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tags/tag24.xml" ContentType="application/vnd.openxmlformats-officedocument.presentationml.tags+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3"/>
  </p:notesMasterIdLst>
  <p:sldIdLst>
    <p:sldId id="322" r:id="rId2"/>
    <p:sldId id="335" r:id="rId3"/>
    <p:sldId id="264" r:id="rId4"/>
    <p:sldId id="332" r:id="rId5"/>
    <p:sldId id="333" r:id="rId6"/>
    <p:sldId id="312" r:id="rId7"/>
    <p:sldId id="301" r:id="rId8"/>
    <p:sldId id="334" r:id="rId9"/>
    <p:sldId id="310" r:id="rId10"/>
    <p:sldId id="315" r:id="rId11"/>
    <p:sldId id="323" r:id="rId12"/>
    <p:sldId id="277" r:id="rId13"/>
    <p:sldId id="305" r:id="rId14"/>
    <p:sldId id="306" r:id="rId15"/>
    <p:sldId id="324" r:id="rId16"/>
    <p:sldId id="287" r:id="rId17"/>
    <p:sldId id="272" r:id="rId18"/>
    <p:sldId id="316" r:id="rId19"/>
    <p:sldId id="278" r:id="rId20"/>
    <p:sldId id="325" r:id="rId21"/>
    <p:sldId id="319" r:id="rId22"/>
  </p:sldIdLst>
  <p:sldSz cx="10058400" cy="7772400"/>
  <p:notesSz cx="6858000" cy="9144000"/>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32" userDrawn="1">
          <p15:clr>
            <a:srgbClr val="A4A3A4"/>
          </p15:clr>
        </p15:guide>
        <p15:guide id="2" pos="3168">
          <p15:clr>
            <a:srgbClr val="A4A3A4"/>
          </p15:clr>
        </p15:guide>
        <p15:guide id="3" orient="horz" pos="4080" userDrawn="1">
          <p15:clr>
            <a:srgbClr val="A4A3A4"/>
          </p15:clr>
        </p15:guide>
        <p15:guide id="4" pos="1320" userDrawn="1">
          <p15:clr>
            <a:srgbClr val="A4A3A4"/>
          </p15:clr>
        </p15:guide>
        <p15:guide id="5" orient="horz" pos="45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6323" autoAdjust="0"/>
  </p:normalViewPr>
  <p:slideViewPr>
    <p:cSldViewPr snapToGrid="0" showGuides="1">
      <p:cViewPr varScale="1">
        <p:scale>
          <a:sx n="66" d="100"/>
          <a:sy n="66" d="100"/>
        </p:scale>
        <p:origin x="1218" y="66"/>
      </p:cViewPr>
      <p:guideLst>
        <p:guide orient="horz" pos="4632"/>
        <p:guide pos="3168"/>
        <p:guide orient="horz" pos="4080"/>
        <p:guide pos="1320"/>
        <p:guide orient="horz" pos="456"/>
      </p:guideLst>
    </p:cSldViewPr>
  </p:slideViewPr>
  <p:outlineViewPr>
    <p:cViewPr>
      <p:scale>
        <a:sx n="33" d="100"/>
        <a:sy n="33" d="100"/>
      </p:scale>
      <p:origin x="0" y="-5388"/>
    </p:cViewPr>
  </p:outlineViewPr>
  <p:notesTextViewPr>
    <p:cViewPr>
      <p:scale>
        <a:sx n="3" d="2"/>
        <a:sy n="3" d="2"/>
      </p:scale>
      <p:origin x="0" y="0"/>
    </p:cViewPr>
  </p:notesTextViewPr>
  <p:sorterViewPr>
    <p:cViewPr varScale="1">
      <p:scale>
        <a:sx n="1" d="1"/>
        <a:sy n="1" d="1"/>
      </p:scale>
      <p:origin x="0" y="-1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solidFill>
              <a:schemeClr val="tx1"/>
            </a:solidFill>
            <a:ln w="9525">
              <a:miter lim="800000"/>
            </a:ln>
          </c:spPr>
          <c:dPt>
            <c:idx val="0"/>
            <c:bubble3D val="0"/>
            <c:spPr>
              <a:solidFill>
                <a:schemeClr val="accent1"/>
              </a:solidFill>
              <a:ln w="9525">
                <a:solidFill>
                  <a:schemeClr val="lt1"/>
                </a:solidFill>
                <a:miter lim="800000"/>
              </a:ln>
              <a:effectLst/>
            </c:spPr>
          </c:dPt>
          <c:dPt>
            <c:idx val="1"/>
            <c:bubble3D val="0"/>
            <c:spPr>
              <a:noFill/>
              <a:ln w="9525">
                <a:solidFill>
                  <a:schemeClr val="lt1"/>
                </a:solidFill>
                <a:miter lim="800000"/>
              </a:ln>
              <a:effectLst/>
            </c:spPr>
          </c:dPt>
          <c:dPt>
            <c:idx val="3"/>
            <c:bubble3D val="0"/>
            <c:spPr>
              <a:solidFill>
                <a:schemeClr val="accent4"/>
              </a:solidFill>
              <a:ln w="9525">
                <a:solidFill>
                  <a:schemeClr val="lt1"/>
                </a:solidFill>
                <a:miter lim="800000"/>
              </a:ln>
              <a:effectLst/>
            </c:spPr>
          </c:dPt>
          <c:dPt>
            <c:idx val="4"/>
            <c:bubble3D val="0"/>
            <c:spPr>
              <a:solidFill>
                <a:schemeClr val="accent5"/>
              </a:solidFill>
              <a:ln w="9525">
                <a:solidFill>
                  <a:schemeClr val="lt1"/>
                </a:solidFill>
                <a:miter lim="800000"/>
              </a:ln>
              <a:effectLst/>
            </c:spPr>
          </c:dPt>
          <c:val>
            <c:numRef>
              <c:f>Sheet1!$B$2:$B$3</c:f>
              <c:numCache>
                <c:formatCode>General</c:formatCode>
                <c:ptCount val="2"/>
                <c:pt idx="0">
                  <c:v>32</c:v>
                </c:pt>
                <c:pt idx="1">
                  <c:v>68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Sheet1!$A$2:$A$3</c15:sqref>
                        </c15:formulaRef>
                      </c:ext>
                    </c:extLst>
                    <c:numCache>
                      <c:formatCode>General</c:formatCode>
                      <c:ptCount val="2"/>
                    </c:numCache>
                  </c:numRef>
                </c15:cat>
              </c15:filteredCategoryTitl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spPr>
            <a:solidFill>
              <a:schemeClr val="tx1"/>
            </a:solidFill>
            <a:ln w="9525">
              <a:miter lim="800000"/>
            </a:ln>
          </c:spPr>
          <c:dPt>
            <c:idx val="0"/>
            <c:bubble3D val="0"/>
            <c:spPr>
              <a:solidFill>
                <a:schemeClr val="accent1"/>
              </a:solidFill>
              <a:ln w="9525">
                <a:solidFill>
                  <a:schemeClr val="lt1"/>
                </a:solidFill>
                <a:miter lim="800000"/>
              </a:ln>
              <a:effectLst/>
            </c:spPr>
          </c:dPt>
          <c:dPt>
            <c:idx val="1"/>
            <c:bubble3D val="0"/>
            <c:spPr>
              <a:solidFill>
                <a:srgbClr val="0070CD"/>
              </a:solidFill>
              <a:ln w="9525">
                <a:solidFill>
                  <a:schemeClr val="lt1"/>
                </a:solidFill>
                <a:miter lim="800000"/>
              </a:ln>
              <a:effectLst/>
            </c:spPr>
          </c:dPt>
          <c:dPt>
            <c:idx val="2"/>
            <c:bubble3D val="0"/>
            <c:spPr>
              <a:solidFill>
                <a:srgbClr val="FFFFFF"/>
              </a:solidFill>
              <a:ln w="9525">
                <a:solidFill>
                  <a:srgbClr val="FFFFFF"/>
                </a:solidFill>
                <a:miter lim="800000"/>
              </a:ln>
              <a:effectLst/>
            </c:spPr>
          </c:dPt>
          <c:dPt>
            <c:idx val="3"/>
            <c:bubble3D val="0"/>
            <c:spPr>
              <a:solidFill>
                <a:schemeClr val="accent4"/>
              </a:solidFill>
              <a:ln w="9525">
                <a:solidFill>
                  <a:schemeClr val="lt1"/>
                </a:solidFill>
                <a:miter lim="800000"/>
              </a:ln>
              <a:effectLst/>
            </c:spPr>
          </c:dPt>
          <c:dPt>
            <c:idx val="4"/>
            <c:bubble3D val="0"/>
            <c:spPr>
              <a:solidFill>
                <a:schemeClr val="accent5"/>
              </a:solidFill>
              <a:ln w="9525">
                <a:solidFill>
                  <a:schemeClr val="lt1"/>
                </a:solidFill>
                <a:miter lim="800000"/>
              </a:ln>
              <a:effectLst/>
            </c:spPr>
          </c:dPt>
          <c:val>
            <c:numRef>
              <c:f>Sheet1!$B$2:$B$4</c:f>
              <c:numCache>
                <c:formatCode>General</c:formatCode>
                <c:ptCount val="3"/>
                <c:pt idx="0">
                  <c:v>32</c:v>
                </c:pt>
                <c:pt idx="1">
                  <c:v>23</c:v>
                </c:pt>
                <c:pt idx="2">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Category 1</c:v>
                      </c:pt>
                      <c:pt idx="1">
                        <c:v>Category 2</c:v>
                      </c:pt>
                      <c:pt idx="2">
                        <c:v>Category 3</c:v>
                      </c:pt>
                    </c:strCache>
                  </c:strRef>
                </c15:cat>
              </c15:filteredCategoryTitle>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361EEE-9BA1-4141-84B3-9B722111A8F8}" type="datetimeFigureOut">
              <a:rPr lang="en-US" smtClean="0"/>
              <a:t>3/22/2018</a:t>
            </a:fld>
            <a:endParaRPr lang="en-US"/>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F0E590-D142-4F68-9973-B71B3350DEBA}" type="slidenum">
              <a:rPr lang="en-US" smtClean="0"/>
              <a:t>‹#›</a:t>
            </a:fld>
            <a:endParaRPr lang="en-US"/>
          </a:p>
        </p:txBody>
      </p:sp>
    </p:spTree>
    <p:extLst>
      <p:ext uri="{BB962C8B-B14F-4D97-AF65-F5344CB8AC3E}">
        <p14:creationId xmlns:p14="http://schemas.microsoft.com/office/powerpoint/2010/main" val="241535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500" y="239713"/>
            <a:ext cx="6213475" cy="4800600"/>
          </a:xfrm>
        </p:spPr>
      </p:sp>
      <p:sp>
        <p:nvSpPr>
          <p:cNvPr id="3" name="Notes Placeholder 2"/>
          <p:cNvSpPr>
            <a:spLocks noGrp="1"/>
          </p:cNvSpPr>
          <p:nvPr>
            <p:ph type="body" idx="1"/>
          </p:nvPr>
        </p:nvSpPr>
        <p:spPr/>
        <p:txBody>
          <a:bodyPr>
            <a:noAutofit/>
          </a:bodyPr>
          <a:lstStyle/>
          <a:p>
            <a:pPr marL="0" indent="0">
              <a:spcAft>
                <a:spcPts val="500"/>
              </a:spcAft>
              <a:buFont typeface="Arial" panose="020B0604020202020204" pitchFamily="34" charset="0"/>
              <a:buNone/>
            </a:pPr>
            <a:r>
              <a:rPr lang="en-US" b="1" dirty="0" smtClean="0"/>
              <a:t>GTW Overview</a:t>
            </a:r>
            <a:r>
              <a:rPr lang="en-US" b="1" baseline="0" dirty="0" smtClean="0"/>
              <a:t> – </a:t>
            </a:r>
            <a:r>
              <a:rPr lang="en-US" b="1" dirty="0" smtClean="0"/>
              <a:t>Kelly </a:t>
            </a:r>
          </a:p>
          <a:p>
            <a:pPr marL="171438" indent="-171438">
              <a:spcAft>
                <a:spcPts val="500"/>
              </a:spcAft>
              <a:buFont typeface="Arial" panose="020B0604020202020204" pitchFamily="34" charset="0"/>
              <a:buChar char="•"/>
            </a:pPr>
            <a:r>
              <a:rPr lang="en-US" dirty="0" smtClean="0"/>
              <a:t>Before we get started, I want to do a quick </a:t>
            </a:r>
            <a:r>
              <a:rPr lang="en-US" dirty="0"/>
              <a:t>review of the </a:t>
            </a:r>
            <a:r>
              <a:rPr lang="en-US" dirty="0" err="1"/>
              <a:t>GoToWebinar</a:t>
            </a:r>
            <a:r>
              <a:rPr lang="en-US" dirty="0"/>
              <a:t> functionality for those new to the technology</a:t>
            </a:r>
            <a:r>
              <a:rPr lang="en-US" dirty="0" smtClean="0"/>
              <a:t>…</a:t>
            </a:r>
          </a:p>
          <a:p>
            <a:pPr marL="171438" indent="-171438">
              <a:spcAft>
                <a:spcPts val="500"/>
              </a:spcAft>
              <a:buFont typeface="Arial" panose="020B0604020202020204" pitchFamily="34" charset="0"/>
              <a:buChar char="•"/>
            </a:pPr>
            <a:endParaRPr lang="en-US" dirty="0"/>
          </a:p>
          <a:p>
            <a:pPr marL="171438" indent="-171438">
              <a:spcAft>
                <a:spcPts val="500"/>
              </a:spcAft>
              <a:buFont typeface="Arial" panose="020B0604020202020204" pitchFamily="34" charset="0"/>
              <a:buChar char="•"/>
            </a:pPr>
            <a:r>
              <a:rPr lang="en-US" dirty="0"/>
              <a:t>There are two ways for you to listen to the audio of this webinar: through your phone or your computer speakers</a:t>
            </a:r>
          </a:p>
          <a:p>
            <a:pPr marL="628606" lvl="1" indent="-171438">
              <a:spcAft>
                <a:spcPts val="500"/>
              </a:spcAft>
              <a:buFont typeface="Arial" panose="020B0604020202020204" pitchFamily="34" charset="0"/>
              <a:buChar char="•"/>
            </a:pPr>
            <a:r>
              <a:rPr lang="en-US" sz="1000" dirty="0"/>
              <a:t>If you’re listening through your phone, be sure to select that option in the panel and dial into the conference line number provided. </a:t>
            </a:r>
          </a:p>
          <a:p>
            <a:pPr marL="628606" lvl="1" indent="-171438">
              <a:spcAft>
                <a:spcPts val="500"/>
              </a:spcAft>
              <a:buFont typeface="Arial" panose="020B0604020202020204" pitchFamily="34" charset="0"/>
              <a:buChar char="•"/>
            </a:pPr>
            <a:r>
              <a:rPr lang="en-US" sz="1000" dirty="0"/>
              <a:t>If you prefer using your computer speakers, you can select that option as </a:t>
            </a:r>
            <a:r>
              <a:rPr lang="en-US" sz="1000" dirty="0" smtClean="0"/>
              <a:t>well…</a:t>
            </a:r>
            <a:endParaRPr lang="en-US" sz="1000" dirty="0"/>
          </a:p>
          <a:p>
            <a:pPr marL="171438" indent="-171438">
              <a:spcAft>
                <a:spcPts val="500"/>
              </a:spcAft>
              <a:buFont typeface="Arial" panose="020B0604020202020204" pitchFamily="34" charset="0"/>
              <a:buChar char="•"/>
            </a:pPr>
            <a:r>
              <a:rPr lang="en-US" dirty="0"/>
              <a:t>Either way – I suggest you go hands-free to have hands to take </a:t>
            </a:r>
            <a:r>
              <a:rPr lang="en-US" dirty="0" smtClean="0"/>
              <a:t>notes!</a:t>
            </a:r>
            <a:endParaRPr lang="en-US" dirty="0"/>
          </a:p>
          <a:p>
            <a:pPr marL="171438" indent="-171438">
              <a:spcAft>
                <a:spcPts val="500"/>
              </a:spcAft>
              <a:buFont typeface="Arial" panose="020B0604020202020204" pitchFamily="34" charset="0"/>
              <a:buChar char="•"/>
            </a:pPr>
            <a:endParaRPr lang="en-US" dirty="0" smtClean="0"/>
          </a:p>
          <a:p>
            <a:pPr marL="171438" indent="-171438">
              <a:spcAft>
                <a:spcPts val="500"/>
              </a:spcAft>
              <a:buFont typeface="Arial" panose="020B0604020202020204" pitchFamily="34" charset="0"/>
              <a:buChar char="•"/>
            </a:pPr>
            <a:r>
              <a:rPr lang="en-US" dirty="0" smtClean="0"/>
              <a:t>You </a:t>
            </a:r>
            <a:r>
              <a:rPr lang="en-US" dirty="0"/>
              <a:t>are all placed in </a:t>
            </a:r>
            <a:r>
              <a:rPr lang="en-US" i="1" dirty="0"/>
              <a:t>Listen Only</a:t>
            </a:r>
            <a:r>
              <a:rPr lang="en-US" dirty="0"/>
              <a:t> mode to minimize background noise on the </a:t>
            </a:r>
            <a:r>
              <a:rPr lang="en-US" dirty="0" smtClean="0"/>
              <a:t>line…</a:t>
            </a:r>
            <a:endParaRPr lang="en-US" dirty="0"/>
          </a:p>
          <a:p>
            <a:pPr marL="171438" indent="-171438">
              <a:spcAft>
                <a:spcPts val="500"/>
              </a:spcAft>
              <a:buFont typeface="Arial" panose="020B0604020202020204" pitchFamily="34" charset="0"/>
              <a:buChar char="•"/>
            </a:pPr>
            <a:r>
              <a:rPr lang="en-US" dirty="0"/>
              <a:t>However, we still encourage you to listen actively and ask questions…if you have a question, please type it into the question section in the GTW panel, and we’ll either stop to answer questions or save it to the end.</a:t>
            </a:r>
          </a:p>
        </p:txBody>
      </p:sp>
    </p:spTree>
    <p:extLst>
      <p:ext uri="{BB962C8B-B14F-4D97-AF65-F5344CB8AC3E}">
        <p14:creationId xmlns:p14="http://schemas.microsoft.com/office/powerpoint/2010/main" val="2562064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8132A0-C946-4BCE-B355-3FB5DF19E0D3}" type="slidenum">
              <a:rPr lang="en-US" smtClean="0"/>
              <a:pPr/>
              <a:t>8</a:t>
            </a:fld>
            <a:endParaRPr lang="en-US" dirty="0"/>
          </a:p>
        </p:txBody>
      </p:sp>
    </p:spTree>
    <p:extLst>
      <p:ext uri="{BB962C8B-B14F-4D97-AF65-F5344CB8AC3E}">
        <p14:creationId xmlns:p14="http://schemas.microsoft.com/office/powerpoint/2010/main" val="2841138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8132A0-C946-4BCE-B355-3FB5DF19E0D3}" type="slidenum">
              <a:rPr lang="en-US" smtClean="0"/>
              <a:pPr/>
              <a:t>9</a:t>
            </a:fld>
            <a:endParaRPr lang="en-US" dirty="0"/>
          </a:p>
        </p:txBody>
      </p:sp>
    </p:spTree>
    <p:extLst>
      <p:ext uri="{BB962C8B-B14F-4D97-AF65-F5344CB8AC3E}">
        <p14:creationId xmlns:p14="http://schemas.microsoft.com/office/powerpoint/2010/main" val="2029024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483197">
              <a:defRPr/>
            </a:pPr>
            <a:r>
              <a:rPr lang="en-US" sz="2000" dirty="0"/>
              <a:t>Take action to find and intervene </a:t>
            </a:r>
            <a:br>
              <a:rPr lang="en-US" sz="2000" dirty="0"/>
            </a:br>
            <a:r>
              <a:rPr lang="en-US" sz="2000" dirty="0"/>
              <a:t>with students that need</a:t>
            </a:r>
            <a:br>
              <a:rPr lang="en-US" sz="2000" dirty="0"/>
            </a:br>
            <a:r>
              <a:rPr lang="en-US" sz="2000" dirty="0"/>
              <a:t>targeted support</a:t>
            </a:r>
            <a:endParaRPr lang="en-US" sz="2000" b="1" dirty="0"/>
          </a:p>
          <a:p>
            <a:endParaRPr lang="en-US" dirty="0" smtClean="0"/>
          </a:p>
          <a:p>
            <a:pPr defTabSz="1483197">
              <a:defRPr/>
            </a:pPr>
            <a:r>
              <a:rPr lang="en-US" sz="2000" dirty="0"/>
              <a:t>Activate a community-wide care network to enable closed-loop interactions and unparalleled support</a:t>
            </a:r>
          </a:p>
          <a:p>
            <a:endParaRPr lang="en-US" dirty="0"/>
          </a:p>
        </p:txBody>
      </p:sp>
      <p:sp>
        <p:nvSpPr>
          <p:cNvPr id="4" name="Slide Number Placeholder 3"/>
          <p:cNvSpPr>
            <a:spLocks noGrp="1"/>
          </p:cNvSpPr>
          <p:nvPr>
            <p:ph type="sldNum" sz="quarter" idx="10"/>
          </p:nvPr>
        </p:nvSpPr>
        <p:spPr/>
        <p:txBody>
          <a:bodyPr/>
          <a:lstStyle/>
          <a:p>
            <a:fld id="{FB8132A0-C946-4BCE-B355-3FB5DF19E0D3}" type="slidenum">
              <a:rPr lang="en-US" smtClean="0"/>
              <a:pPr/>
              <a:t>12</a:t>
            </a:fld>
            <a:endParaRPr lang="en-US" dirty="0"/>
          </a:p>
        </p:txBody>
      </p:sp>
    </p:spTree>
    <p:extLst>
      <p:ext uri="{BB962C8B-B14F-4D97-AF65-F5344CB8AC3E}">
        <p14:creationId xmlns:p14="http://schemas.microsoft.com/office/powerpoint/2010/main" val="1300402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8132A0-C946-4BCE-B355-3FB5DF19E0D3}" type="slidenum">
              <a:rPr lang="en-US" smtClean="0"/>
              <a:pPr/>
              <a:t>15</a:t>
            </a:fld>
            <a:endParaRPr lang="en-US" dirty="0"/>
          </a:p>
        </p:txBody>
      </p:sp>
    </p:spTree>
    <p:extLst>
      <p:ext uri="{BB962C8B-B14F-4D97-AF65-F5344CB8AC3E}">
        <p14:creationId xmlns:p14="http://schemas.microsoft.com/office/powerpoint/2010/main" val="3157957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3375" y="242888"/>
            <a:ext cx="6273800" cy="4848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59784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8132A0-C946-4BCE-B355-3FB5DF19E0D3}" type="slidenum">
              <a:rPr lang="en-US" smtClean="0"/>
              <a:pPr/>
              <a:t>19</a:t>
            </a:fld>
            <a:endParaRPr lang="en-US" dirty="0"/>
          </a:p>
        </p:txBody>
      </p:sp>
    </p:spTree>
    <p:extLst>
      <p:ext uri="{BB962C8B-B14F-4D97-AF65-F5344CB8AC3E}">
        <p14:creationId xmlns:p14="http://schemas.microsoft.com/office/powerpoint/2010/main" val="16805010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tmp"/><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www.eab.com/" TargetMode="External"/><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www.eab.com/" TargetMode="External"/><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www.eab.com/" TargetMode="External"/><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www.eab.com/" TargetMode="External"/><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structions">
    <p:spTree>
      <p:nvGrpSpPr>
        <p:cNvPr id="1" name=""/>
        <p:cNvGrpSpPr/>
        <p:nvPr/>
      </p:nvGrpSpPr>
      <p:grpSpPr>
        <a:xfrm>
          <a:off x="0" y="0"/>
          <a:ext cx="0" cy="0"/>
          <a:chOff x="0" y="0"/>
          <a:chExt cx="0" cy="0"/>
        </a:xfrm>
      </p:grpSpPr>
      <p:pic>
        <p:nvPicPr>
          <p:cNvPr id="20" name="Picture 19" descr="Screen Clippi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06998" y="1298117"/>
            <a:ext cx="4590288" cy="3549284"/>
          </a:xfrm>
          <a:prstGeom prst="rect">
            <a:avLst/>
          </a:prstGeom>
          <a:ln w="6350">
            <a:solidFill>
              <a:schemeClr val="accent4"/>
            </a:solidFill>
          </a:ln>
        </p:spPr>
      </p:pic>
      <p:sp>
        <p:nvSpPr>
          <p:cNvPr id="4" name="Rectangle 3"/>
          <p:cNvSpPr/>
          <p:nvPr userDrawn="1"/>
        </p:nvSpPr>
        <p:spPr bwMode="gray">
          <a:xfrm>
            <a:off x="507999" y="457200"/>
            <a:ext cx="9039225" cy="401986"/>
          </a:xfrm>
          <a:prstGeom prst="rect">
            <a:avLst/>
          </a:prstGeom>
          <a:solidFill>
            <a:srgbClr val="009900"/>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spcBef>
                <a:spcPts val="500"/>
              </a:spcBef>
            </a:pPr>
            <a:r>
              <a:rPr lang="en-US" sz="1200" b="1" dirty="0" smtClean="0">
                <a:solidFill>
                  <a:schemeClr val="bg1"/>
                </a:solidFill>
              </a:rPr>
              <a:t>Delete Page </a:t>
            </a:r>
            <a:r>
              <a:rPr lang="en-US" sz="1200" b="1" dirty="0">
                <a:solidFill>
                  <a:schemeClr val="bg1"/>
                </a:solidFill>
              </a:rPr>
              <a:t>A</a:t>
            </a:r>
            <a:r>
              <a:rPr lang="en-US" sz="1200" b="1" dirty="0" smtClean="0">
                <a:solidFill>
                  <a:schemeClr val="bg1"/>
                </a:solidFill>
              </a:rPr>
              <a:t>fter Reading   |   2017</a:t>
            </a:r>
            <a:r>
              <a:rPr lang="en-US" sz="1200" b="1" baseline="0" dirty="0" smtClean="0">
                <a:solidFill>
                  <a:schemeClr val="bg1"/>
                </a:solidFill>
              </a:rPr>
              <a:t> Template Edition</a:t>
            </a:r>
            <a:endParaRPr lang="en-US" sz="1200" b="1" dirty="0" smtClean="0">
              <a:solidFill>
                <a:schemeClr val="bg1"/>
              </a:solidFill>
            </a:endParaRPr>
          </a:p>
        </p:txBody>
      </p:sp>
      <p:sp>
        <p:nvSpPr>
          <p:cNvPr id="5" name="Rectangle 4"/>
          <p:cNvSpPr/>
          <p:nvPr userDrawn="1"/>
        </p:nvSpPr>
        <p:spPr bwMode="gray">
          <a:xfrm>
            <a:off x="507999" y="995529"/>
            <a:ext cx="3627160" cy="6270459"/>
          </a:xfrm>
          <a:prstGeom prst="rect">
            <a:avLst/>
          </a:prstGeom>
          <a:solidFill>
            <a:schemeClr val="accent5"/>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6" name="TextBox 5"/>
          <p:cNvSpPr txBox="1"/>
          <p:nvPr userDrawn="1"/>
        </p:nvSpPr>
        <p:spPr bwMode="gray">
          <a:xfrm>
            <a:off x="730388" y="2766740"/>
            <a:ext cx="3029982" cy="997196"/>
          </a:xfrm>
          <a:prstGeom prst="rect">
            <a:avLst/>
          </a:prstGeom>
          <a:noFill/>
        </p:spPr>
        <p:txBody>
          <a:bodyPr wrap="square" lIns="0" tIns="0" rIns="0" bIns="0" rtlCol="0">
            <a:spAutoFit/>
          </a:bodyPr>
          <a:lstStyle/>
          <a:p>
            <a:pPr>
              <a:lnSpc>
                <a:spcPct val="90000"/>
              </a:lnSpc>
              <a:spcBef>
                <a:spcPts val="500"/>
              </a:spcBef>
            </a:pPr>
            <a:r>
              <a:rPr lang="en-US" sz="4200" b="1" dirty="0" smtClean="0">
                <a:solidFill>
                  <a:schemeClr val="bg1"/>
                </a:solidFill>
              </a:rPr>
              <a:t>Branded</a:t>
            </a:r>
            <a:r>
              <a:rPr lang="en-US" sz="4200" dirty="0" smtClean="0">
                <a:solidFill>
                  <a:schemeClr val="bg1"/>
                </a:solidFill>
              </a:rPr>
              <a:t> </a:t>
            </a:r>
            <a:r>
              <a:rPr lang="en-US" sz="3000" dirty="0" smtClean="0">
                <a:solidFill>
                  <a:schemeClr val="bg1"/>
                </a:solidFill>
              </a:rPr>
              <a:t>Landscape</a:t>
            </a:r>
          </a:p>
        </p:txBody>
      </p:sp>
      <p:cxnSp>
        <p:nvCxnSpPr>
          <p:cNvPr id="7" name="Straight Connector 6"/>
          <p:cNvCxnSpPr/>
          <p:nvPr userDrawn="1"/>
        </p:nvCxnSpPr>
        <p:spPr bwMode="gray">
          <a:xfrm>
            <a:off x="730388" y="4065185"/>
            <a:ext cx="3404771"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bwMode="gray">
          <a:xfrm>
            <a:off x="730388" y="4244204"/>
            <a:ext cx="2676909" cy="461665"/>
          </a:xfrm>
          <a:prstGeom prst="rect">
            <a:avLst/>
          </a:prstGeom>
          <a:noFill/>
        </p:spPr>
        <p:txBody>
          <a:bodyPr wrap="square" lIns="0" tIns="0" rIns="0" bIns="0" rtlCol="0">
            <a:spAutoFit/>
          </a:bodyPr>
          <a:lstStyle/>
          <a:p>
            <a:pPr>
              <a:spcBef>
                <a:spcPts val="500"/>
              </a:spcBef>
            </a:pPr>
            <a:r>
              <a:rPr lang="en-US" sz="1500" dirty="0" smtClean="0">
                <a:solidFill>
                  <a:schemeClr val="bg1"/>
                </a:solidFill>
              </a:rPr>
              <a:t>Short documents, typically with </a:t>
            </a:r>
            <a:r>
              <a:rPr lang="en-US" sz="1500" b="1" dirty="0" smtClean="0">
                <a:solidFill>
                  <a:schemeClr val="bg1"/>
                </a:solidFill>
              </a:rPr>
              <a:t>no cover</a:t>
            </a:r>
            <a:r>
              <a:rPr lang="en-US" sz="1500" dirty="0" smtClean="0">
                <a:solidFill>
                  <a:schemeClr val="bg1"/>
                </a:solidFill>
              </a:rPr>
              <a:t>:</a:t>
            </a:r>
          </a:p>
        </p:txBody>
      </p:sp>
      <p:sp>
        <p:nvSpPr>
          <p:cNvPr id="9" name="TextBox 8"/>
          <p:cNvSpPr txBox="1"/>
          <p:nvPr userDrawn="1"/>
        </p:nvSpPr>
        <p:spPr bwMode="gray">
          <a:xfrm>
            <a:off x="900540" y="4820541"/>
            <a:ext cx="1773834" cy="992579"/>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1300" dirty="0" smtClean="0">
                <a:solidFill>
                  <a:schemeClr val="bg1"/>
                </a:solidFill>
              </a:rPr>
              <a:t>Program overviews</a:t>
            </a:r>
          </a:p>
          <a:p>
            <a:pPr marL="112713" indent="-112713">
              <a:spcBef>
                <a:spcPts val="500"/>
              </a:spcBef>
              <a:buFont typeface="Arial" panose="020B0604020202020204" pitchFamily="34" charset="0"/>
              <a:buChar char="•"/>
            </a:pPr>
            <a:r>
              <a:rPr lang="en-US" sz="1300" dirty="0" smtClean="0">
                <a:solidFill>
                  <a:schemeClr val="bg1"/>
                </a:solidFill>
              </a:rPr>
              <a:t>Marketing decks</a:t>
            </a:r>
          </a:p>
          <a:p>
            <a:pPr marL="112713" indent="-112713">
              <a:spcBef>
                <a:spcPts val="500"/>
              </a:spcBef>
              <a:buFont typeface="Arial" panose="020B0604020202020204" pitchFamily="34" charset="0"/>
              <a:buChar char="•"/>
            </a:pPr>
            <a:r>
              <a:rPr lang="en-US" sz="1300" dirty="0" smtClean="0">
                <a:solidFill>
                  <a:schemeClr val="bg1"/>
                </a:solidFill>
              </a:rPr>
              <a:t>Case studies</a:t>
            </a:r>
          </a:p>
          <a:p>
            <a:pPr marL="112713" indent="-112713">
              <a:spcBef>
                <a:spcPts val="500"/>
              </a:spcBef>
              <a:buFont typeface="Arial" panose="020B0604020202020204" pitchFamily="34" charset="0"/>
              <a:buChar char="•"/>
            </a:pPr>
            <a:endParaRPr lang="en-US" sz="1300" dirty="0" smtClean="0">
              <a:solidFill>
                <a:schemeClr val="bg1"/>
              </a:solidFill>
            </a:endParaRPr>
          </a:p>
        </p:txBody>
      </p:sp>
      <p:sp>
        <p:nvSpPr>
          <p:cNvPr id="10" name="Text Placeholder 7"/>
          <p:cNvSpPr txBox="1">
            <a:spLocks/>
          </p:cNvSpPr>
          <p:nvPr userDrawn="1"/>
        </p:nvSpPr>
        <p:spPr bwMode="gray">
          <a:xfrm>
            <a:off x="730388" y="6363177"/>
            <a:ext cx="2838722" cy="702756"/>
          </a:xfrm>
          <a:prstGeom prst="rect">
            <a:avLst/>
          </a:prstGeom>
        </p:spPr>
        <p:txBody>
          <a:bodyPr vert="horz" wrap="square" lIns="0" tIns="0" rIns="0" bIns="0" rtlCol="0">
            <a:spAutoFit/>
          </a:bodyPr>
          <a:lstStyle>
            <a:lvl1pPr marL="1143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1pPr>
            <a:lvl2pPr marL="2286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3pPr>
            <a:lvl4pPr marL="457200" indent="-114300"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640080" rtl="0" eaLnBrk="1" latinLnBrk="0" hangingPunct="1">
              <a:spcBef>
                <a:spcPts val="500"/>
              </a:spcBef>
              <a:buSzPct val="100000"/>
              <a:buFont typeface="Arial" panose="020B0604020202020204" pitchFamily="34" charset="0"/>
              <a:buChar char="•"/>
              <a:defRPr sz="900" kern="1200" baseline="0">
                <a:solidFill>
                  <a:schemeClr val="tx1"/>
                </a:solidFill>
                <a:latin typeface="+mn-lt"/>
                <a:ea typeface="+mn-ea"/>
                <a:cs typeface="+mn-cs"/>
              </a:defRPr>
            </a:lvl5pPr>
            <a:lvl6pPr marL="687388" indent="-117475"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6pPr>
            <a:lvl7pPr marL="801688" indent="-112713" algn="l" defTabSz="640080" rtl="0" eaLnBrk="1" latinLnBrk="0" hangingPunct="1">
              <a:spcBef>
                <a:spcPts val="500"/>
              </a:spcBef>
              <a:buSzPct val="100000"/>
              <a:buFont typeface="Arial" panose="020B0604020202020204" pitchFamily="34" charset="0"/>
              <a:buChar char="•"/>
              <a:defRPr sz="900" kern="1200">
                <a:solidFill>
                  <a:schemeClr val="tx1"/>
                </a:solidFill>
                <a:latin typeface="+mn-lt"/>
                <a:ea typeface="+mn-ea"/>
                <a:cs typeface="+mn-cs"/>
              </a:defRPr>
            </a:lvl7pPr>
            <a:lvl8pPr marL="914400" indent="-112713" algn="l" defTabSz="640080" rtl="0" eaLnBrk="1" latinLnBrk="0" hangingPunct="1">
              <a:spcBef>
                <a:spcPts val="500"/>
              </a:spcBef>
              <a:buFont typeface="Verdana" panose="020B0604030504040204" pitchFamily="34" charset="0"/>
              <a:buChar char="–"/>
              <a:defRPr sz="900" kern="1200">
                <a:solidFill>
                  <a:schemeClr val="tx1"/>
                </a:solidFill>
                <a:latin typeface="+mn-lt"/>
                <a:ea typeface="+mn-ea"/>
                <a:cs typeface="+mn-cs"/>
              </a:defRPr>
            </a:lvl8pPr>
            <a:lvl9pPr marL="1027113" indent="-112713" algn="l" defTabSz="640080" rtl="0" eaLnBrk="1" latinLnBrk="0" hangingPunct="1">
              <a:spcBef>
                <a:spcPts val="500"/>
              </a:spcBef>
              <a:buClr>
                <a:schemeClr val="tx1"/>
              </a:buClr>
              <a:buSzPct val="100000"/>
              <a:buFont typeface="Arial" panose="020B0604020202020204" pitchFamily="34" charset="0"/>
              <a:buChar char="•"/>
              <a:defRPr sz="900" kern="1200">
                <a:solidFill>
                  <a:schemeClr val="tx1"/>
                </a:solidFill>
                <a:latin typeface="+mn-lt"/>
                <a:ea typeface="+mn-ea"/>
                <a:cs typeface="+mn-cs"/>
              </a:defRPr>
            </a:lvl9pPr>
          </a:lstStyle>
          <a:p>
            <a:pPr marL="0" indent="0" algn="l">
              <a:spcBef>
                <a:spcPts val="2400"/>
              </a:spcBef>
              <a:buNone/>
            </a:pPr>
            <a:r>
              <a:rPr lang="en-US" sz="1300" b="1" dirty="0">
                <a:solidFill>
                  <a:schemeClr val="bg1"/>
                </a:solidFill>
              </a:rPr>
              <a:t>Need help? </a:t>
            </a:r>
            <a:endParaRPr lang="en-US" sz="1300" b="1" dirty="0" smtClean="0">
              <a:solidFill>
                <a:schemeClr val="bg1"/>
              </a:solidFill>
            </a:endParaRPr>
          </a:p>
          <a:p>
            <a:pPr marL="0" indent="0" algn="l">
              <a:spcBef>
                <a:spcPts val="800"/>
              </a:spcBef>
              <a:buNone/>
            </a:pPr>
            <a:r>
              <a:rPr lang="en-US" sz="1300" dirty="0" smtClean="0">
                <a:solidFill>
                  <a:schemeClr val="bg1"/>
                </a:solidFill>
              </a:rPr>
              <a:t>Visit </a:t>
            </a:r>
            <a:r>
              <a:rPr lang="en-US" sz="1300" b="1" dirty="0" smtClean="0">
                <a:solidFill>
                  <a:schemeClr val="bg1"/>
                </a:solidFill>
              </a:rPr>
              <a:t>portals.eab.com/</a:t>
            </a:r>
            <a:r>
              <a:rPr lang="en-US" sz="1300" b="1" dirty="0" err="1" smtClean="0">
                <a:solidFill>
                  <a:schemeClr val="bg1"/>
                </a:solidFill>
              </a:rPr>
              <a:t>dss</a:t>
            </a:r>
            <a:r>
              <a:rPr lang="en-US" sz="1300" dirty="0" smtClean="0">
                <a:solidFill>
                  <a:schemeClr val="bg1"/>
                </a:solidFill>
              </a:rPr>
              <a:t> </a:t>
            </a:r>
            <a:r>
              <a:rPr lang="en-US" sz="1300" dirty="0">
                <a:solidFill>
                  <a:schemeClr val="bg1"/>
                </a:solidFill>
              </a:rPr>
              <a:t>or email </a:t>
            </a:r>
            <a:r>
              <a:rPr lang="en-US" sz="1300" b="1" dirty="0" smtClean="0">
                <a:solidFill>
                  <a:schemeClr val="bg1"/>
                </a:solidFill>
              </a:rPr>
              <a:t>DSS-Requests@eab.com</a:t>
            </a:r>
            <a:endParaRPr lang="en-US" sz="1300" b="1" dirty="0">
              <a:solidFill>
                <a:schemeClr val="bg1"/>
              </a:solidFill>
            </a:endParaRPr>
          </a:p>
        </p:txBody>
      </p:sp>
      <p:sp>
        <p:nvSpPr>
          <p:cNvPr id="11" name="TextBox 10"/>
          <p:cNvSpPr txBox="1"/>
          <p:nvPr userDrawn="1"/>
        </p:nvSpPr>
        <p:spPr bwMode="gray">
          <a:xfrm>
            <a:off x="6984635" y="4912265"/>
            <a:ext cx="2113935" cy="123111"/>
          </a:xfrm>
          <a:prstGeom prst="rect">
            <a:avLst/>
          </a:prstGeom>
          <a:noFill/>
        </p:spPr>
        <p:txBody>
          <a:bodyPr wrap="square" lIns="0" tIns="0" rIns="0" bIns="0" rtlCol="0">
            <a:spAutoFit/>
          </a:bodyPr>
          <a:lstStyle/>
          <a:p>
            <a:pPr algn="r">
              <a:spcBef>
                <a:spcPts val="500"/>
              </a:spcBef>
            </a:pPr>
            <a:r>
              <a:rPr lang="en-US" sz="800" dirty="0" smtClean="0">
                <a:latin typeface="+mn-lt"/>
                <a:cs typeface="Arial" panose="020B0604020202020204" pitchFamily="34" charset="0"/>
              </a:rPr>
              <a:t>Page </a:t>
            </a:r>
            <a:r>
              <a:rPr lang="en-US" sz="800" dirty="0">
                <a:latin typeface="+mn-lt"/>
                <a:cs typeface="Arial" panose="020B0604020202020204" pitchFamily="34" charset="0"/>
              </a:rPr>
              <a:t>Size: </a:t>
            </a:r>
            <a:r>
              <a:rPr lang="en-US" sz="800" dirty="0" smtClean="0">
                <a:latin typeface="+mn-lt"/>
                <a:cs typeface="Arial" panose="020B0604020202020204" pitchFamily="34" charset="0"/>
              </a:rPr>
              <a:t>11ꞌꞌ </a:t>
            </a:r>
            <a:r>
              <a:rPr lang="en-US" sz="800" dirty="0">
                <a:latin typeface="+mn-lt"/>
                <a:cs typeface="Arial" panose="020B0604020202020204" pitchFamily="34" charset="0"/>
              </a:rPr>
              <a:t>x </a:t>
            </a:r>
            <a:r>
              <a:rPr lang="en-US" sz="800" dirty="0" smtClean="0">
                <a:latin typeface="+mn-lt"/>
                <a:cs typeface="Arial" panose="020B0604020202020204" pitchFamily="34" charset="0"/>
              </a:rPr>
              <a:t>8.5ꞌꞌ </a:t>
            </a:r>
            <a:endParaRPr lang="en-US" sz="800" dirty="0">
              <a:latin typeface="+mn-lt"/>
              <a:cs typeface="Arial" panose="020B0604020202020204" pitchFamily="34" charset="0"/>
            </a:endParaRPr>
          </a:p>
        </p:txBody>
      </p:sp>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730388" y="1400021"/>
            <a:ext cx="1682499" cy="646177"/>
          </a:xfrm>
          <a:prstGeom prst="rect">
            <a:avLst/>
          </a:prstGeom>
        </p:spPr>
      </p:pic>
      <p:sp>
        <p:nvSpPr>
          <p:cNvPr id="13" name="TextBox 12"/>
          <p:cNvSpPr txBox="1"/>
          <p:nvPr userDrawn="1"/>
        </p:nvSpPr>
        <p:spPr bwMode="gray">
          <a:xfrm>
            <a:off x="2801705" y="4820541"/>
            <a:ext cx="1181054" cy="728405"/>
          </a:xfrm>
          <a:prstGeom prst="rect">
            <a:avLst/>
          </a:prstGeom>
          <a:noFill/>
        </p:spPr>
        <p:txBody>
          <a:bodyPr wrap="square" lIns="0" tIns="0" rIns="0" bIns="0" rtlCol="0">
            <a:spAutoFit/>
          </a:bodyPr>
          <a:lstStyle/>
          <a:p>
            <a:pPr marL="112713" indent="-112713">
              <a:spcBef>
                <a:spcPts val="500"/>
              </a:spcBef>
              <a:buFont typeface="Arial" panose="020B0604020202020204" pitchFamily="34" charset="0"/>
              <a:buChar char="•"/>
            </a:pPr>
            <a:r>
              <a:rPr lang="en-US" sz="1300" dirty="0" smtClean="0">
                <a:solidFill>
                  <a:schemeClr val="bg1"/>
                </a:solidFill>
              </a:rPr>
              <a:t>Schedules </a:t>
            </a:r>
          </a:p>
          <a:p>
            <a:pPr marL="112713" indent="-112713">
              <a:spcBef>
                <a:spcPts val="500"/>
              </a:spcBef>
              <a:buFont typeface="Arial" panose="020B0604020202020204" pitchFamily="34" charset="0"/>
              <a:buChar char="•"/>
            </a:pPr>
            <a:r>
              <a:rPr lang="en-US" sz="1300" dirty="0" smtClean="0">
                <a:solidFill>
                  <a:schemeClr val="bg1"/>
                </a:solidFill>
              </a:rPr>
              <a:t>One-pagers</a:t>
            </a:r>
          </a:p>
          <a:p>
            <a:pPr marL="112713" indent="-112713">
              <a:spcBef>
                <a:spcPts val="500"/>
              </a:spcBef>
              <a:buFont typeface="Arial" panose="020B0604020202020204" pitchFamily="34" charset="0"/>
              <a:buChar char="•"/>
            </a:pPr>
            <a:r>
              <a:rPr lang="en-US" sz="1300" dirty="0" smtClean="0">
                <a:solidFill>
                  <a:schemeClr val="bg1"/>
                </a:solidFill>
              </a:rPr>
              <a:t>Fliers</a:t>
            </a:r>
          </a:p>
        </p:txBody>
      </p:sp>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4357549" y="5265982"/>
            <a:ext cx="4757436" cy="1799253"/>
          </a:xfrm>
          <a:prstGeom prst="rect">
            <a:avLst/>
          </a:prstGeom>
        </p:spPr>
      </p:pic>
      <p:pic>
        <p:nvPicPr>
          <p:cNvPr id="19" name="Picture 18" descr="Screen Clippi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357548" y="995529"/>
            <a:ext cx="4590288" cy="3542359"/>
          </a:xfrm>
          <a:prstGeom prst="rect">
            <a:avLst/>
          </a:prstGeom>
          <a:ln w="6350">
            <a:solidFill>
              <a:schemeClr val="accent4"/>
            </a:solidFill>
          </a:ln>
        </p:spPr>
      </p:pic>
    </p:spTree>
    <p:custDataLst>
      <p:tags r:id="rId1"/>
    </p:custDataLst>
    <p:extLst>
      <p:ext uri="{BB962C8B-B14F-4D97-AF65-F5344CB8AC3E}">
        <p14:creationId xmlns:p14="http://schemas.microsoft.com/office/powerpoint/2010/main" val="6150130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p:spTree>
      <p:nvGrpSpPr>
        <p:cNvPr id="1" name=""/>
        <p:cNvGrpSpPr/>
        <p:nvPr/>
      </p:nvGrpSpPr>
      <p:grpSpPr>
        <a:xfrm>
          <a:off x="0" y="0"/>
          <a:ext cx="0" cy="0"/>
          <a:chOff x="0" y="0"/>
          <a:chExt cx="0" cy="0"/>
        </a:xfrm>
      </p:grpSpPr>
      <p:cxnSp>
        <p:nvCxnSpPr>
          <p:cNvPr id="16" name="Straight Connector 15"/>
          <p:cNvCxnSpPr/>
          <p:nvPr userDrawn="1"/>
        </p:nvCxnSpPr>
        <p:spPr bwMode="gray">
          <a:xfrm>
            <a:off x="667512" y="6834561"/>
            <a:ext cx="8723376" cy="0"/>
          </a:xfrm>
          <a:prstGeom prst="line">
            <a:avLst/>
          </a:prstGeom>
          <a:ln w="28575">
            <a:solidFill>
              <a:schemeClr val="accent6"/>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bwMode="gray">
          <a:xfrm>
            <a:off x="1509829" y="2813097"/>
            <a:ext cx="5943600" cy="923330"/>
          </a:xfrm>
          <a:prstGeom prst="rect">
            <a:avLst/>
          </a:prstGeom>
        </p:spPr>
        <p:txBody>
          <a:bodyPr lIns="0" tIns="0" rIns="0" bIns="0" anchor="b" anchorCtr="0">
            <a:spAutoFit/>
          </a:bodyPr>
          <a:lstStyle>
            <a:lvl1pPr>
              <a:lnSpc>
                <a:spcPct val="100000"/>
              </a:lnSpc>
              <a:defRPr sz="3000" b="0" spc="0" baseline="0">
                <a:solidFill>
                  <a:schemeClr val="tx1"/>
                </a:solidFill>
              </a:defRPr>
            </a:lvl1pPr>
          </a:lstStyle>
          <a:p>
            <a:r>
              <a:rPr lang="en-US" dirty="0" smtClean="0"/>
              <a:t>Document Title – Rockwell 30pt Regular, Title Case</a:t>
            </a:r>
          </a:p>
        </p:txBody>
      </p:sp>
      <p:sp>
        <p:nvSpPr>
          <p:cNvPr id="18" name="Text Placeholder 4"/>
          <p:cNvSpPr>
            <a:spLocks noGrp="1"/>
          </p:cNvSpPr>
          <p:nvPr>
            <p:ph type="body" sz="quarter" idx="16" hasCustomPrompt="1"/>
          </p:nvPr>
        </p:nvSpPr>
        <p:spPr bwMode="gray">
          <a:xfrm>
            <a:off x="1509829" y="3968585"/>
            <a:ext cx="5943600" cy="215444"/>
          </a:xfrm>
        </p:spPr>
        <p:txBody>
          <a:bodyPr/>
          <a:lstStyle>
            <a:lvl1pPr marL="0" indent="0">
              <a:spcBef>
                <a:spcPts val="0"/>
              </a:spcBef>
              <a:buNone/>
              <a:defRPr sz="1400">
                <a:solidFill>
                  <a:schemeClr val="tx1"/>
                </a:solidFill>
              </a:defRPr>
            </a:lvl1pPr>
            <a:lvl2pPr>
              <a:defRPr sz="1400"/>
            </a:lvl2pPr>
            <a:lvl3pPr>
              <a:defRPr sz="1400"/>
            </a:lvl3pPr>
            <a:lvl4pPr>
              <a:defRPr sz="1400"/>
            </a:lvl4pPr>
            <a:lvl5pPr>
              <a:defRPr sz="1400"/>
            </a:lvl5pPr>
          </a:lstStyle>
          <a:p>
            <a:pPr lvl="0"/>
            <a:r>
              <a:rPr lang="en-US" dirty="0" smtClean="0"/>
              <a:t>Document Subtitle – Verdana 14pt Regular, Title Case</a:t>
            </a:r>
          </a:p>
        </p:txBody>
      </p:sp>
      <p:sp>
        <p:nvSpPr>
          <p:cNvPr id="19" name="Text Placeholder 6"/>
          <p:cNvSpPr>
            <a:spLocks noGrp="1"/>
          </p:cNvSpPr>
          <p:nvPr>
            <p:ph type="body" sz="quarter" idx="17" hasCustomPrompt="1"/>
          </p:nvPr>
        </p:nvSpPr>
        <p:spPr bwMode="gray">
          <a:xfrm>
            <a:off x="6952656" y="6934527"/>
            <a:ext cx="2438232" cy="215444"/>
          </a:xfrm>
        </p:spPr>
        <p:txBody>
          <a:bodyPr wrap="none"/>
          <a:lstStyle>
            <a:lvl1pPr marL="0" indent="0" algn="r">
              <a:spcBef>
                <a:spcPts val="0"/>
              </a:spcBef>
              <a:buNone/>
              <a:defRPr sz="1400">
                <a:solidFill>
                  <a:schemeClr val="accent3"/>
                </a:solidFill>
              </a:defRPr>
            </a:lvl1pPr>
            <a:lvl2pPr marL="112713" indent="0">
              <a:spcBef>
                <a:spcPts val="0"/>
              </a:spcBef>
              <a:buNone/>
              <a:defRPr sz="1400">
                <a:solidFill>
                  <a:schemeClr val="accent3"/>
                </a:solidFill>
              </a:defRPr>
            </a:lvl2pPr>
            <a:lvl3pPr marL="230187" indent="0">
              <a:spcBef>
                <a:spcPts val="0"/>
              </a:spcBef>
              <a:buNone/>
              <a:defRPr sz="1400">
                <a:solidFill>
                  <a:schemeClr val="accent3"/>
                </a:solidFill>
              </a:defRPr>
            </a:lvl3pPr>
            <a:lvl4pPr marL="342900" indent="0">
              <a:spcBef>
                <a:spcPts val="0"/>
              </a:spcBef>
              <a:buNone/>
              <a:defRPr sz="1400">
                <a:solidFill>
                  <a:schemeClr val="accent3"/>
                </a:solidFill>
              </a:defRPr>
            </a:lvl4pPr>
            <a:lvl5pPr marL="458787" indent="0">
              <a:spcBef>
                <a:spcPts val="0"/>
              </a:spcBef>
              <a:buNone/>
              <a:defRPr sz="1400">
                <a:solidFill>
                  <a:schemeClr val="accent3"/>
                </a:solidFill>
              </a:defRPr>
            </a:lvl5pPr>
          </a:lstStyle>
          <a:p>
            <a:pPr lvl="0"/>
            <a:r>
              <a:rPr lang="en-US" dirty="0" smtClean="0"/>
              <a:t>Insert Program Name Here</a:t>
            </a:r>
          </a:p>
        </p:txBody>
      </p:sp>
      <p:sp>
        <p:nvSpPr>
          <p:cNvPr id="20" name="Text Placeholder 10"/>
          <p:cNvSpPr>
            <a:spLocks noGrp="1"/>
          </p:cNvSpPr>
          <p:nvPr>
            <p:ph type="body" sz="quarter" idx="18" hasCustomPrompt="1"/>
          </p:nvPr>
        </p:nvSpPr>
        <p:spPr bwMode="gray">
          <a:xfrm>
            <a:off x="6402891" y="7173660"/>
            <a:ext cx="2987997" cy="153888"/>
          </a:xfrm>
        </p:spPr>
        <p:txBody>
          <a:bodyPr wrap="none"/>
          <a:lstStyle>
            <a:lvl1pPr marL="0" indent="0" algn="r">
              <a:spcBef>
                <a:spcPts val="0"/>
              </a:spcBef>
              <a:buNone/>
              <a:defRPr sz="1000">
                <a:solidFill>
                  <a:schemeClr val="accent3"/>
                </a:solidFill>
              </a:defRPr>
            </a:lvl1pPr>
            <a:lvl2pPr>
              <a:spcBef>
                <a:spcPts val="0"/>
              </a:spcBef>
              <a:defRPr sz="1000">
                <a:solidFill>
                  <a:schemeClr val="accent3"/>
                </a:solidFill>
              </a:defRPr>
            </a:lvl2pPr>
            <a:lvl3pPr>
              <a:spcBef>
                <a:spcPts val="0"/>
              </a:spcBef>
              <a:defRPr sz="1000">
                <a:solidFill>
                  <a:schemeClr val="accent3"/>
                </a:solidFill>
              </a:defRPr>
            </a:lvl3pPr>
            <a:lvl4pPr>
              <a:spcBef>
                <a:spcPts val="0"/>
              </a:spcBef>
              <a:defRPr sz="1000">
                <a:solidFill>
                  <a:schemeClr val="accent3"/>
                </a:solidFill>
              </a:defRPr>
            </a:lvl4pPr>
            <a:lvl5pPr>
              <a:spcBef>
                <a:spcPts val="0"/>
              </a:spcBef>
              <a:defRPr sz="1000">
                <a:solidFill>
                  <a:schemeClr val="accent3"/>
                </a:solidFill>
              </a:defRPr>
            </a:lvl5pPr>
          </a:lstStyle>
          <a:p>
            <a:pPr lvl="0"/>
            <a:r>
              <a:rPr lang="en-US" dirty="0" smtClean="0"/>
              <a:t>Insert Sub-program Name Here (if necessary)</a:t>
            </a:r>
          </a:p>
        </p:txBody>
      </p:sp>
      <p:pic>
        <p:nvPicPr>
          <p:cNvPr id="8" name="EAB Logo"/>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44475" y="689226"/>
            <a:ext cx="1685547" cy="734569"/>
          </a:xfrm>
          <a:prstGeom prst="rect">
            <a:avLst/>
          </a:prstGeom>
          <a:noFill/>
          <a:ln>
            <a:noFill/>
          </a:ln>
        </p:spPr>
      </p:pic>
    </p:spTree>
    <p:custDataLst>
      <p:tags r:id="rId1"/>
    </p:custDataLst>
    <p:extLst>
      <p:ext uri="{BB962C8B-B14F-4D97-AF65-F5344CB8AC3E}">
        <p14:creationId xmlns:p14="http://schemas.microsoft.com/office/powerpoint/2010/main" val="66657102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949">
          <p15:clr>
            <a:srgbClr val="FBAE40"/>
          </p15:clr>
        </p15:guide>
        <p15:guide id="2" orient="horz" pos="2354" userDrawn="1">
          <p15:clr>
            <a:srgbClr val="FBAE40"/>
          </p15:clr>
        </p15:guide>
        <p15:guide id="3" orient="horz" pos="249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Branded">
    <p:spTree>
      <p:nvGrpSpPr>
        <p:cNvPr id="1" name=""/>
        <p:cNvGrpSpPr/>
        <p:nvPr/>
      </p:nvGrpSpPr>
      <p:grpSpPr>
        <a:xfrm>
          <a:off x="0" y="0"/>
          <a:ext cx="0" cy="0"/>
          <a:chOff x="0" y="0"/>
          <a:chExt cx="0" cy="0"/>
        </a:xfrm>
      </p:grpSpPr>
      <p:sp>
        <p:nvSpPr>
          <p:cNvPr id="10" name="Title 1"/>
          <p:cNvSpPr>
            <a:spLocks noGrp="1"/>
          </p:cNvSpPr>
          <p:nvPr>
            <p:ph type="title" hasCustomPrompt="1"/>
          </p:nvPr>
        </p:nvSpPr>
        <p:spPr bwMode="gray">
          <a:xfrm>
            <a:off x="1507448" y="2429529"/>
            <a:ext cx="5943600" cy="923330"/>
          </a:xfrm>
          <a:prstGeom prst="rect">
            <a:avLst/>
          </a:prstGeom>
        </p:spPr>
        <p:txBody>
          <a:bodyPr lIns="0" tIns="0" rIns="0" bIns="0" anchor="b" anchorCtr="0">
            <a:spAutoFit/>
          </a:bodyPr>
          <a:lstStyle>
            <a:lvl1pPr>
              <a:lnSpc>
                <a:spcPct val="100000"/>
              </a:lnSpc>
              <a:defRPr sz="3000" b="0" spc="0" baseline="0">
                <a:solidFill>
                  <a:schemeClr val="tx1"/>
                </a:solidFill>
              </a:defRPr>
            </a:lvl1pPr>
          </a:lstStyle>
          <a:p>
            <a:r>
              <a:rPr lang="en-US" dirty="0" smtClean="0"/>
              <a:t>Document Title – Rockwell 30pt Regular, Title Case</a:t>
            </a:r>
          </a:p>
        </p:txBody>
      </p:sp>
      <p:sp>
        <p:nvSpPr>
          <p:cNvPr id="11" name="Text Placeholder 4"/>
          <p:cNvSpPr>
            <a:spLocks noGrp="1"/>
          </p:cNvSpPr>
          <p:nvPr>
            <p:ph type="body" sz="quarter" idx="16" hasCustomPrompt="1"/>
          </p:nvPr>
        </p:nvSpPr>
        <p:spPr bwMode="gray">
          <a:xfrm>
            <a:off x="1507448" y="3585017"/>
            <a:ext cx="5943600" cy="215444"/>
          </a:xfrm>
        </p:spPr>
        <p:txBody>
          <a:bodyPr/>
          <a:lstStyle>
            <a:lvl1pPr marL="0" indent="0">
              <a:spcBef>
                <a:spcPts val="0"/>
              </a:spcBef>
              <a:buNone/>
              <a:defRPr sz="1400"/>
            </a:lvl1pPr>
            <a:lvl2pPr>
              <a:defRPr sz="1400"/>
            </a:lvl2pPr>
            <a:lvl3pPr>
              <a:defRPr sz="1400"/>
            </a:lvl3pPr>
            <a:lvl4pPr>
              <a:defRPr sz="1400"/>
            </a:lvl4pPr>
            <a:lvl5pPr>
              <a:defRPr sz="1400"/>
            </a:lvl5pPr>
          </a:lstStyle>
          <a:p>
            <a:pPr lvl="0"/>
            <a:r>
              <a:rPr lang="en-US" dirty="0" smtClean="0"/>
              <a:t>Document Subtitle – Verdana 14pt Regular, Title Case</a:t>
            </a:r>
          </a:p>
        </p:txBody>
      </p:sp>
      <p:sp>
        <p:nvSpPr>
          <p:cNvPr id="12" name="Rectangle 11"/>
          <p:cNvSpPr/>
          <p:nvPr userDrawn="1"/>
        </p:nvSpPr>
        <p:spPr bwMode="gray">
          <a:xfrm>
            <a:off x="0" y="4252261"/>
            <a:ext cx="3136736" cy="3520139"/>
          </a:xfrm>
          <a:prstGeom prst="rect">
            <a:avLst/>
          </a:prstGeom>
          <a:solidFill>
            <a:schemeClr val="accent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3" name="Text Placeholder 6"/>
          <p:cNvSpPr>
            <a:spLocks noGrp="1"/>
          </p:cNvSpPr>
          <p:nvPr>
            <p:ph type="body" sz="quarter" idx="17" hasCustomPrompt="1"/>
          </p:nvPr>
        </p:nvSpPr>
        <p:spPr bwMode="gray">
          <a:xfrm>
            <a:off x="856344" y="4546372"/>
            <a:ext cx="1965960" cy="553998"/>
          </a:xfrm>
        </p:spPr>
        <p:txBody>
          <a:bodyPr/>
          <a:lstStyle>
            <a:lvl1pPr marL="0" indent="0" algn="r">
              <a:spcBef>
                <a:spcPts val="0"/>
              </a:spcBef>
              <a:buNone/>
              <a:defRPr sz="1800">
                <a:solidFill>
                  <a:schemeClr val="bg1"/>
                </a:solidFill>
              </a:defRPr>
            </a:lvl1pPr>
            <a:lvl2pPr marL="112713" indent="0">
              <a:spcBef>
                <a:spcPts val="0"/>
              </a:spcBef>
              <a:buNone/>
              <a:defRPr sz="1400">
                <a:solidFill>
                  <a:schemeClr val="accent3"/>
                </a:solidFill>
              </a:defRPr>
            </a:lvl2pPr>
            <a:lvl3pPr marL="230187" indent="0">
              <a:spcBef>
                <a:spcPts val="0"/>
              </a:spcBef>
              <a:buNone/>
              <a:defRPr sz="1400">
                <a:solidFill>
                  <a:schemeClr val="accent3"/>
                </a:solidFill>
              </a:defRPr>
            </a:lvl3pPr>
            <a:lvl4pPr marL="342900" indent="0">
              <a:spcBef>
                <a:spcPts val="0"/>
              </a:spcBef>
              <a:buNone/>
              <a:defRPr sz="1400">
                <a:solidFill>
                  <a:schemeClr val="accent3"/>
                </a:solidFill>
              </a:defRPr>
            </a:lvl4pPr>
            <a:lvl5pPr marL="458787" indent="0">
              <a:spcBef>
                <a:spcPts val="0"/>
              </a:spcBef>
              <a:buNone/>
              <a:defRPr sz="1400">
                <a:solidFill>
                  <a:schemeClr val="accent3"/>
                </a:solidFill>
              </a:defRPr>
            </a:lvl5pPr>
          </a:lstStyle>
          <a:p>
            <a:pPr lvl="0"/>
            <a:r>
              <a:rPr lang="en-US" dirty="0" smtClean="0"/>
              <a:t>Insert Program Name Here</a:t>
            </a:r>
          </a:p>
        </p:txBody>
      </p:sp>
      <p:sp>
        <p:nvSpPr>
          <p:cNvPr id="14" name="Picture Placeholder 5"/>
          <p:cNvSpPr>
            <a:spLocks noGrp="1"/>
          </p:cNvSpPr>
          <p:nvPr>
            <p:ph type="pic" sz="quarter" idx="18" hasCustomPrompt="1"/>
          </p:nvPr>
        </p:nvSpPr>
        <p:spPr bwMode="gray">
          <a:xfrm>
            <a:off x="3254476" y="4252261"/>
            <a:ext cx="6803923" cy="3520139"/>
          </a:xfrm>
        </p:spPr>
        <p:txBody>
          <a:bodyPr>
            <a:noAutofit/>
          </a:bodyPr>
          <a:lstStyle>
            <a:lvl1pPr marL="0" indent="0" algn="ctr">
              <a:buNone/>
              <a:defRPr sz="1800"/>
            </a:lvl1pPr>
          </a:lstStyle>
          <a:p>
            <a:r>
              <a:rPr lang="en-US" dirty="0" smtClean="0"/>
              <a:t>DO NOT ALTER BOX SHAPE OR PLACEMENT.</a:t>
            </a:r>
            <a:br>
              <a:rPr lang="en-US" dirty="0" smtClean="0"/>
            </a:br>
            <a:r>
              <a:rPr lang="en-US" dirty="0" smtClean="0"/>
              <a:t/>
            </a:r>
            <a:br>
              <a:rPr lang="en-US" dirty="0" smtClean="0"/>
            </a:br>
            <a:r>
              <a:rPr lang="en-US" dirty="0" smtClean="0"/>
              <a:t>Insert Program Specific Imagery Here.</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L:\Public\Share\ABC Templates and Resources\EAB Templates and Resources\EAB Art Icons Logos\Program Art\EAB Branded Landscape - ONLY</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744475" y="689226"/>
            <a:ext cx="1685547" cy="734569"/>
          </a:xfrm>
          <a:prstGeom prst="rect">
            <a:avLst/>
          </a:prstGeom>
          <a:noFill/>
          <a:ln>
            <a:noFill/>
          </a:ln>
        </p:spPr>
      </p:pic>
      <p:sp>
        <p:nvSpPr>
          <p:cNvPr id="15" name="TextBox 14"/>
          <p:cNvSpPr txBox="1"/>
          <p:nvPr userDrawn="1"/>
        </p:nvSpPr>
        <p:spPr bwMode="gray">
          <a:xfrm>
            <a:off x="10247262" y="4978045"/>
            <a:ext cx="2144845" cy="2794355"/>
          </a:xfrm>
          <a:prstGeom prst="rect">
            <a:avLst/>
          </a:prstGeom>
          <a:solidFill>
            <a:srgbClr val="009900"/>
          </a:solidFill>
        </p:spPr>
        <p:txBody>
          <a:bodyPr wrap="square" lIns="91440" rIns="91440" rtlCol="0">
            <a:noAutofit/>
          </a:bodyPr>
          <a:lstStyle/>
          <a:p>
            <a:pPr>
              <a:spcBef>
                <a:spcPts val="500"/>
              </a:spcBef>
            </a:pPr>
            <a:r>
              <a:rPr lang="en-US" sz="1500" dirty="0" smtClean="0">
                <a:solidFill>
                  <a:schemeClr val="bg1"/>
                </a:solidFill>
                <a:latin typeface="Arial" panose="020B0604020202020204" pitchFamily="34" charset="0"/>
                <a:cs typeface="Arial" panose="020B0604020202020204" pitchFamily="34" charset="0"/>
              </a:rPr>
              <a:t>Use this for Marketing</a:t>
            </a:r>
            <a:br>
              <a:rPr lang="en-US" sz="1500" dirty="0" smtClean="0">
                <a:solidFill>
                  <a:schemeClr val="bg1"/>
                </a:solidFill>
                <a:latin typeface="Arial" panose="020B0604020202020204" pitchFamily="34" charset="0"/>
                <a:cs typeface="Arial" panose="020B0604020202020204" pitchFamily="34" charset="0"/>
              </a:rPr>
            </a:br>
            <a:r>
              <a:rPr lang="en-US" sz="1500" dirty="0" smtClean="0">
                <a:solidFill>
                  <a:schemeClr val="bg1"/>
                </a:solidFill>
                <a:latin typeface="Arial" panose="020B0604020202020204" pitchFamily="34" charset="0"/>
                <a:cs typeface="Arial" panose="020B0604020202020204" pitchFamily="34" charset="0"/>
              </a:rPr>
              <a:t>Deck Covers </a:t>
            </a:r>
            <a:r>
              <a:rPr lang="en-US" sz="1500" b="1" dirty="0" smtClean="0">
                <a:solidFill>
                  <a:schemeClr val="bg1"/>
                </a:solidFill>
                <a:latin typeface="Arial" panose="020B0604020202020204" pitchFamily="34" charset="0"/>
                <a:cs typeface="Arial" panose="020B0604020202020204" pitchFamily="34" charset="0"/>
              </a:rPr>
              <a:t>ONLY</a:t>
            </a:r>
          </a:p>
          <a:p>
            <a:pPr>
              <a:spcBef>
                <a:spcPts val="300"/>
              </a:spcBef>
            </a:pPr>
            <a:r>
              <a:rPr lang="en-US" sz="1000" dirty="0" smtClean="0">
                <a:solidFill>
                  <a:schemeClr val="bg1"/>
                </a:solidFill>
                <a:latin typeface="Arial" panose="020B0604020202020204" pitchFamily="34" charset="0"/>
                <a:cs typeface="Arial" panose="020B0604020202020204" pitchFamily="34" charset="0"/>
              </a:rPr>
              <a:t>The program art MUST be changed to align with the specific program in which collateral is created for. This art MUST NOT be used for any other purposes.</a:t>
            </a:r>
          </a:p>
          <a:p>
            <a:pPr>
              <a:spcBef>
                <a:spcPts val="1200"/>
              </a:spcBef>
            </a:pPr>
            <a:r>
              <a:rPr lang="en-US" sz="1000" dirty="0" smtClean="0">
                <a:solidFill>
                  <a:schemeClr val="bg1"/>
                </a:solidFill>
                <a:latin typeface="Arial" panose="020B0604020202020204" pitchFamily="34" charset="0"/>
                <a:cs typeface="Arial" panose="020B0604020202020204" pitchFamily="34" charset="0"/>
              </a:rPr>
              <a:t>To swap images do the following:</a:t>
            </a:r>
          </a:p>
          <a:p>
            <a:pPr marL="171450" indent="-171450">
              <a:spcBef>
                <a:spcPts val="1000"/>
              </a:spcBef>
              <a:buFont typeface="+mj-lt"/>
              <a:buAutoNum type="arabicParenR"/>
            </a:pPr>
            <a:r>
              <a:rPr lang="en-US" sz="1000" dirty="0" smtClean="0">
                <a:solidFill>
                  <a:schemeClr val="bg1"/>
                </a:solidFill>
                <a:latin typeface="Arial" panose="020B0604020202020204" pitchFamily="34" charset="0"/>
                <a:cs typeface="Arial" panose="020B0604020202020204" pitchFamily="34" charset="0"/>
              </a:rPr>
              <a:t>Click in the image placeholder box to</a:t>
            </a:r>
            <a:r>
              <a:rPr lang="en-US" sz="1000" baseline="0" dirty="0" smtClean="0">
                <a:solidFill>
                  <a:schemeClr val="bg1"/>
                </a:solidFill>
                <a:latin typeface="Arial" panose="020B0604020202020204" pitchFamily="34" charset="0"/>
                <a:cs typeface="Arial" panose="020B0604020202020204" pitchFamily="34" charset="0"/>
              </a:rPr>
              <a:t> the left</a:t>
            </a:r>
            <a:endParaRPr lang="en-US" sz="1000" dirty="0" smtClean="0">
              <a:solidFill>
                <a:schemeClr val="bg1"/>
              </a:solidFill>
              <a:latin typeface="Arial" panose="020B0604020202020204" pitchFamily="34" charset="0"/>
              <a:cs typeface="Arial" panose="020B0604020202020204" pitchFamily="34" charset="0"/>
            </a:endParaRPr>
          </a:p>
          <a:p>
            <a:pPr marL="171450" indent="-171450">
              <a:spcBef>
                <a:spcPts val="1000"/>
              </a:spcBef>
              <a:buFont typeface="+mj-lt"/>
              <a:buAutoNum type="arabicParenR"/>
            </a:pPr>
            <a:r>
              <a:rPr lang="en-US" sz="1000" dirty="0" smtClean="0">
                <a:solidFill>
                  <a:schemeClr val="bg1"/>
                </a:solidFill>
                <a:latin typeface="Arial" panose="020B0604020202020204" pitchFamily="34" charset="0"/>
                <a:cs typeface="Arial" panose="020B0604020202020204" pitchFamily="34" charset="0"/>
              </a:rPr>
              <a:t>Navigate to the URL displayed in the placeholder; choose program art.</a:t>
            </a:r>
          </a:p>
        </p:txBody>
      </p:sp>
    </p:spTree>
    <p:custDataLst>
      <p:tags r:id="rId1"/>
    </p:custDataLst>
    <p:extLst>
      <p:ext uri="{BB962C8B-B14F-4D97-AF65-F5344CB8AC3E}">
        <p14:creationId xmlns:p14="http://schemas.microsoft.com/office/powerpoint/2010/main" val="314601471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950">
          <p15:clr>
            <a:srgbClr val="FBAE40"/>
          </p15:clr>
        </p15:guide>
        <p15:guide id="2" orient="horz" pos="2112" userDrawn="1">
          <p15:clr>
            <a:srgbClr val="FBAE40"/>
          </p15:clr>
        </p15:guide>
        <p15:guide id="3" orient="horz" pos="2258">
          <p15:clr>
            <a:srgbClr val="FBAE40"/>
          </p15:clr>
        </p15:guide>
        <p15:guide id="0" pos="1779" userDrawn="1">
          <p15:clr>
            <a:srgbClr val="FBAE40"/>
          </p15:clr>
        </p15:guide>
        <p15:guide id="4" orient="horz" pos="2864" userDrawn="1">
          <p15:clr>
            <a:srgbClr val="FBAE40"/>
          </p15:clr>
        </p15:guide>
        <p15:guide id="5" orient="horz" pos="267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AB In-Brief">
    <p:spTree>
      <p:nvGrpSpPr>
        <p:cNvPr id="1" name=""/>
        <p:cNvGrpSpPr/>
        <p:nvPr/>
      </p:nvGrpSpPr>
      <p:grpSpPr>
        <a:xfrm>
          <a:off x="0" y="0"/>
          <a:ext cx="0" cy="0"/>
          <a:chOff x="0" y="0"/>
          <a:chExt cx="0" cy="0"/>
        </a:xfrm>
      </p:grpSpPr>
      <p:sp>
        <p:nvSpPr>
          <p:cNvPr id="7" name="Text Placeholder 1"/>
          <p:cNvSpPr txBox="1">
            <a:spLocks/>
          </p:cNvSpPr>
          <p:nvPr userDrawn="1"/>
        </p:nvSpPr>
        <p:spPr bwMode="gray">
          <a:xfrm>
            <a:off x="10139461" y="0"/>
            <a:ext cx="1382195" cy="1231188"/>
          </a:xfrm>
          <a:prstGeom prst="rect">
            <a:avLst/>
          </a:prstGeom>
          <a:solidFill>
            <a:srgbClr val="009900"/>
          </a:solidFill>
        </p:spPr>
        <p:txBody>
          <a:bodyPr vert="horz" wrap="square" lIns="64008" tIns="45720" rIns="64008" bIns="45720" rtlCol="0">
            <a:noAutofit/>
          </a:bodyP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buFont typeface="Arial" pitchFamily="34" charset="0"/>
              <a:buNone/>
            </a:pPr>
            <a:endParaRPr lang="en-US" dirty="0">
              <a:solidFill>
                <a:schemeClr val="bg1"/>
              </a:solidFill>
              <a:latin typeface="Arial" panose="020B0604020202020204" pitchFamily="34" charset="0"/>
              <a:cs typeface="Arial" panose="020B0604020202020204" pitchFamily="34" charset="0"/>
            </a:endParaRPr>
          </a:p>
        </p:txBody>
      </p:sp>
      <p:sp>
        <p:nvSpPr>
          <p:cNvPr id="8" name="TextBox 7"/>
          <p:cNvSpPr txBox="1"/>
          <p:nvPr userDrawn="1"/>
        </p:nvSpPr>
        <p:spPr bwMode="gray">
          <a:xfrm>
            <a:off x="10223048" y="56013"/>
            <a:ext cx="1267384" cy="553998"/>
          </a:xfrm>
          <a:prstGeom prst="rect">
            <a:avLst/>
          </a:prstGeom>
          <a:noFill/>
        </p:spPr>
        <p:txBody>
          <a:bodyPr wrap="square" lIns="0" tIns="0" rIns="0" bIns="0" rtlCol="0">
            <a:spAutoFit/>
          </a:bodyPr>
          <a:lstStyle/>
          <a:p>
            <a:pPr>
              <a:spcBef>
                <a:spcPts val="500"/>
              </a:spcBef>
            </a:pPr>
            <a:r>
              <a:rPr lang="en-US" sz="1200" b="1" dirty="0" smtClean="0">
                <a:solidFill>
                  <a:schemeClr val="bg1"/>
                </a:solidFill>
                <a:latin typeface="Arial" panose="020B0604020202020204" pitchFamily="34" charset="0"/>
                <a:cs typeface="Arial" panose="020B0604020202020204" pitchFamily="34" charset="0"/>
              </a:rPr>
              <a:t>DO NOT EDIT THIS SLIDE FOR ANY PURPOSE</a:t>
            </a:r>
          </a:p>
        </p:txBody>
      </p:sp>
      <p:sp>
        <p:nvSpPr>
          <p:cNvPr id="9" name="TextBox 8"/>
          <p:cNvSpPr txBox="1"/>
          <p:nvPr userDrawn="1"/>
        </p:nvSpPr>
        <p:spPr bwMode="gray">
          <a:xfrm>
            <a:off x="10223048" y="728345"/>
            <a:ext cx="1267383" cy="433452"/>
          </a:xfrm>
          <a:prstGeom prst="rect">
            <a:avLst/>
          </a:prstGeom>
          <a:noFill/>
        </p:spPr>
        <p:txBody>
          <a:bodyPr wrap="square" lIns="0" tIns="0" rIns="0" bIns="0" rtlCol="0">
            <a:spAutoFit/>
          </a:bodyPr>
          <a:lstStyle/>
          <a:p>
            <a:pPr>
              <a:spcBef>
                <a:spcPts val="500"/>
              </a:spcBef>
            </a:pPr>
            <a:r>
              <a:rPr lang="en-US" sz="800" dirty="0" smtClean="0">
                <a:solidFill>
                  <a:schemeClr val="bg1"/>
                </a:solidFill>
                <a:latin typeface="Arial" panose="020B0604020202020204" pitchFamily="34" charset="0"/>
                <a:cs typeface="Arial" panose="020B0604020202020204" pitchFamily="34" charset="0"/>
              </a:rPr>
              <a:t>If an edit is necessary,</a:t>
            </a:r>
            <a:br>
              <a:rPr lang="en-US" sz="800" dirty="0" smtClean="0">
                <a:solidFill>
                  <a:schemeClr val="bg1"/>
                </a:solidFill>
                <a:latin typeface="Arial" panose="020B0604020202020204" pitchFamily="34" charset="0"/>
                <a:cs typeface="Arial" panose="020B0604020202020204" pitchFamily="34" charset="0"/>
              </a:rPr>
            </a:br>
            <a:r>
              <a:rPr lang="en-US" sz="800" dirty="0" smtClean="0">
                <a:solidFill>
                  <a:schemeClr val="bg1"/>
                </a:solidFill>
                <a:latin typeface="Arial" panose="020B0604020202020204" pitchFamily="34" charset="0"/>
                <a:cs typeface="Arial" panose="020B0604020202020204" pitchFamily="34" charset="0"/>
              </a:rPr>
              <a:t>please contact:</a:t>
            </a:r>
          </a:p>
          <a:p>
            <a:pPr>
              <a:spcBef>
                <a:spcPts val="500"/>
              </a:spcBef>
            </a:pPr>
            <a:r>
              <a:rPr lang="en-US" sz="800" b="1" dirty="0" smtClean="0">
                <a:solidFill>
                  <a:schemeClr val="bg1"/>
                </a:solidFill>
                <a:latin typeface="Arial" panose="020B0604020202020204" pitchFamily="34" charset="0"/>
                <a:cs typeface="Arial" panose="020B0604020202020204" pitchFamily="34" charset="0"/>
              </a:rPr>
              <a:t>DSS-Requests@eab.com</a:t>
            </a:r>
            <a:endParaRPr lang="en-US" sz="800" b="1" i="1" dirty="0">
              <a:solidFill>
                <a:schemeClr val="bg1"/>
              </a:solidFill>
              <a:latin typeface="Arial" panose="020B0604020202020204" pitchFamily="34" charset="0"/>
              <a:cs typeface="Arial" panose="020B0604020202020204" pitchFamily="34" charset="0"/>
            </a:endParaRPr>
          </a:p>
        </p:txBody>
      </p:sp>
      <p:sp>
        <p:nvSpPr>
          <p:cNvPr id="13" name="Rectangle 12"/>
          <p:cNvSpPr/>
          <p:nvPr userDrawn="1"/>
        </p:nvSpPr>
        <p:spPr bwMode="gray">
          <a:xfrm>
            <a:off x="0" y="6824152"/>
            <a:ext cx="10055225" cy="948248"/>
          </a:xfrm>
          <a:prstGeom prst="rect">
            <a:avLst/>
          </a:prstGeom>
          <a:solidFill>
            <a:schemeClr val="tx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grpSp>
        <p:nvGrpSpPr>
          <p:cNvPr id="14" name="Group 13"/>
          <p:cNvGrpSpPr/>
          <p:nvPr userDrawn="1"/>
        </p:nvGrpSpPr>
        <p:grpSpPr>
          <a:xfrm>
            <a:off x="312332" y="1181890"/>
            <a:ext cx="9746068" cy="5474648"/>
            <a:chOff x="312332" y="1181890"/>
            <a:chExt cx="9746068" cy="5474648"/>
          </a:xfrm>
        </p:grpSpPr>
        <p:sp>
          <p:nvSpPr>
            <p:cNvPr id="15" name="Rectangle 14"/>
            <p:cNvSpPr/>
            <p:nvPr/>
          </p:nvSpPr>
          <p:spPr bwMode="gray">
            <a:xfrm>
              <a:off x="2524127" y="1205063"/>
              <a:ext cx="7534273" cy="5451475"/>
            </a:xfrm>
            <a:prstGeom prst="rect">
              <a:avLst/>
            </a:prstGeom>
            <a:solidFill>
              <a:schemeClr val="accent5"/>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6" name="Rectangle 224"/>
            <p:cNvSpPr/>
            <p:nvPr/>
          </p:nvSpPr>
          <p:spPr bwMode="gray">
            <a:xfrm>
              <a:off x="2524127" y="1205063"/>
              <a:ext cx="3537825" cy="5451475"/>
            </a:xfrm>
            <a:custGeom>
              <a:avLst/>
              <a:gdLst/>
              <a:ahLst/>
              <a:cxnLst/>
              <a:rect l="l" t="t" r="r" b="b"/>
              <a:pathLst>
                <a:path w="3537825" h="5451475">
                  <a:moveTo>
                    <a:pt x="0" y="0"/>
                  </a:moveTo>
                  <a:lnTo>
                    <a:pt x="2689716" y="0"/>
                  </a:lnTo>
                  <a:cubicBezTo>
                    <a:pt x="3218637" y="596391"/>
                    <a:pt x="3537825" y="1381628"/>
                    <a:pt x="3537825" y="2241415"/>
                  </a:cubicBezTo>
                  <a:cubicBezTo>
                    <a:pt x="3537825" y="3726746"/>
                    <a:pt x="2585223" y="4989584"/>
                    <a:pt x="1257339" y="5451475"/>
                  </a:cubicBezTo>
                  <a:lnTo>
                    <a:pt x="0" y="5451475"/>
                  </a:lnTo>
                  <a:close/>
                </a:path>
              </a:pathLst>
            </a:custGeom>
            <a:solidFill>
              <a:srgbClr val="005D95"/>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7" name="Oval 236"/>
            <p:cNvSpPr/>
            <p:nvPr/>
          </p:nvSpPr>
          <p:spPr bwMode="gray">
            <a:xfrm>
              <a:off x="2524127" y="1205063"/>
              <a:ext cx="2878136" cy="5073652"/>
            </a:xfrm>
            <a:custGeom>
              <a:avLst/>
              <a:gdLst/>
              <a:ahLst/>
              <a:cxnLst/>
              <a:rect l="l" t="t" r="r" b="b"/>
              <a:pathLst>
                <a:path w="2878136" h="5073652">
                  <a:moveTo>
                    <a:pt x="0" y="0"/>
                  </a:moveTo>
                  <a:lnTo>
                    <a:pt x="1772762" y="0"/>
                  </a:lnTo>
                  <a:cubicBezTo>
                    <a:pt x="2445777" y="515594"/>
                    <a:pt x="2878136" y="1327992"/>
                    <a:pt x="2878136" y="2241374"/>
                  </a:cubicBezTo>
                  <a:cubicBezTo>
                    <a:pt x="2878136" y="3805598"/>
                    <a:pt x="1610082" y="5073652"/>
                    <a:pt x="45858" y="5073652"/>
                  </a:cubicBezTo>
                  <a:lnTo>
                    <a:pt x="0" y="5071337"/>
                  </a:lnTo>
                  <a:close/>
                </a:path>
              </a:pathLst>
            </a:custGeom>
            <a:solidFill>
              <a:srgbClr val="00659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8" name="Oval 17"/>
            <p:cNvSpPr/>
            <p:nvPr/>
          </p:nvSpPr>
          <p:spPr bwMode="gray">
            <a:xfrm>
              <a:off x="312332" y="1181890"/>
              <a:ext cx="4572000" cy="4572000"/>
            </a:xfrm>
            <a:prstGeom prst="ellipse">
              <a:avLst/>
            </a:prstGeom>
            <a:solidFill>
              <a:schemeClr val="bg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9" name="Oval 18"/>
            <p:cNvSpPr/>
            <p:nvPr/>
          </p:nvSpPr>
          <p:spPr bwMode="gray">
            <a:xfrm>
              <a:off x="449492" y="1319050"/>
              <a:ext cx="4297680" cy="4297680"/>
            </a:xfrm>
            <a:prstGeom prst="ellipse">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gr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1175" y="460375"/>
            <a:ext cx="1672937" cy="640080"/>
          </a:xfrm>
          <a:prstGeom prst="rect">
            <a:avLst/>
          </a:prstGeom>
        </p:spPr>
      </p:pic>
      <p:sp>
        <p:nvSpPr>
          <p:cNvPr id="21" name="TextBox 20"/>
          <p:cNvSpPr txBox="1"/>
          <p:nvPr userDrawn="1"/>
        </p:nvSpPr>
        <p:spPr bwMode="gray">
          <a:xfrm>
            <a:off x="1380747" y="1963700"/>
            <a:ext cx="3080034" cy="553998"/>
          </a:xfrm>
          <a:prstGeom prst="rect">
            <a:avLst/>
          </a:prstGeom>
          <a:noFill/>
        </p:spPr>
        <p:txBody>
          <a:bodyPr wrap="square" lIns="0" tIns="0" rIns="0" bIns="0" rtlCol="0">
            <a:spAutoFit/>
          </a:bodyPr>
          <a:lstStyle/>
          <a:p>
            <a:pPr>
              <a:spcBef>
                <a:spcPts val="500"/>
              </a:spcBef>
            </a:pPr>
            <a:r>
              <a:rPr lang="en-US" sz="1800" dirty="0">
                <a:latin typeface="+mj-lt"/>
              </a:rPr>
              <a:t>Start with </a:t>
            </a:r>
            <a:r>
              <a:rPr lang="en-US" sz="1800" dirty="0" smtClean="0">
                <a:latin typeface="+mj-lt"/>
              </a:rPr>
              <a:t>best </a:t>
            </a:r>
            <a:br>
              <a:rPr lang="en-US" sz="1800" dirty="0" smtClean="0">
                <a:latin typeface="+mj-lt"/>
              </a:rPr>
            </a:br>
            <a:r>
              <a:rPr lang="en-US" sz="1800" dirty="0" smtClean="0">
                <a:latin typeface="+mj-lt"/>
              </a:rPr>
              <a:t>practices </a:t>
            </a:r>
            <a:r>
              <a:rPr lang="en-US" sz="1800" dirty="0">
                <a:latin typeface="+mj-lt"/>
              </a:rPr>
              <a:t>research</a:t>
            </a:r>
            <a:endParaRPr lang="en-US" sz="1800" dirty="0" smtClean="0">
              <a:latin typeface="+mj-lt"/>
            </a:endParaRPr>
          </a:p>
        </p:txBody>
      </p:sp>
      <p:cxnSp>
        <p:nvCxnSpPr>
          <p:cNvPr id="22" name="Straight Connector 21"/>
          <p:cNvCxnSpPr/>
          <p:nvPr userDrawn="1"/>
        </p:nvCxnSpPr>
        <p:spPr bwMode="gray">
          <a:xfrm>
            <a:off x="1380747" y="2685288"/>
            <a:ext cx="2663608"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bwMode="gray">
          <a:xfrm>
            <a:off x="1380747" y="2855049"/>
            <a:ext cx="3080033" cy="1526572"/>
          </a:xfrm>
          <a:prstGeom prst="rect">
            <a:avLst/>
          </a:prstGeom>
          <a:noFill/>
        </p:spPr>
        <p:txBody>
          <a:bodyPr wrap="square" lIns="0" tIns="0" rIns="0" bIns="0" numCol="1" spcCol="457200" rtlCol="0">
            <a:spAutoFit/>
          </a:bodyPr>
          <a:lstStyle/>
          <a:p>
            <a:pPr marL="128016" indent="-128016">
              <a:lnSpc>
                <a:spcPct val="120000"/>
              </a:lnSpc>
              <a:spcBef>
                <a:spcPts val="800"/>
              </a:spcBef>
              <a:buFont typeface="Verdana" panose="020B0604030504040204" pitchFamily="34" charset="0"/>
              <a:buChar char="›"/>
            </a:pPr>
            <a:r>
              <a:rPr lang="en-US" sz="1100" dirty="0"/>
              <a:t>Research Forums for presidents, provosts, chief business officers, </a:t>
            </a:r>
            <a:r>
              <a:rPr lang="en-US" sz="1100" dirty="0" smtClean="0"/>
              <a:t>and key </a:t>
            </a:r>
            <a:r>
              <a:rPr lang="en-US" sz="1100" dirty="0"/>
              <a:t>academic </a:t>
            </a:r>
            <a:r>
              <a:rPr lang="en-US" sz="1100" dirty="0" smtClean="0"/>
              <a:t>and </a:t>
            </a:r>
            <a:r>
              <a:rPr lang="en-US" sz="1100" dirty="0"/>
              <a:t>administrative leaders</a:t>
            </a:r>
          </a:p>
          <a:p>
            <a:pPr marL="128016" indent="-128016">
              <a:lnSpc>
                <a:spcPct val="120000"/>
              </a:lnSpc>
              <a:spcBef>
                <a:spcPts val="800"/>
              </a:spcBef>
              <a:buFont typeface="Verdana" panose="020B0604030504040204" pitchFamily="34" charset="0"/>
              <a:buChar char="›"/>
            </a:pPr>
            <a:r>
              <a:rPr lang="en-US" sz="1100" dirty="0"/>
              <a:t>At the core of all we do</a:t>
            </a:r>
          </a:p>
          <a:p>
            <a:pPr marL="128016" indent="-128016">
              <a:lnSpc>
                <a:spcPct val="120000"/>
              </a:lnSpc>
              <a:spcBef>
                <a:spcPts val="800"/>
              </a:spcBef>
              <a:buFont typeface="Verdana" panose="020B0604030504040204" pitchFamily="34" charset="0"/>
              <a:buChar char="›"/>
            </a:pPr>
            <a:r>
              <a:rPr lang="en-US" sz="1100" dirty="0"/>
              <a:t>Peer-tested best practices research</a:t>
            </a:r>
          </a:p>
          <a:p>
            <a:pPr marL="128016" indent="-128016">
              <a:lnSpc>
                <a:spcPct val="120000"/>
              </a:lnSpc>
              <a:spcBef>
                <a:spcPts val="800"/>
              </a:spcBef>
              <a:buFont typeface="Verdana" panose="020B0604030504040204" pitchFamily="34" charset="0"/>
              <a:buChar char="›"/>
            </a:pPr>
            <a:r>
              <a:rPr lang="en-US" sz="1100" dirty="0"/>
              <a:t>Answers to the most pressing issues</a:t>
            </a:r>
          </a:p>
        </p:txBody>
      </p:sp>
      <p:sp>
        <p:nvSpPr>
          <p:cNvPr id="24" name="TextBox 23"/>
          <p:cNvSpPr txBox="1"/>
          <p:nvPr userDrawn="1"/>
        </p:nvSpPr>
        <p:spPr bwMode="gray">
          <a:xfrm>
            <a:off x="5577570" y="1686701"/>
            <a:ext cx="3463246" cy="830997"/>
          </a:xfrm>
          <a:prstGeom prst="rect">
            <a:avLst/>
          </a:prstGeom>
          <a:noFill/>
        </p:spPr>
        <p:txBody>
          <a:bodyPr wrap="square" lIns="0" tIns="0" rIns="0" bIns="0" rtlCol="0">
            <a:spAutoFit/>
          </a:bodyPr>
          <a:lstStyle/>
          <a:p>
            <a:pPr>
              <a:spcBef>
                <a:spcPts val="500"/>
              </a:spcBef>
            </a:pPr>
            <a:r>
              <a:rPr lang="en-US" sz="1800" dirty="0">
                <a:solidFill>
                  <a:schemeClr val="bg1"/>
                </a:solidFill>
                <a:latin typeface="+mj-lt"/>
              </a:rPr>
              <a:t>Then hardwire those insights into your organization using our technology &amp; services</a:t>
            </a:r>
            <a:endParaRPr lang="en-US" sz="1800" dirty="0" smtClean="0">
              <a:solidFill>
                <a:schemeClr val="bg1"/>
              </a:solidFill>
              <a:latin typeface="+mj-lt"/>
            </a:endParaRPr>
          </a:p>
        </p:txBody>
      </p:sp>
      <p:cxnSp>
        <p:nvCxnSpPr>
          <p:cNvPr id="25" name="Straight Connector 24"/>
          <p:cNvCxnSpPr/>
          <p:nvPr userDrawn="1"/>
        </p:nvCxnSpPr>
        <p:spPr bwMode="gray">
          <a:xfrm>
            <a:off x="5577571" y="2685288"/>
            <a:ext cx="3931920" cy="0"/>
          </a:xfrm>
          <a:prstGeom prst="line">
            <a:avLst/>
          </a:prstGeom>
          <a:ln w="12700">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6" name="Isosceles Triangle 25"/>
          <p:cNvSpPr/>
          <p:nvPr userDrawn="1"/>
        </p:nvSpPr>
        <p:spPr bwMode="gray">
          <a:xfrm rot="5400000">
            <a:off x="5393404" y="1793141"/>
            <a:ext cx="104024" cy="89675"/>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7" name="Isosceles Triangle 26"/>
          <p:cNvSpPr/>
          <p:nvPr userDrawn="1"/>
        </p:nvSpPr>
        <p:spPr bwMode="gray">
          <a:xfrm rot="5400000">
            <a:off x="1199028" y="2061979"/>
            <a:ext cx="104024" cy="89675"/>
          </a:xfrm>
          <a:prstGeom prst="triangle">
            <a:avLst/>
          </a:prstGeom>
          <a:solidFill>
            <a:schemeClr val="tx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8" name="TextBox 27"/>
          <p:cNvSpPr txBox="1"/>
          <p:nvPr userDrawn="1"/>
        </p:nvSpPr>
        <p:spPr bwMode="gray">
          <a:xfrm>
            <a:off x="5577570" y="2855049"/>
            <a:ext cx="4024777" cy="1029513"/>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Enrollment Management </a:t>
            </a:r>
          </a:p>
          <a:p>
            <a:pPr>
              <a:spcBef>
                <a:spcPts val="300"/>
              </a:spcBef>
            </a:pPr>
            <a:r>
              <a:rPr lang="en-US" sz="1000" dirty="0">
                <a:solidFill>
                  <a:schemeClr val="bg1"/>
                </a:solidFill>
              </a:rPr>
              <a:t>Our </a:t>
            </a:r>
            <a:r>
              <a:rPr lang="en-US" sz="1000" b="1" dirty="0" smtClean="0">
                <a:solidFill>
                  <a:schemeClr val="bg1"/>
                </a:solidFill>
              </a:rPr>
              <a:t>Enrollment Services </a:t>
            </a:r>
            <a:r>
              <a:rPr lang="en-US" sz="1000" dirty="0" smtClean="0">
                <a:solidFill>
                  <a:schemeClr val="bg1"/>
                </a:solidFill>
              </a:rPr>
              <a:t>division </a:t>
            </a:r>
            <a:r>
              <a:rPr lang="en-US" sz="1000" dirty="0">
                <a:solidFill>
                  <a:schemeClr val="bg1"/>
                </a:solidFill>
              </a:rPr>
              <a:t>provides data-driven undergraduate and graduate solutions that target qualified prospective students; build relationships throughout the search, application, and yield process; and optimize financial aid resources.</a:t>
            </a:r>
          </a:p>
        </p:txBody>
      </p:sp>
      <p:sp>
        <p:nvSpPr>
          <p:cNvPr id="29" name="TextBox 28"/>
          <p:cNvSpPr txBox="1"/>
          <p:nvPr userDrawn="1"/>
        </p:nvSpPr>
        <p:spPr bwMode="gray">
          <a:xfrm>
            <a:off x="5577570" y="4146830"/>
            <a:ext cx="3783876" cy="875624"/>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Student Success </a:t>
            </a:r>
          </a:p>
          <a:p>
            <a:pPr>
              <a:spcBef>
                <a:spcPts val="300"/>
              </a:spcBef>
            </a:pPr>
            <a:r>
              <a:rPr lang="en-US" sz="1000" dirty="0">
                <a:solidFill>
                  <a:schemeClr val="bg1"/>
                </a:solidFill>
              </a:rPr>
              <a:t>Members of the </a:t>
            </a:r>
            <a:r>
              <a:rPr lang="en-US" sz="1000" b="1" dirty="0">
                <a:solidFill>
                  <a:schemeClr val="bg1"/>
                </a:solidFill>
              </a:rPr>
              <a:t>Student Success </a:t>
            </a:r>
            <a:r>
              <a:rPr lang="en-US" sz="1000" b="1" dirty="0" smtClean="0">
                <a:solidFill>
                  <a:schemeClr val="bg1"/>
                </a:solidFill>
              </a:rPr>
              <a:t>Collaborative</a:t>
            </a:r>
            <a:r>
              <a:rPr lang="en-US" sz="1000" dirty="0" smtClean="0">
                <a:solidFill>
                  <a:schemeClr val="bg1"/>
                </a:solidFill>
              </a:rPr>
              <a:t> </a:t>
            </a:r>
            <a:r>
              <a:rPr lang="en-US" sz="1000" dirty="0">
                <a:solidFill>
                  <a:schemeClr val="bg1"/>
                </a:solidFill>
              </a:rPr>
              <a:t>use research, </a:t>
            </a:r>
            <a:r>
              <a:rPr lang="en-US" sz="1000" dirty="0" smtClean="0">
                <a:solidFill>
                  <a:schemeClr val="bg1"/>
                </a:solidFill>
              </a:rPr>
              <a:t>consulting, </a:t>
            </a:r>
            <a:r>
              <a:rPr lang="en-US" sz="1000" dirty="0">
                <a:solidFill>
                  <a:schemeClr val="bg1"/>
                </a:solidFill>
              </a:rPr>
              <a:t>and an enterprise-wide student success management system to help students persist, graduate, and succeed.</a:t>
            </a:r>
          </a:p>
        </p:txBody>
      </p:sp>
      <p:sp>
        <p:nvSpPr>
          <p:cNvPr id="30" name="TextBox 29"/>
          <p:cNvSpPr txBox="1"/>
          <p:nvPr userDrawn="1"/>
        </p:nvSpPr>
        <p:spPr bwMode="gray">
          <a:xfrm>
            <a:off x="5577570" y="5284721"/>
            <a:ext cx="3910778" cy="875624"/>
          </a:xfrm>
          <a:prstGeom prst="rect">
            <a:avLst/>
          </a:prstGeom>
          <a:noFill/>
        </p:spPr>
        <p:txBody>
          <a:bodyPr wrap="square" lIns="0" tIns="0" rIns="0" bIns="0" numCol="1" spcCol="457200" rtlCol="0">
            <a:spAutoFit/>
          </a:bodyPr>
          <a:lstStyle/>
          <a:p>
            <a:pPr>
              <a:lnSpc>
                <a:spcPct val="120000"/>
              </a:lnSpc>
              <a:spcBef>
                <a:spcPts val="800"/>
              </a:spcBef>
            </a:pPr>
            <a:r>
              <a:rPr lang="en-US" sz="1200" b="1" dirty="0">
                <a:solidFill>
                  <a:schemeClr val="bg1"/>
                </a:solidFill>
              </a:rPr>
              <a:t>Growth and Academic Operations </a:t>
            </a:r>
          </a:p>
          <a:p>
            <a:pPr>
              <a:spcBef>
                <a:spcPts val="300"/>
              </a:spcBef>
            </a:pPr>
            <a:r>
              <a:rPr lang="en-US" sz="1000" dirty="0">
                <a:solidFill>
                  <a:schemeClr val="bg1"/>
                </a:solidFill>
              </a:rPr>
              <a:t>Our </a:t>
            </a:r>
            <a:r>
              <a:rPr lang="en-US" sz="1000" b="1" dirty="0">
                <a:solidFill>
                  <a:schemeClr val="bg1"/>
                </a:solidFill>
              </a:rPr>
              <a:t>Academic Performance Solutions </a:t>
            </a:r>
            <a:r>
              <a:rPr lang="en-US" sz="1000" dirty="0">
                <a:solidFill>
                  <a:schemeClr val="bg1"/>
                </a:solidFill>
              </a:rPr>
              <a:t>group partners with university academic and business leaders to help make smart resource trade-offs, improve academic efficiency, and grow academic program revenues.</a:t>
            </a:r>
          </a:p>
        </p:txBody>
      </p:sp>
      <p:grpSp>
        <p:nvGrpSpPr>
          <p:cNvPr id="31" name="Group 30"/>
          <p:cNvGrpSpPr/>
          <p:nvPr userDrawn="1"/>
        </p:nvGrpSpPr>
        <p:grpSpPr>
          <a:xfrm>
            <a:off x="542044" y="6876417"/>
            <a:ext cx="1747020" cy="632265"/>
            <a:chOff x="478544" y="6876417"/>
            <a:chExt cx="1747020" cy="632265"/>
          </a:xfrm>
        </p:grpSpPr>
        <p:sp>
          <p:nvSpPr>
            <p:cNvPr id="32" name="TextBox 31"/>
            <p:cNvSpPr txBox="1"/>
            <p:nvPr/>
          </p:nvSpPr>
          <p:spPr bwMode="gray">
            <a:xfrm>
              <a:off x="509230" y="7370183"/>
              <a:ext cx="1716334" cy="138499"/>
            </a:xfrm>
            <a:prstGeom prst="rect">
              <a:avLst/>
            </a:prstGeom>
            <a:noFill/>
          </p:spPr>
          <p:txBody>
            <a:bodyPr wrap="square" lIns="0" tIns="0" rIns="0" bIns="0" rtlCol="0">
              <a:spAutoFit/>
            </a:bodyPr>
            <a:lstStyle/>
            <a:p>
              <a:pPr>
                <a:spcBef>
                  <a:spcPts val="500"/>
                </a:spcBef>
              </a:pPr>
              <a:r>
                <a:rPr lang="en-US" sz="900" dirty="0">
                  <a:solidFill>
                    <a:schemeClr val="bg1"/>
                  </a:solidFill>
                </a:rPr>
                <a:t>Student interactions annually</a:t>
              </a:r>
            </a:p>
          </p:txBody>
        </p:sp>
        <p:sp>
          <p:nvSpPr>
            <p:cNvPr id="33" name="TextBox 32"/>
            <p:cNvSpPr txBox="1"/>
            <p:nvPr/>
          </p:nvSpPr>
          <p:spPr bwMode="gray">
            <a:xfrm>
              <a:off x="478544" y="6876417"/>
              <a:ext cx="1732467" cy="461665"/>
            </a:xfrm>
            <a:prstGeom prst="rect">
              <a:avLst/>
            </a:prstGeom>
            <a:noFill/>
          </p:spPr>
          <p:txBody>
            <a:bodyPr wrap="square" lIns="0" tIns="0" rIns="0" bIns="0" rtlCol="0">
              <a:spAutoFit/>
            </a:bodyPr>
            <a:lstStyle/>
            <a:p>
              <a:pPr>
                <a:spcBef>
                  <a:spcPts val="500"/>
                </a:spcBef>
              </a:pPr>
              <a:r>
                <a:rPr lang="en-US" sz="3000" dirty="0" smtClean="0">
                  <a:solidFill>
                    <a:schemeClr val="bg1"/>
                  </a:solidFill>
                  <a:latin typeface="+mj-lt"/>
                </a:rPr>
                <a:t>1.2B</a:t>
              </a:r>
              <a:r>
                <a:rPr lang="en-US" sz="3000" baseline="30000" dirty="0" smtClean="0">
                  <a:solidFill>
                    <a:schemeClr val="bg1"/>
                  </a:solidFill>
                  <a:latin typeface="+mj-lt"/>
                </a:rPr>
                <a:t>+</a:t>
              </a:r>
            </a:p>
          </p:txBody>
        </p:sp>
      </p:grpSp>
      <p:grpSp>
        <p:nvGrpSpPr>
          <p:cNvPr id="35" name="Group 34"/>
          <p:cNvGrpSpPr/>
          <p:nvPr userDrawn="1"/>
        </p:nvGrpSpPr>
        <p:grpSpPr>
          <a:xfrm>
            <a:off x="3002867" y="6876417"/>
            <a:ext cx="1747980" cy="770765"/>
            <a:chOff x="2981700" y="6876417"/>
            <a:chExt cx="1747980" cy="770765"/>
          </a:xfrm>
        </p:grpSpPr>
        <p:sp>
          <p:nvSpPr>
            <p:cNvPr id="36" name="TextBox 35"/>
            <p:cNvSpPr txBox="1"/>
            <p:nvPr/>
          </p:nvSpPr>
          <p:spPr bwMode="gray">
            <a:xfrm>
              <a:off x="3031338" y="7370183"/>
              <a:ext cx="1698342" cy="276999"/>
            </a:xfrm>
            <a:prstGeom prst="rect">
              <a:avLst/>
            </a:prstGeom>
            <a:noFill/>
          </p:spPr>
          <p:txBody>
            <a:bodyPr wrap="square" lIns="0" tIns="0" rIns="0" bIns="0" rtlCol="0">
              <a:spAutoFit/>
            </a:bodyPr>
            <a:lstStyle/>
            <a:p>
              <a:pPr>
                <a:spcBef>
                  <a:spcPts val="500"/>
                </a:spcBef>
              </a:pPr>
              <a:r>
                <a:rPr lang="en-US" sz="900" dirty="0" smtClean="0">
                  <a:solidFill>
                    <a:schemeClr val="bg1"/>
                  </a:solidFill>
                </a:rPr>
                <a:t>Individuals </a:t>
              </a:r>
              <a:r>
                <a:rPr lang="en-US" sz="900" dirty="0">
                  <a:solidFill>
                    <a:schemeClr val="bg1"/>
                  </a:solidFill>
                </a:rPr>
                <a:t>on our student success management system</a:t>
              </a:r>
              <a:endParaRPr lang="en-US" sz="900" dirty="0" smtClean="0">
                <a:solidFill>
                  <a:schemeClr val="bg1"/>
                </a:solidFill>
              </a:endParaRPr>
            </a:p>
          </p:txBody>
        </p:sp>
        <p:sp>
          <p:nvSpPr>
            <p:cNvPr id="37" name="TextBox 36"/>
            <p:cNvSpPr txBox="1"/>
            <p:nvPr/>
          </p:nvSpPr>
          <p:spPr bwMode="gray">
            <a:xfrm>
              <a:off x="2981700" y="6876417"/>
              <a:ext cx="1710816" cy="461665"/>
            </a:xfrm>
            <a:prstGeom prst="rect">
              <a:avLst/>
            </a:prstGeom>
            <a:noFill/>
          </p:spPr>
          <p:txBody>
            <a:bodyPr wrap="square" lIns="0" tIns="0" rIns="0" bIns="0" rtlCol="0">
              <a:spAutoFit/>
            </a:bodyPr>
            <a:lstStyle/>
            <a:p>
              <a:pPr>
                <a:spcBef>
                  <a:spcPts val="500"/>
                </a:spcBef>
              </a:pPr>
              <a:r>
                <a:rPr lang="en-US" sz="3000" dirty="0" smtClean="0">
                  <a:solidFill>
                    <a:schemeClr val="bg1"/>
                  </a:solidFill>
                  <a:latin typeface="+mj-lt"/>
                </a:rPr>
                <a:t>1M</a:t>
              </a:r>
              <a:r>
                <a:rPr lang="en-US" sz="3000" baseline="30000" dirty="0" smtClean="0">
                  <a:solidFill>
                    <a:schemeClr val="bg1"/>
                  </a:solidFill>
                </a:rPr>
                <a:t>+</a:t>
              </a:r>
              <a:endParaRPr lang="en-US" sz="3000" baseline="30000" dirty="0">
                <a:solidFill>
                  <a:schemeClr val="bg1"/>
                </a:solidFill>
              </a:endParaRPr>
            </a:p>
          </p:txBody>
        </p:sp>
      </p:grpSp>
      <p:grpSp>
        <p:nvGrpSpPr>
          <p:cNvPr id="38" name="Group 37"/>
          <p:cNvGrpSpPr/>
          <p:nvPr userDrawn="1"/>
        </p:nvGrpSpPr>
        <p:grpSpPr>
          <a:xfrm>
            <a:off x="5464650" y="6876417"/>
            <a:ext cx="1515950" cy="770765"/>
            <a:chOff x="5485816" y="6876417"/>
            <a:chExt cx="1515950" cy="770765"/>
          </a:xfrm>
        </p:grpSpPr>
        <p:sp>
          <p:nvSpPr>
            <p:cNvPr id="39" name="TextBox 38"/>
            <p:cNvSpPr txBox="1"/>
            <p:nvPr/>
          </p:nvSpPr>
          <p:spPr bwMode="gray">
            <a:xfrm>
              <a:off x="5533196" y="7370183"/>
              <a:ext cx="1468570" cy="276999"/>
            </a:xfrm>
            <a:prstGeom prst="rect">
              <a:avLst/>
            </a:prstGeom>
            <a:noFill/>
          </p:spPr>
          <p:txBody>
            <a:bodyPr wrap="square" lIns="0" tIns="0" rIns="0" bIns="0" rtlCol="0">
              <a:spAutoFit/>
            </a:bodyPr>
            <a:lstStyle/>
            <a:p>
              <a:pPr>
                <a:spcBef>
                  <a:spcPts val="500"/>
                </a:spcBef>
              </a:pPr>
              <a:r>
                <a:rPr lang="en-US" sz="900" dirty="0" smtClean="0">
                  <a:solidFill>
                    <a:schemeClr val="bg1"/>
                  </a:solidFill>
                </a:rPr>
                <a:t>Institutions we </a:t>
              </a:r>
              <a:r>
                <a:rPr lang="en-US" sz="900" dirty="0">
                  <a:solidFill>
                    <a:schemeClr val="bg1"/>
                  </a:solidFill>
                </a:rPr>
                <a:t>are </a:t>
              </a:r>
              <a:r>
                <a:rPr lang="en-US" sz="900" dirty="0" smtClean="0">
                  <a:solidFill>
                    <a:schemeClr val="bg1"/>
                  </a:solidFill>
                </a:rPr>
                <a:t>proud </a:t>
              </a:r>
              <a:br>
                <a:rPr lang="en-US" sz="900" dirty="0" smtClean="0">
                  <a:solidFill>
                    <a:schemeClr val="bg1"/>
                  </a:solidFill>
                </a:rPr>
              </a:br>
              <a:r>
                <a:rPr lang="en-US" sz="900" dirty="0" smtClean="0">
                  <a:solidFill>
                    <a:schemeClr val="bg1"/>
                  </a:solidFill>
                </a:rPr>
                <a:t>to </a:t>
              </a:r>
              <a:r>
                <a:rPr lang="en-US" sz="900" dirty="0">
                  <a:solidFill>
                    <a:schemeClr val="bg1"/>
                  </a:solidFill>
                </a:rPr>
                <a:t>serve</a:t>
              </a:r>
            </a:p>
          </p:txBody>
        </p:sp>
        <p:sp>
          <p:nvSpPr>
            <p:cNvPr id="40" name="TextBox 39"/>
            <p:cNvSpPr txBox="1"/>
            <p:nvPr/>
          </p:nvSpPr>
          <p:spPr bwMode="gray">
            <a:xfrm>
              <a:off x="5485816" y="6876417"/>
              <a:ext cx="1288703" cy="461665"/>
            </a:xfrm>
            <a:prstGeom prst="rect">
              <a:avLst/>
            </a:prstGeom>
            <a:noFill/>
          </p:spPr>
          <p:txBody>
            <a:bodyPr wrap="square" lIns="0" tIns="0" rIns="0" bIns="0" rtlCol="0">
              <a:spAutoFit/>
            </a:bodyPr>
            <a:lstStyle/>
            <a:p>
              <a:pPr>
                <a:spcBef>
                  <a:spcPts val="500"/>
                </a:spcBef>
              </a:pPr>
              <a:r>
                <a:rPr lang="en-US" sz="3000" dirty="0" smtClean="0">
                  <a:solidFill>
                    <a:schemeClr val="bg1"/>
                  </a:solidFill>
                  <a:latin typeface="+mj-lt"/>
                </a:rPr>
                <a:t>1,200</a:t>
              </a:r>
              <a:r>
                <a:rPr lang="en-US" sz="3000" baseline="30000" dirty="0" smtClean="0">
                  <a:solidFill>
                    <a:schemeClr val="bg1"/>
                  </a:solidFill>
                  <a:latin typeface="+mj-lt"/>
                </a:rPr>
                <a:t>+</a:t>
              </a:r>
            </a:p>
          </p:txBody>
        </p:sp>
      </p:grpSp>
      <p:grpSp>
        <p:nvGrpSpPr>
          <p:cNvPr id="41" name="Group 40"/>
          <p:cNvGrpSpPr/>
          <p:nvPr userDrawn="1"/>
        </p:nvGrpSpPr>
        <p:grpSpPr>
          <a:xfrm>
            <a:off x="7694403" y="6876417"/>
            <a:ext cx="1804884" cy="632265"/>
            <a:chOff x="7757903" y="6876417"/>
            <a:chExt cx="1804884" cy="632265"/>
          </a:xfrm>
        </p:grpSpPr>
        <p:sp>
          <p:nvSpPr>
            <p:cNvPr id="42" name="TextBox 41"/>
            <p:cNvSpPr txBox="1"/>
            <p:nvPr/>
          </p:nvSpPr>
          <p:spPr bwMode="gray">
            <a:xfrm>
              <a:off x="7799346" y="7370183"/>
              <a:ext cx="1763441" cy="138499"/>
            </a:xfrm>
            <a:prstGeom prst="rect">
              <a:avLst/>
            </a:prstGeom>
            <a:noFill/>
          </p:spPr>
          <p:txBody>
            <a:bodyPr wrap="square" lIns="0" tIns="0" rIns="0" bIns="0" rtlCol="0">
              <a:spAutoFit/>
            </a:bodyPr>
            <a:lstStyle/>
            <a:p>
              <a:pPr>
                <a:spcBef>
                  <a:spcPts val="500"/>
                </a:spcBef>
              </a:pPr>
              <a:r>
                <a:rPr lang="en-US" sz="900" dirty="0" smtClean="0">
                  <a:solidFill>
                    <a:schemeClr val="bg1"/>
                  </a:solidFill>
                </a:rPr>
                <a:t>Goal</a:t>
              </a:r>
              <a:r>
                <a:rPr lang="en-US" sz="900" dirty="0">
                  <a:solidFill>
                    <a:schemeClr val="bg1"/>
                  </a:solidFill>
                </a:rPr>
                <a:t>: </a:t>
              </a:r>
              <a:r>
                <a:rPr lang="en-US" sz="900" dirty="0" smtClean="0">
                  <a:solidFill>
                    <a:schemeClr val="bg1"/>
                  </a:solidFill>
                </a:rPr>
                <a:t>Make education smarter</a:t>
              </a:r>
            </a:p>
          </p:txBody>
        </p:sp>
        <p:sp>
          <p:nvSpPr>
            <p:cNvPr id="43" name="TextBox 42"/>
            <p:cNvSpPr txBox="1"/>
            <p:nvPr/>
          </p:nvSpPr>
          <p:spPr bwMode="gray">
            <a:xfrm>
              <a:off x="7757903" y="6876417"/>
              <a:ext cx="1019348" cy="461665"/>
            </a:xfrm>
            <a:prstGeom prst="rect">
              <a:avLst/>
            </a:prstGeom>
            <a:noFill/>
          </p:spPr>
          <p:txBody>
            <a:bodyPr wrap="square" lIns="0" tIns="0" rIns="0" bIns="0" rtlCol="0">
              <a:spAutoFit/>
            </a:bodyPr>
            <a:lstStyle/>
            <a:p>
              <a:pPr>
                <a:spcBef>
                  <a:spcPts val="500"/>
                </a:spcBef>
              </a:pPr>
              <a:r>
                <a:rPr lang="en-US" sz="3000" dirty="0">
                  <a:solidFill>
                    <a:schemeClr val="bg1"/>
                  </a:solidFill>
                  <a:latin typeface="+mj-lt"/>
                </a:rPr>
                <a:t>1</a:t>
              </a:r>
              <a:endParaRPr lang="en-US" sz="3000" baseline="30000" dirty="0" smtClean="0">
                <a:solidFill>
                  <a:schemeClr val="bg1"/>
                </a:solidFill>
                <a:latin typeface="+mj-lt"/>
              </a:endParaRPr>
            </a:p>
          </p:txBody>
        </p:sp>
      </p:grpSp>
    </p:spTree>
    <p:custDataLst>
      <p:tags r:id="rId1"/>
    </p:custDataLst>
    <p:extLst>
      <p:ext uri="{BB962C8B-B14F-4D97-AF65-F5344CB8AC3E}">
        <p14:creationId xmlns:p14="http://schemas.microsoft.com/office/powerpoint/2010/main" val="144668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redits + Legal Cavea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1171575" y="997669"/>
            <a:ext cx="5257800" cy="276999"/>
          </a:xfrm>
          <a:prstGeom prst="rect">
            <a:avLst/>
          </a:prstGeom>
        </p:spPr>
        <p:txBody>
          <a:bodyPr lIns="0" tIns="0" rIns="0" bIns="0" anchor="b" anchorCtr="0">
            <a:spAutoFit/>
          </a:bodyPr>
          <a:lstStyle>
            <a:lvl1pPr>
              <a:lnSpc>
                <a:spcPct val="90000"/>
              </a:lnSpc>
              <a:defRPr sz="2000" b="0" spc="50" baseline="0"/>
            </a:lvl1pPr>
          </a:lstStyle>
          <a:p>
            <a:r>
              <a:rPr lang="en-US" dirty="0" smtClean="0"/>
              <a:t>Insert Program Name Here</a:t>
            </a:r>
          </a:p>
        </p:txBody>
      </p:sp>
      <p:sp>
        <p:nvSpPr>
          <p:cNvPr id="6" name="Text Placeholder 5"/>
          <p:cNvSpPr>
            <a:spLocks noGrp="1"/>
          </p:cNvSpPr>
          <p:nvPr>
            <p:ph type="body" sz="quarter" idx="43" hasCustomPrompt="1"/>
          </p:nvPr>
        </p:nvSpPr>
        <p:spPr bwMode="gray">
          <a:xfrm>
            <a:off x="1491615" y="1912498"/>
            <a:ext cx="4937760" cy="169277"/>
          </a:xfrm>
        </p:spPr>
        <p:txBody>
          <a:bodyPr/>
          <a:lstStyle>
            <a:lvl1pPr marL="0" indent="0">
              <a:spcBef>
                <a:spcPts val="0"/>
              </a:spcBef>
              <a:buNone/>
              <a:defRPr sz="1100">
                <a:solidFill>
                  <a:schemeClr val="tx1"/>
                </a:solidFill>
              </a:defRPr>
            </a:lvl1pPr>
            <a:lvl2pPr marL="112713" indent="0">
              <a:spcBef>
                <a:spcPts val="200"/>
              </a:spcBef>
              <a:buNone/>
              <a:defRPr sz="1100"/>
            </a:lvl2pPr>
            <a:lvl3pPr marL="230187" indent="0">
              <a:spcBef>
                <a:spcPts val="200"/>
              </a:spcBef>
              <a:buNone/>
              <a:defRPr sz="1100"/>
            </a:lvl3pPr>
            <a:lvl4pPr marL="342900" indent="0">
              <a:spcBef>
                <a:spcPts val="200"/>
              </a:spcBef>
              <a:buNone/>
              <a:defRPr sz="1100"/>
            </a:lvl4pPr>
            <a:lvl5pPr marL="458787" indent="0">
              <a:spcBef>
                <a:spcPts val="200"/>
              </a:spcBef>
              <a:buNone/>
              <a:defRPr sz="1100"/>
            </a:lvl5pPr>
          </a:lstStyle>
          <a:p>
            <a:pPr lvl="0"/>
            <a:r>
              <a:rPr lang="en-US" dirty="0" smtClean="0"/>
              <a:t>Project Director (Insert text)</a:t>
            </a:r>
          </a:p>
        </p:txBody>
      </p:sp>
      <p:sp>
        <p:nvSpPr>
          <p:cNvPr id="8" name="Text Placeholder 7"/>
          <p:cNvSpPr>
            <a:spLocks noGrp="1"/>
          </p:cNvSpPr>
          <p:nvPr>
            <p:ph type="body" sz="quarter" idx="44" hasCustomPrompt="1"/>
          </p:nvPr>
        </p:nvSpPr>
        <p:spPr bwMode="gray">
          <a:xfrm>
            <a:off x="1491615" y="2145353"/>
            <a:ext cx="4937760" cy="138499"/>
          </a:xfrm>
        </p:spPr>
        <p:txBody>
          <a:bodyPr/>
          <a:lstStyle>
            <a:lvl1pPr marL="0" indent="0">
              <a:spcBef>
                <a:spcPts val="200"/>
              </a:spcBef>
              <a:buNone/>
              <a:defRPr>
                <a:solidFill>
                  <a:schemeClr val="accent3"/>
                </a:solidFill>
              </a:defRPr>
            </a:lvl1pPr>
            <a:lvl2pPr marL="112713" indent="0">
              <a:buNone/>
              <a:defRPr>
                <a:solidFill>
                  <a:schemeClr val="accent3"/>
                </a:solidFill>
              </a:defRPr>
            </a:lvl2pPr>
            <a:lvl3pPr marL="230187" indent="0">
              <a:buNone/>
              <a:defRPr>
                <a:solidFill>
                  <a:schemeClr val="accent3"/>
                </a:solidFill>
              </a:defRPr>
            </a:lvl3pPr>
            <a:lvl4pPr marL="342900" indent="0">
              <a:buNone/>
              <a:defRPr>
                <a:solidFill>
                  <a:schemeClr val="accent3"/>
                </a:solidFill>
              </a:defRPr>
            </a:lvl4pPr>
            <a:lvl5pPr marL="458787" indent="0">
              <a:buNone/>
              <a:defRPr>
                <a:solidFill>
                  <a:schemeClr val="accent3"/>
                </a:solidFill>
              </a:defRPr>
            </a:lvl5pPr>
          </a:lstStyle>
          <a:p>
            <a:pPr lvl="0"/>
            <a:r>
              <a:rPr lang="en-US" dirty="0" smtClean="0"/>
              <a:t>Add Name(s) Here</a:t>
            </a:r>
          </a:p>
        </p:txBody>
      </p:sp>
      <p:sp>
        <p:nvSpPr>
          <p:cNvPr id="10" name="Text Placeholder 9"/>
          <p:cNvSpPr>
            <a:spLocks noGrp="1"/>
          </p:cNvSpPr>
          <p:nvPr>
            <p:ph type="body" sz="quarter" idx="45" hasCustomPrompt="1"/>
          </p:nvPr>
        </p:nvSpPr>
        <p:spPr bwMode="gray">
          <a:xfrm>
            <a:off x="1491615" y="2565325"/>
            <a:ext cx="4937760" cy="169277"/>
          </a:xfrm>
        </p:spPr>
        <p:txBody>
          <a:bodyPr/>
          <a:lstStyle>
            <a:lvl1pPr marL="0" indent="0">
              <a:spcBef>
                <a:spcPts val="0"/>
              </a:spcBef>
              <a:buNone/>
              <a:defRPr sz="1100">
                <a:solidFill>
                  <a:schemeClr val="tx1"/>
                </a:solidFill>
              </a:defRPr>
            </a:lvl1pPr>
            <a:lvl2pPr marL="112713" indent="0">
              <a:spcBef>
                <a:spcPts val="0"/>
              </a:spcBef>
              <a:buNone/>
              <a:defRPr sz="1100"/>
            </a:lvl2pPr>
            <a:lvl3pPr marL="230187" indent="0">
              <a:spcBef>
                <a:spcPts val="0"/>
              </a:spcBef>
              <a:buNone/>
              <a:defRPr sz="1100"/>
            </a:lvl3pPr>
            <a:lvl4pPr marL="342900" indent="0">
              <a:spcBef>
                <a:spcPts val="0"/>
              </a:spcBef>
              <a:buNone/>
              <a:defRPr sz="1100"/>
            </a:lvl4pPr>
            <a:lvl5pPr marL="458787" indent="0">
              <a:spcBef>
                <a:spcPts val="0"/>
              </a:spcBef>
              <a:buNone/>
              <a:defRPr sz="1100"/>
            </a:lvl5pPr>
          </a:lstStyle>
          <a:p>
            <a:pPr lvl="0"/>
            <a:r>
              <a:rPr lang="en-US" dirty="0" smtClean="0"/>
              <a:t>Contributing Consultants (Insert text)</a:t>
            </a:r>
          </a:p>
        </p:txBody>
      </p:sp>
      <p:sp>
        <p:nvSpPr>
          <p:cNvPr id="14" name="Text Placeholder 13"/>
          <p:cNvSpPr>
            <a:spLocks noGrp="1"/>
          </p:cNvSpPr>
          <p:nvPr>
            <p:ph type="body" sz="quarter" idx="46" hasCustomPrompt="1"/>
          </p:nvPr>
        </p:nvSpPr>
        <p:spPr bwMode="gray">
          <a:xfrm>
            <a:off x="1491615" y="2798180"/>
            <a:ext cx="4937760" cy="138499"/>
          </a:xfrm>
        </p:spPr>
        <p:txBody>
          <a:bodyPr/>
          <a:lstStyle>
            <a:lvl1pPr marL="0" indent="0">
              <a:spcBef>
                <a:spcPts val="200"/>
              </a:spcBef>
              <a:buNone/>
              <a:defRPr>
                <a:solidFill>
                  <a:schemeClr val="accent3"/>
                </a:solidFill>
              </a:defRPr>
            </a:lvl1pPr>
            <a:lvl2pPr marL="112713" indent="0">
              <a:spcBef>
                <a:spcPts val="200"/>
              </a:spcBef>
              <a:buNone/>
              <a:defRPr>
                <a:solidFill>
                  <a:schemeClr val="accent3"/>
                </a:solidFill>
              </a:defRPr>
            </a:lvl2pPr>
            <a:lvl3pPr marL="230187" indent="0">
              <a:spcBef>
                <a:spcPts val="200"/>
              </a:spcBef>
              <a:buNone/>
              <a:defRPr>
                <a:solidFill>
                  <a:schemeClr val="accent3"/>
                </a:solidFill>
              </a:defRPr>
            </a:lvl3pPr>
            <a:lvl4pPr marL="342900" indent="0">
              <a:spcBef>
                <a:spcPts val="200"/>
              </a:spcBef>
              <a:buNone/>
              <a:defRPr>
                <a:solidFill>
                  <a:schemeClr val="accent3"/>
                </a:solidFill>
              </a:defRPr>
            </a:lvl4pPr>
            <a:lvl5pPr marL="458787" indent="0">
              <a:spcBef>
                <a:spcPts val="200"/>
              </a:spcBef>
              <a:buNone/>
              <a:defRPr>
                <a:solidFill>
                  <a:schemeClr val="accent3"/>
                </a:solidFill>
              </a:defRPr>
            </a:lvl5pPr>
          </a:lstStyle>
          <a:p>
            <a:pPr lvl="0"/>
            <a:r>
              <a:rPr lang="en-US" dirty="0" smtClean="0"/>
              <a:t>Add Name(s) Here</a:t>
            </a:r>
          </a:p>
        </p:txBody>
      </p:sp>
      <p:sp>
        <p:nvSpPr>
          <p:cNvPr id="16" name="Text Placeholder 15"/>
          <p:cNvSpPr>
            <a:spLocks noGrp="1"/>
          </p:cNvSpPr>
          <p:nvPr>
            <p:ph type="body" sz="quarter" idx="47" hasCustomPrompt="1"/>
          </p:nvPr>
        </p:nvSpPr>
        <p:spPr bwMode="gray">
          <a:xfrm>
            <a:off x="1491615" y="3225725"/>
            <a:ext cx="4937760" cy="169277"/>
          </a:xfrm>
        </p:spPr>
        <p:txBody>
          <a:bodyPr/>
          <a:lstStyle>
            <a:lvl1pPr marL="0" indent="0">
              <a:spcBef>
                <a:spcPts val="0"/>
              </a:spcBef>
              <a:buNone/>
              <a:defRPr sz="1100">
                <a:solidFill>
                  <a:schemeClr val="tx1"/>
                </a:solidFill>
              </a:defRPr>
            </a:lvl1pPr>
            <a:lvl2pPr>
              <a:spcBef>
                <a:spcPts val="0"/>
              </a:spcBef>
              <a:defRPr sz="1100"/>
            </a:lvl2pPr>
            <a:lvl3pPr>
              <a:spcBef>
                <a:spcPts val="0"/>
              </a:spcBef>
              <a:defRPr sz="1100"/>
            </a:lvl3pPr>
            <a:lvl4pPr>
              <a:spcBef>
                <a:spcPts val="0"/>
              </a:spcBef>
              <a:defRPr sz="1100"/>
            </a:lvl4pPr>
            <a:lvl5pPr>
              <a:spcBef>
                <a:spcPts val="0"/>
              </a:spcBef>
              <a:defRPr sz="1100"/>
            </a:lvl5pPr>
          </a:lstStyle>
          <a:p>
            <a:pPr lvl="0"/>
            <a:r>
              <a:rPr lang="en-US" dirty="0" smtClean="0"/>
              <a:t>Design Consultant (Insert text)</a:t>
            </a:r>
          </a:p>
        </p:txBody>
      </p:sp>
      <p:sp>
        <p:nvSpPr>
          <p:cNvPr id="18" name="Text Placeholder 17"/>
          <p:cNvSpPr>
            <a:spLocks noGrp="1"/>
          </p:cNvSpPr>
          <p:nvPr>
            <p:ph type="body" sz="quarter" idx="48" hasCustomPrompt="1"/>
          </p:nvPr>
        </p:nvSpPr>
        <p:spPr bwMode="gray">
          <a:xfrm>
            <a:off x="1491615" y="3458580"/>
            <a:ext cx="4937760" cy="138499"/>
          </a:xfrm>
        </p:spPr>
        <p:txBody>
          <a:bodyPr/>
          <a:lstStyle>
            <a:lvl1pPr marL="0" indent="0">
              <a:spcBef>
                <a:spcPts val="200"/>
              </a:spcBef>
              <a:buNone/>
              <a:defRPr>
                <a:solidFill>
                  <a:schemeClr val="accent3"/>
                </a:solidFill>
              </a:defRPr>
            </a:lvl1pPr>
            <a:lvl2pPr marL="112713" indent="0">
              <a:spcBef>
                <a:spcPts val="200"/>
              </a:spcBef>
              <a:buNone/>
              <a:defRPr/>
            </a:lvl2pPr>
            <a:lvl3pPr marL="230187" indent="0">
              <a:spcBef>
                <a:spcPts val="200"/>
              </a:spcBef>
              <a:buNone/>
              <a:defRPr/>
            </a:lvl3pPr>
            <a:lvl4pPr marL="342900" indent="0">
              <a:spcBef>
                <a:spcPts val="200"/>
              </a:spcBef>
              <a:buNone/>
              <a:defRPr/>
            </a:lvl4pPr>
            <a:lvl5pPr marL="458787" indent="0">
              <a:spcBef>
                <a:spcPts val="200"/>
              </a:spcBef>
              <a:buNone/>
              <a:defRPr/>
            </a:lvl5pPr>
          </a:lstStyle>
          <a:p>
            <a:pPr lvl="0"/>
            <a:r>
              <a:rPr lang="en-US" dirty="0" smtClean="0"/>
              <a:t>Add Name(s) Here</a:t>
            </a:r>
          </a:p>
        </p:txBody>
      </p:sp>
      <p:sp>
        <p:nvSpPr>
          <p:cNvPr id="20" name="Text Placeholder 19"/>
          <p:cNvSpPr>
            <a:spLocks noGrp="1"/>
          </p:cNvSpPr>
          <p:nvPr>
            <p:ph type="body" sz="quarter" idx="49" hasCustomPrompt="1"/>
          </p:nvPr>
        </p:nvSpPr>
        <p:spPr bwMode="gray">
          <a:xfrm>
            <a:off x="1491615" y="3885293"/>
            <a:ext cx="4937760" cy="169277"/>
          </a:xfrm>
        </p:spPr>
        <p:txBody>
          <a:bodyPr/>
          <a:lstStyle>
            <a:lvl1pPr marL="0" indent="0">
              <a:spcBef>
                <a:spcPts val="0"/>
              </a:spcBef>
              <a:buNone/>
              <a:defRPr sz="1100">
                <a:solidFill>
                  <a:schemeClr val="tx1"/>
                </a:solidFill>
              </a:defRPr>
            </a:lvl1pPr>
            <a:lvl2pPr marL="112713" indent="0">
              <a:spcBef>
                <a:spcPts val="0"/>
              </a:spcBef>
              <a:buNone/>
              <a:defRPr sz="1100"/>
            </a:lvl2pPr>
            <a:lvl3pPr marL="230187" indent="0">
              <a:spcBef>
                <a:spcPts val="0"/>
              </a:spcBef>
              <a:buNone/>
              <a:defRPr sz="1100"/>
            </a:lvl3pPr>
            <a:lvl4pPr marL="342900" indent="0">
              <a:spcBef>
                <a:spcPts val="0"/>
              </a:spcBef>
              <a:buNone/>
              <a:defRPr sz="1100"/>
            </a:lvl4pPr>
            <a:lvl5pPr marL="458787" indent="0">
              <a:spcBef>
                <a:spcPts val="0"/>
              </a:spcBef>
              <a:buNone/>
              <a:defRPr sz="1100"/>
            </a:lvl5pPr>
          </a:lstStyle>
          <a:p>
            <a:pPr lvl="0"/>
            <a:r>
              <a:rPr lang="en-US" dirty="0" smtClean="0"/>
              <a:t>Executive Director (Insert text)</a:t>
            </a:r>
          </a:p>
        </p:txBody>
      </p:sp>
      <p:sp>
        <p:nvSpPr>
          <p:cNvPr id="22" name="Text Placeholder 21"/>
          <p:cNvSpPr>
            <a:spLocks noGrp="1"/>
          </p:cNvSpPr>
          <p:nvPr>
            <p:ph type="body" sz="quarter" idx="50" hasCustomPrompt="1"/>
          </p:nvPr>
        </p:nvSpPr>
        <p:spPr bwMode="gray">
          <a:xfrm>
            <a:off x="1491615" y="4118148"/>
            <a:ext cx="4937760" cy="138499"/>
          </a:xfrm>
        </p:spPr>
        <p:txBody>
          <a:bodyPr/>
          <a:lstStyle>
            <a:lvl1pPr marL="0" indent="0">
              <a:spcBef>
                <a:spcPts val="200"/>
              </a:spcBef>
              <a:buNone/>
              <a:defRPr>
                <a:solidFill>
                  <a:schemeClr val="accent3"/>
                </a:solidFill>
              </a:defRPr>
            </a:lvl1pPr>
            <a:lvl2pPr marL="112713" indent="0">
              <a:spcBef>
                <a:spcPts val="200"/>
              </a:spcBef>
              <a:buNone/>
              <a:defRPr>
                <a:solidFill>
                  <a:schemeClr val="accent3"/>
                </a:solidFill>
              </a:defRPr>
            </a:lvl2pPr>
            <a:lvl3pPr marL="230187" indent="0">
              <a:spcBef>
                <a:spcPts val="200"/>
              </a:spcBef>
              <a:buNone/>
              <a:defRPr>
                <a:solidFill>
                  <a:schemeClr val="accent3"/>
                </a:solidFill>
              </a:defRPr>
            </a:lvl3pPr>
            <a:lvl4pPr marL="342900" indent="0">
              <a:spcBef>
                <a:spcPts val="200"/>
              </a:spcBef>
              <a:buNone/>
              <a:defRPr>
                <a:solidFill>
                  <a:schemeClr val="accent3"/>
                </a:solidFill>
              </a:defRPr>
            </a:lvl4pPr>
            <a:lvl5pPr marL="458787" indent="0">
              <a:spcBef>
                <a:spcPts val="200"/>
              </a:spcBef>
              <a:buNone/>
              <a:defRPr>
                <a:solidFill>
                  <a:schemeClr val="accent3"/>
                </a:solidFill>
              </a:defRPr>
            </a:lvl5pPr>
          </a:lstStyle>
          <a:p>
            <a:pPr lvl="0"/>
            <a:r>
              <a:rPr lang="en-US" dirty="0" smtClean="0"/>
              <a:t>Add Name(s) Here</a:t>
            </a:r>
          </a:p>
        </p:txBody>
      </p:sp>
      <p:sp>
        <p:nvSpPr>
          <p:cNvPr id="13"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cxnSp>
        <p:nvCxnSpPr>
          <p:cNvPr id="15" name="Straight Connector 14"/>
          <p:cNvCxnSpPr/>
          <p:nvPr userDrawn="1"/>
        </p:nvCxnSpPr>
        <p:spPr bwMode="gray">
          <a:xfrm>
            <a:off x="7414907" y="460375"/>
            <a:ext cx="0" cy="6468516"/>
          </a:xfrm>
          <a:prstGeom prst="line">
            <a:avLst/>
          </a:prstGeom>
          <a:ln w="635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bwMode="gray">
          <a:xfrm>
            <a:off x="7488805" y="448684"/>
            <a:ext cx="2063952" cy="6480208"/>
          </a:xfrm>
          <a:prstGeom prst="rect">
            <a:avLst/>
          </a:prstGeom>
          <a:noFill/>
        </p:spPr>
        <p:txBody>
          <a:bodyPr wrap="square" lIns="0" tIns="0" rIns="0" bIns="0" rtlCol="0">
            <a:noAutofit/>
          </a:bodyPr>
          <a:lstStyle/>
          <a:p>
            <a:pPr>
              <a:spcBef>
                <a:spcPts val="400"/>
              </a:spcBef>
            </a:pPr>
            <a:r>
              <a:rPr lang="en-US" sz="500" b="1" dirty="0" smtClean="0"/>
              <a:t>LEGAL</a:t>
            </a:r>
            <a:r>
              <a:rPr lang="en-US" sz="500" b="1" baseline="0" dirty="0" smtClean="0"/>
              <a:t> CAVEAT</a:t>
            </a:r>
            <a:endParaRPr lang="en-US" sz="500" b="1" dirty="0" smtClean="0"/>
          </a:p>
          <a:p>
            <a:pPr>
              <a:spcBef>
                <a:spcPts val="400"/>
              </a:spcBef>
            </a:pPr>
            <a:r>
              <a:rPr lang="en-US" sz="500" dirty="0" smtClean="0"/>
              <a:t>EAB Global, Inc. (“EAB”) has made efforts to verify the accuracy of the information it provides to members. This report relies on data obtained from many sources, however, and EAB cannot guarantee the accuracy of the information provided or any analysis based thereon. In addition, neither EAB nor any of its affiliates (each, an “EAB Organization”) is in the business of giving legal, accounting, or other professional advice, and its reports should not be construed as professional advice. In particular, members should not rely on any legal commentary </a:t>
            </a:r>
            <a:br>
              <a:rPr lang="en-US" sz="500" dirty="0" smtClean="0"/>
            </a:br>
            <a:r>
              <a:rPr lang="en-US" sz="500" dirty="0" smtClean="0"/>
              <a:t>in this report as a basis for action, or assume that any tactics described herein would be permitted by applicable law or appropriate for a given member’s situation. Members are advised to consult with appropriate professionals concerning legal, tax, or accounting issues, before implementing any of these tactics. No EAB Organization or any of its respective officers, directors, employees, or agents shall be liable for any claims, liabilities, or expenses relating to (a) any errors or omissions in this report,</a:t>
            </a:r>
            <a:r>
              <a:rPr lang="en-US" sz="500" baseline="0" dirty="0" smtClean="0"/>
              <a:t> </a:t>
            </a:r>
            <a:r>
              <a:rPr lang="en-US" sz="500" dirty="0" smtClean="0"/>
              <a:t>whether caused by any EAB organization, or any of their respective employees or agents, or sources or other third parties, (b) any recommendation by any EAB Organization, or (c) failure of member and its employees and agents to abide by the terms set forth herein.</a:t>
            </a:r>
          </a:p>
          <a:p>
            <a:pPr>
              <a:spcBef>
                <a:spcPts val="400"/>
              </a:spcBef>
            </a:pPr>
            <a:r>
              <a:rPr lang="en-US" sz="500" dirty="0" smtClean="0"/>
              <a:t>EAB is a registered trademark of EAB Global, Inc. in the United States and other countries. Members are not permitted to use these trademarks, or any other trademark, product name, service name, trade name, and logo of any EAB Organization without prior written consent of EAB. Other trademarks, product names, service names, trade names, and logos used within these pages are the property of their respective holders. Use of other company trademarks, product names, service names, trade names, and logos or images of the same does not necessarily constitute (a) an endorsement by such company of an EAB Organization and its products and services, or (b) an endorsement of the company or its products or services by an EAB Organization. No EAB Organization is affiliated with any such company.</a:t>
            </a:r>
          </a:p>
          <a:p>
            <a:pPr>
              <a:spcBef>
                <a:spcPts val="1200"/>
              </a:spcBef>
            </a:pPr>
            <a:r>
              <a:rPr lang="en-US" sz="500" b="1" dirty="0" smtClean="0"/>
              <a:t>IMPORTANT: Please read the following.</a:t>
            </a:r>
          </a:p>
          <a:p>
            <a:pPr>
              <a:spcBef>
                <a:spcPts val="400"/>
              </a:spcBef>
            </a:pPr>
            <a:r>
              <a:rPr lang="en-US" sz="500" dirty="0" smtClean="0"/>
              <a:t>EAB has prepared this report for the exclusive use of its members. Each member acknowledges and agrees that this report and the information contained herein (collectively, the “Report”) are confidential and proprietary to EAB. By accepting delivery of this Report, each member agrees to abide by the terms as stated herein, including the following:</a:t>
            </a:r>
          </a:p>
          <a:p>
            <a:pPr marL="112713" indent="-112713">
              <a:spcBef>
                <a:spcPts val="400"/>
              </a:spcBef>
            </a:pPr>
            <a:r>
              <a:rPr lang="en-US" sz="500" dirty="0" smtClean="0"/>
              <a:t>1.	All right, title, and interest in and to this Report is owned </a:t>
            </a:r>
            <a:br>
              <a:rPr lang="en-US" sz="500" dirty="0" smtClean="0"/>
            </a:br>
            <a:r>
              <a:rPr lang="en-US" sz="500" dirty="0" smtClean="0"/>
              <a:t>by an EAB Organization. Except as stated herein, no right, license, permission, or interest of any kind in this Report is intended to be given, transferred to, or acquired by a member. Each member is authorized to use this Report only to the extent expressly authorized herein.</a:t>
            </a:r>
          </a:p>
          <a:p>
            <a:pPr marL="112713" indent="-112713">
              <a:spcBef>
                <a:spcPts val="400"/>
              </a:spcBef>
            </a:pPr>
            <a:r>
              <a:rPr lang="en-US" sz="500" dirty="0" smtClean="0"/>
              <a:t>2.	Each member shall not sell, license, republish, distribute, or post online or otherwise this Report, in part or in whole. Each member shall not disseminate or permit the use of, and shall take reasonable precautions to prevent such dissemination or use of, this Report by (a) any of its employees and agents (except as stated below), or (b) any third party.</a:t>
            </a:r>
          </a:p>
          <a:p>
            <a:pPr marL="112713" indent="-112713">
              <a:spcBef>
                <a:spcPts val="400"/>
              </a:spcBef>
            </a:pPr>
            <a:r>
              <a:rPr lang="en-US" sz="500" dirty="0" smtClean="0"/>
              <a:t>3.	Each member may make this Report available solely to those of its employees and agents who (a) are registered for the workshop or membership program of which this Report is a part, (b) require access to this Report in order to learn from the information described herein, and (c) agree not to disclose this Report to other employees or agents or any </a:t>
            </a:r>
            <a:br>
              <a:rPr lang="en-US" sz="500" dirty="0" smtClean="0"/>
            </a:br>
            <a:r>
              <a:rPr lang="en-US" sz="500" dirty="0" smtClean="0"/>
              <a:t>third party. Each member shall use, and shall ensure that its employees and agents use, this Report for its internal use only. Each member may make a limited number of copies, solely as adequate for use by its employees and agents in accordance with the terms herein.</a:t>
            </a:r>
          </a:p>
          <a:p>
            <a:pPr marL="112713" indent="-112713">
              <a:spcBef>
                <a:spcPts val="400"/>
              </a:spcBef>
            </a:pPr>
            <a:r>
              <a:rPr lang="en-US" sz="500" dirty="0" smtClean="0"/>
              <a:t>4.	Each member shall not remove from this Report any confidential markings, copyright notices, and/or other similar indicia herein.</a:t>
            </a:r>
          </a:p>
          <a:p>
            <a:pPr marL="112713" indent="-112713">
              <a:spcBef>
                <a:spcPts val="400"/>
              </a:spcBef>
            </a:pPr>
            <a:r>
              <a:rPr lang="en-US" sz="500" dirty="0" smtClean="0"/>
              <a:t>5.	Each member is responsible for any breach of its obligations as stated herein by any of its employees or agents.</a:t>
            </a:r>
          </a:p>
          <a:p>
            <a:pPr marL="112713" indent="-112713">
              <a:spcBef>
                <a:spcPts val="400"/>
              </a:spcBef>
            </a:pPr>
            <a:r>
              <a:rPr lang="en-US" sz="500" dirty="0" smtClean="0"/>
              <a:t>6.	If a member is unwilling to abide by any</a:t>
            </a:r>
            <a:r>
              <a:rPr lang="en-US" sz="500" baseline="0" dirty="0" smtClean="0"/>
              <a:t> </a:t>
            </a:r>
            <a:r>
              <a:rPr lang="en-US" sz="500" dirty="0" smtClean="0"/>
              <a:t>of the foregoing obligations, then such member shall promptly return this Report and all copies thereof to EAB.</a:t>
            </a:r>
          </a:p>
        </p:txBody>
      </p:sp>
    </p:spTree>
    <p:custDataLst>
      <p:tags r:id="rId1"/>
    </p:custDataLst>
    <p:extLst>
      <p:ext uri="{BB962C8B-B14F-4D97-AF65-F5344CB8AC3E}">
        <p14:creationId xmlns:p14="http://schemas.microsoft.com/office/powerpoint/2010/main" val="3826242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939" userDrawn="1">
          <p15:clr>
            <a:srgbClr val="FBAE40"/>
          </p15:clr>
        </p15:guide>
        <p15:guide id="0" pos="738" userDrawn="1">
          <p15:clr>
            <a:srgbClr val="FBAE40"/>
          </p15:clr>
        </p15:guide>
        <p15:guide id="2" orient="horz" pos="80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yle Option #1">
    <p:bg bwMode="gray">
      <p:bgPr>
        <a:solidFill>
          <a:schemeClr val="accent5"/>
        </a:solidFill>
        <a:effectLst/>
      </p:bgPr>
    </p:bg>
    <p:spTree>
      <p:nvGrpSpPr>
        <p:cNvPr id="1" name=""/>
        <p:cNvGrpSpPr/>
        <p:nvPr/>
      </p:nvGrpSpPr>
      <p:grpSpPr>
        <a:xfrm>
          <a:off x="0" y="0"/>
          <a:ext cx="0" cy="0"/>
          <a:chOff x="0" y="0"/>
          <a:chExt cx="0" cy="0"/>
        </a:xfrm>
      </p:grpSpPr>
      <p:sp>
        <p:nvSpPr>
          <p:cNvPr id="3" name="TextBox 2"/>
          <p:cNvSpPr txBox="1"/>
          <p:nvPr userDrawn="1"/>
        </p:nvSpPr>
        <p:spPr bwMode="gray">
          <a:xfrm>
            <a:off x="850491" y="1290990"/>
            <a:ext cx="8357419" cy="3185487"/>
          </a:xfrm>
          <a:prstGeom prst="rect">
            <a:avLst/>
          </a:prstGeom>
          <a:noFill/>
        </p:spPr>
        <p:txBody>
          <a:bodyPr wrap="square" lIns="0" tIns="0" rIns="0" bIns="0" rtlCol="0">
            <a:spAutoFit/>
          </a:bodyPr>
          <a:lstStyle/>
          <a:p>
            <a:pPr>
              <a:lnSpc>
                <a:spcPct val="90000"/>
              </a:lnSpc>
              <a:spcBef>
                <a:spcPts val="500"/>
              </a:spcBef>
            </a:pPr>
            <a:r>
              <a:rPr lang="en-US" sz="11500" b="1" dirty="0" smtClean="0">
                <a:solidFill>
                  <a:schemeClr val="bg1"/>
                </a:solidFill>
              </a:rPr>
              <a:t>Standard Layouts</a:t>
            </a:r>
          </a:p>
        </p:txBody>
      </p:sp>
      <p:cxnSp>
        <p:nvCxnSpPr>
          <p:cNvPr id="5" name="Straight Arrow Connector 4"/>
          <p:cNvCxnSpPr/>
          <p:nvPr userDrawn="1"/>
        </p:nvCxnSpPr>
        <p:spPr bwMode="gray">
          <a:xfrm>
            <a:off x="943896" y="6017341"/>
            <a:ext cx="4640827" cy="0"/>
          </a:xfrm>
          <a:prstGeom prst="straightConnector1">
            <a:avLst/>
          </a:prstGeom>
          <a:ln w="4445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2374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cxnSp>
        <p:nvCxnSpPr>
          <p:cNvPr id="20" name="Straight Connector 19"/>
          <p:cNvCxnSpPr/>
          <p:nvPr userDrawn="1"/>
        </p:nvCxnSpPr>
        <p:spPr bwMode="gray">
          <a:xfrm>
            <a:off x="2126406" y="5490769"/>
            <a:ext cx="6596285" cy="0"/>
          </a:xfrm>
          <a:prstGeom prst="line">
            <a:avLst/>
          </a:prstGeom>
          <a:ln w="1270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124025" y="2154964"/>
            <a:ext cx="1234440" cy="472307"/>
          </a:xfrm>
          <a:prstGeom prst="rect">
            <a:avLst/>
          </a:prstGeom>
        </p:spPr>
      </p:pic>
      <p:sp>
        <p:nvSpPr>
          <p:cNvPr id="2" name="Title 1"/>
          <p:cNvSpPr>
            <a:spLocks noGrp="1"/>
          </p:cNvSpPr>
          <p:nvPr>
            <p:ph type="title" hasCustomPrompt="1"/>
          </p:nvPr>
        </p:nvSpPr>
        <p:spPr bwMode="gray">
          <a:xfrm>
            <a:off x="2126406" y="3733123"/>
            <a:ext cx="5669280" cy="775597"/>
          </a:xfrm>
          <a:prstGeom prst="rect">
            <a:avLst/>
          </a:prstGeom>
        </p:spPr>
        <p:txBody>
          <a:bodyPr wrap="square" lIns="0" tIns="0" rIns="0" bIns="0" anchor="b" anchorCtr="0">
            <a:spAutoFit/>
          </a:bodyPr>
          <a:lstStyle>
            <a:lvl1pPr>
              <a:lnSpc>
                <a:spcPct val="90000"/>
              </a:lnSpc>
              <a:defRPr sz="2800" b="0" baseline="0">
                <a:solidFill>
                  <a:schemeClr val="tx1"/>
                </a:solidFill>
              </a:defRPr>
            </a:lvl1pPr>
          </a:lstStyle>
          <a:p>
            <a:r>
              <a:rPr lang="en-US" dirty="0" smtClean="0"/>
              <a:t>Divider Title – Rockwell 28pt Regular, Title Case</a:t>
            </a:r>
          </a:p>
        </p:txBody>
      </p:sp>
      <p:sp>
        <p:nvSpPr>
          <p:cNvPr id="17" name="Text Placeholder 16"/>
          <p:cNvSpPr>
            <a:spLocks noGrp="1"/>
          </p:cNvSpPr>
          <p:nvPr>
            <p:ph type="body" sz="quarter" idx="22" hasCustomPrompt="1"/>
          </p:nvPr>
        </p:nvSpPr>
        <p:spPr bwMode="gray">
          <a:xfrm>
            <a:off x="2126406" y="4697316"/>
            <a:ext cx="5669280" cy="169277"/>
          </a:xfrm>
        </p:spPr>
        <p:txBody>
          <a:bodyPr/>
          <a:lstStyle>
            <a:lvl1pPr marL="0" indent="0">
              <a:spcBef>
                <a:spcPts val="0"/>
              </a:spcBef>
              <a:buNone/>
              <a:defRPr sz="1100">
                <a:solidFill>
                  <a:schemeClr val="tx1"/>
                </a:solidFill>
              </a:defRPr>
            </a:lvl1pPr>
            <a:lvl2pPr>
              <a:spcBef>
                <a:spcPts val="0"/>
              </a:spcBef>
              <a:defRPr sz="1100"/>
            </a:lvl2pPr>
            <a:lvl3pPr>
              <a:spcBef>
                <a:spcPts val="0"/>
              </a:spcBef>
              <a:defRPr sz="1100"/>
            </a:lvl3pPr>
            <a:lvl4pPr>
              <a:spcBef>
                <a:spcPts val="0"/>
              </a:spcBef>
              <a:defRPr sz="1100"/>
            </a:lvl4pPr>
            <a:lvl5pPr>
              <a:spcBef>
                <a:spcPts val="0"/>
              </a:spcBef>
              <a:defRPr sz="1100"/>
            </a:lvl5pPr>
          </a:lstStyle>
          <a:p>
            <a:pPr lvl="0"/>
            <a:r>
              <a:rPr lang="en-US" dirty="0" smtClean="0"/>
              <a:t>Divider Subtitle – Verdana 11pt Regular, Title Case</a:t>
            </a:r>
          </a:p>
        </p:txBody>
      </p:sp>
      <p:sp>
        <p:nvSpPr>
          <p:cNvPr id="21" name="Text Placeholder 20"/>
          <p:cNvSpPr>
            <a:spLocks noGrp="1"/>
          </p:cNvSpPr>
          <p:nvPr>
            <p:ph type="body" sz="quarter" idx="23" hasCustomPrompt="1"/>
          </p:nvPr>
        </p:nvSpPr>
        <p:spPr bwMode="gray">
          <a:xfrm>
            <a:off x="2126406" y="5907134"/>
            <a:ext cx="2286000" cy="543739"/>
          </a:xfrm>
        </p:spPr>
        <p:txBody>
          <a:bodyPr/>
          <a:lstStyle>
            <a:lvl1pPr>
              <a:defRPr>
                <a:solidFill>
                  <a:schemeClr val="tx1"/>
                </a:solidFill>
              </a:defRPr>
            </a:lvl1pPr>
          </a:lstStyle>
          <a:p>
            <a:pPr lvl="0"/>
            <a:r>
              <a:rPr lang="en-US" dirty="0" smtClean="0"/>
              <a:t>Divider Bullet Placement (if needed)</a:t>
            </a:r>
          </a:p>
          <a:p>
            <a:pPr lvl="0"/>
            <a:r>
              <a:rPr lang="en-US" dirty="0" smtClean="0"/>
              <a:t>Divider Bullet Placement (if needed)</a:t>
            </a:r>
          </a:p>
          <a:p>
            <a:pPr lvl="0"/>
            <a:r>
              <a:rPr lang="en-US" dirty="0" smtClean="0"/>
              <a:t>Divider Bullet Placement (if needed)</a:t>
            </a:r>
          </a:p>
        </p:txBody>
      </p:sp>
      <p:sp>
        <p:nvSpPr>
          <p:cNvPr id="24" name="Text Placeholder 23"/>
          <p:cNvSpPr>
            <a:spLocks noGrp="1"/>
          </p:cNvSpPr>
          <p:nvPr>
            <p:ph type="body" sz="quarter" idx="24" hasCustomPrompt="1"/>
          </p:nvPr>
        </p:nvSpPr>
        <p:spPr bwMode="gray">
          <a:xfrm>
            <a:off x="7423228" y="5495899"/>
            <a:ext cx="1299013" cy="205151"/>
          </a:xfrm>
          <a:prstGeom prst="round2SameRect">
            <a:avLst>
              <a:gd name="adj1" fmla="val 0"/>
              <a:gd name="adj2" fmla="val 20202"/>
            </a:avLst>
          </a:prstGeom>
          <a:solidFill>
            <a:schemeClr val="tx2"/>
          </a:solidFill>
        </p:spPr>
        <p:txBody>
          <a:bodyPr wrap="none" lIns="45720" tIns="27432" rIns="45720" bIns="27432" anchor="ctr" anchorCtr="0"/>
          <a:lstStyle>
            <a:lvl1pPr marL="0" indent="0" algn="r">
              <a:spcBef>
                <a:spcPts val="0"/>
              </a:spcBef>
              <a:buNone/>
              <a:defRPr cap="all" spc="50" baseline="0">
                <a:solidFill>
                  <a:schemeClr val="bg1"/>
                </a:solidFill>
                <a:latin typeface="+mj-lt"/>
              </a:defRPr>
            </a:lvl1pPr>
            <a:lvl2pPr marL="112713" indent="0">
              <a:buNone/>
              <a:defRPr cap="all" spc="40">
                <a:solidFill>
                  <a:schemeClr val="bg1"/>
                </a:solidFill>
                <a:latin typeface="+mj-lt"/>
              </a:defRPr>
            </a:lvl2pPr>
            <a:lvl3pPr marL="230187" indent="0">
              <a:buNone/>
              <a:defRPr cap="all" spc="40">
                <a:solidFill>
                  <a:schemeClr val="bg1"/>
                </a:solidFill>
                <a:latin typeface="+mj-lt"/>
              </a:defRPr>
            </a:lvl3pPr>
            <a:lvl4pPr marL="342900" indent="0">
              <a:buNone/>
              <a:defRPr cap="all" spc="40">
                <a:solidFill>
                  <a:schemeClr val="bg1"/>
                </a:solidFill>
                <a:latin typeface="+mj-lt"/>
              </a:defRPr>
            </a:lvl4pPr>
            <a:lvl5pPr marL="458787" indent="0">
              <a:buNone/>
              <a:defRPr cap="all" spc="40">
                <a:solidFill>
                  <a:schemeClr val="bg1"/>
                </a:solidFill>
                <a:latin typeface="+mj-lt"/>
              </a:defRPr>
            </a:lvl5pPr>
          </a:lstStyle>
          <a:p>
            <a:pPr lvl="0"/>
            <a:r>
              <a:rPr lang="en-US" dirty="0" smtClean="0"/>
              <a:t>Insert break type</a:t>
            </a:r>
          </a:p>
        </p:txBody>
      </p:sp>
      <p:sp>
        <p:nvSpPr>
          <p:cNvPr id="29" name="Text Placeholder 27"/>
          <p:cNvSpPr>
            <a:spLocks noGrp="1"/>
          </p:cNvSpPr>
          <p:nvPr>
            <p:ph type="body" sz="quarter" idx="25" hasCustomPrompt="1"/>
          </p:nvPr>
        </p:nvSpPr>
        <p:spPr bwMode="gray">
          <a:xfrm>
            <a:off x="8722690" y="5171655"/>
            <a:ext cx="824429" cy="1384995"/>
          </a:xfrm>
        </p:spPr>
        <p:txBody>
          <a:bodyPr/>
          <a:lstStyle>
            <a:lvl1pPr marL="0" indent="0" algn="r">
              <a:spcBef>
                <a:spcPts val="0"/>
              </a:spcBef>
              <a:buNone/>
              <a:defRPr sz="9000">
                <a:solidFill>
                  <a:schemeClr val="accent1"/>
                </a:solidFill>
                <a:latin typeface="+mj-lt"/>
              </a:defRPr>
            </a:lvl1pPr>
            <a:lvl2pPr>
              <a:defRPr sz="9000"/>
            </a:lvl2pPr>
            <a:lvl3pPr>
              <a:defRPr sz="9000"/>
            </a:lvl3pPr>
            <a:lvl4pPr>
              <a:defRPr sz="9000"/>
            </a:lvl4pPr>
            <a:lvl5pPr>
              <a:defRPr sz="9000"/>
            </a:lvl5pPr>
          </a:lstStyle>
          <a:p>
            <a:pPr lvl="0"/>
            <a:r>
              <a:rPr lang="en-US" dirty="0" smtClean="0"/>
              <a:t>#</a:t>
            </a:r>
            <a:endParaRPr lang="en-US" dirty="0"/>
          </a:p>
        </p:txBody>
      </p:sp>
      <p:sp>
        <p:nvSpPr>
          <p:cNvPr id="9"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
        <p:nvSpPr>
          <p:cNvPr id="13" name="Text Placeholder 1"/>
          <p:cNvSpPr txBox="1">
            <a:spLocks/>
          </p:cNvSpPr>
          <p:nvPr userDrawn="1"/>
        </p:nvSpPr>
        <p:spPr bwMode="gray">
          <a:xfrm>
            <a:off x="10124312" y="5491143"/>
            <a:ext cx="1543781" cy="1774845"/>
          </a:xfrm>
          <a:prstGeom prst="rect">
            <a:avLst/>
          </a:prstGeom>
          <a:solidFill>
            <a:srgbClr val="009900"/>
          </a:solidFill>
        </p:spPr>
        <p:txBody>
          <a:bodyPr vert="horz" wrap="square" lIns="64008" tIns="45720" rIns="64008" bIns="45720" rtlCol="0">
            <a:spAutoFit/>
          </a:bodyPr>
          <a:lstStyle>
            <a:lvl1pPr marL="0" indent="0" algn="l" defTabSz="640080" rtl="0" eaLnBrk="1" latinLnBrk="0" hangingPunct="1">
              <a:spcBef>
                <a:spcPts val="500"/>
              </a:spcBef>
              <a:buFontTx/>
              <a:buNone/>
              <a:defRPr sz="1000" kern="1200" baseline="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6858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6pPr>
            <a:lvl7pPr marL="8001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7pPr>
            <a:lvl8pPr marL="9144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8pPr>
            <a:lvl9pPr marL="1028700" indent="-114300" algn="l" defTabSz="640080" rtl="0" eaLnBrk="1" latinLnBrk="0" hangingPunct="1">
              <a:spcBef>
                <a:spcPts val="500"/>
              </a:spcBef>
              <a:buFont typeface="Arial" pitchFamily="34" charset="0"/>
              <a:buChar char="•"/>
              <a:defRPr sz="1000" kern="1200" baseline="0">
                <a:solidFill>
                  <a:schemeClr val="tx1"/>
                </a:solidFill>
                <a:latin typeface="+mn-lt"/>
                <a:ea typeface="+mn-ea"/>
                <a:cs typeface="+mn-cs"/>
              </a:defRPr>
            </a:lvl9pPr>
          </a:lstStyle>
          <a:p>
            <a:r>
              <a:rPr lang="en-US" sz="1000" b="1" dirty="0" smtClean="0">
                <a:solidFill>
                  <a:schemeClr val="bg1"/>
                </a:solidFill>
                <a:latin typeface="Arial" panose="020B0604020202020204" pitchFamily="34" charset="0"/>
                <a:cs typeface="Arial" panose="020B0604020202020204" pitchFamily="34" charset="0"/>
              </a:rPr>
              <a:t>What’s a Break Type?</a:t>
            </a:r>
          </a:p>
          <a:p>
            <a:pPr marL="0" indent="0">
              <a:spcBef>
                <a:spcPts val="300"/>
              </a:spcBef>
              <a:buFont typeface="+mj-lt"/>
              <a:buNone/>
            </a:pPr>
            <a:r>
              <a:rPr lang="en-US" sz="800" b="0" dirty="0" smtClean="0">
                <a:solidFill>
                  <a:schemeClr val="bg1"/>
                </a:solidFill>
                <a:latin typeface="Arial" panose="020B0604020202020204" pitchFamily="34" charset="0"/>
                <a:cs typeface="Arial" panose="020B0604020202020204" pitchFamily="34" charset="0"/>
              </a:rPr>
              <a:t>Break types</a:t>
            </a:r>
            <a:r>
              <a:rPr lang="en-US" sz="800" b="0" baseline="0" dirty="0" smtClean="0">
                <a:solidFill>
                  <a:schemeClr val="bg1"/>
                </a:solidFill>
                <a:latin typeface="Arial" panose="020B0604020202020204" pitchFamily="34" charset="0"/>
                <a:cs typeface="Arial" panose="020B0604020202020204" pitchFamily="34" charset="0"/>
              </a:rPr>
              <a:t> can be anything that you want to consider the section following the divider as:</a:t>
            </a:r>
          </a:p>
          <a:p>
            <a:pPr marL="117475" indent="-117475">
              <a:spcBef>
                <a:spcPts val="500"/>
              </a:spcBef>
              <a:buFont typeface="Arial" panose="020B0604020202020204" pitchFamily="34" charset="0"/>
              <a:buChar char="•"/>
            </a:pPr>
            <a:r>
              <a:rPr lang="en-US" sz="800" b="0" baseline="0" dirty="0" smtClean="0">
                <a:solidFill>
                  <a:schemeClr val="bg1"/>
                </a:solidFill>
                <a:latin typeface="Arial" panose="020B0604020202020204" pitchFamily="34" charset="0"/>
                <a:cs typeface="Arial" panose="020B0604020202020204" pitchFamily="34" charset="0"/>
              </a:rPr>
              <a:t>Section</a:t>
            </a:r>
          </a:p>
          <a:p>
            <a:pPr marL="117475" indent="-117475">
              <a:spcBef>
                <a:spcPts val="200"/>
              </a:spcBef>
              <a:buFont typeface="Arial" panose="020B0604020202020204" pitchFamily="34" charset="0"/>
              <a:buChar char="•"/>
            </a:pPr>
            <a:r>
              <a:rPr lang="en-US" sz="800" b="0" baseline="0" dirty="0" smtClean="0">
                <a:solidFill>
                  <a:schemeClr val="bg1"/>
                </a:solidFill>
                <a:latin typeface="Arial" panose="020B0604020202020204" pitchFamily="34" charset="0"/>
                <a:cs typeface="Arial" panose="020B0604020202020204" pitchFamily="34" charset="0"/>
              </a:rPr>
              <a:t>Chapter</a:t>
            </a:r>
          </a:p>
          <a:p>
            <a:pPr marL="117475" indent="-117475">
              <a:spcBef>
                <a:spcPts val="200"/>
              </a:spcBef>
              <a:buFont typeface="Arial" panose="020B0604020202020204" pitchFamily="34" charset="0"/>
              <a:buChar char="•"/>
            </a:pPr>
            <a:r>
              <a:rPr lang="en-US" sz="800" b="0" baseline="0" dirty="0" smtClean="0">
                <a:solidFill>
                  <a:schemeClr val="bg1"/>
                </a:solidFill>
                <a:latin typeface="Arial" panose="020B0604020202020204" pitchFamily="34" charset="0"/>
                <a:cs typeface="Arial" panose="020B0604020202020204" pitchFamily="34" charset="0"/>
              </a:rPr>
              <a:t>Essay</a:t>
            </a:r>
          </a:p>
          <a:p>
            <a:pPr marL="117475" indent="-117475">
              <a:spcBef>
                <a:spcPts val="200"/>
              </a:spcBef>
              <a:buFont typeface="Arial" panose="020B0604020202020204" pitchFamily="34" charset="0"/>
              <a:buChar char="•"/>
            </a:pPr>
            <a:r>
              <a:rPr lang="en-US" sz="800" b="0" baseline="0" dirty="0" smtClean="0">
                <a:solidFill>
                  <a:schemeClr val="bg1"/>
                </a:solidFill>
                <a:latin typeface="Arial" panose="020B0604020202020204" pitchFamily="34" charset="0"/>
                <a:cs typeface="Arial" panose="020B0604020202020204" pitchFamily="34" charset="0"/>
              </a:rPr>
              <a:t>Appendix</a:t>
            </a:r>
          </a:p>
          <a:p>
            <a:pPr marL="117475" indent="-117475">
              <a:spcBef>
                <a:spcPts val="200"/>
              </a:spcBef>
              <a:buFont typeface="Arial" panose="020B0604020202020204" pitchFamily="34" charset="0"/>
              <a:buChar char="•"/>
            </a:pPr>
            <a:r>
              <a:rPr lang="en-US" sz="800" b="0" baseline="0" dirty="0" smtClean="0">
                <a:solidFill>
                  <a:schemeClr val="bg1"/>
                </a:solidFill>
                <a:latin typeface="Arial" panose="020B0604020202020204" pitchFamily="34" charset="0"/>
                <a:cs typeface="Arial" panose="020B0604020202020204" pitchFamily="34" charset="0"/>
              </a:rPr>
              <a:t>Etc.</a:t>
            </a:r>
          </a:p>
          <a:p>
            <a:pPr marL="0" indent="0">
              <a:spcBef>
                <a:spcPts val="600"/>
              </a:spcBef>
              <a:buFont typeface="Arial" panose="020B0604020202020204" pitchFamily="34" charset="0"/>
              <a:buNone/>
            </a:pPr>
            <a:r>
              <a:rPr lang="en-US" sz="800" b="0" i="1" baseline="0" dirty="0" smtClean="0">
                <a:solidFill>
                  <a:schemeClr val="bg1"/>
                </a:solidFill>
                <a:latin typeface="Arial" panose="020B0604020202020204" pitchFamily="34" charset="0"/>
                <a:cs typeface="Arial" panose="020B0604020202020204" pitchFamily="34" charset="0"/>
              </a:rPr>
              <a:t>If not needed, you may delete the break type box.</a:t>
            </a:r>
            <a:endParaRPr lang="en-US" sz="800" b="0" i="1" dirty="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90939046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338" userDrawn="1">
          <p15:clr>
            <a:srgbClr val="FBAE40"/>
          </p15:clr>
        </p15:guide>
        <p15:guide id="2" orient="horz" pos="2841" userDrawn="1">
          <p15:clr>
            <a:srgbClr val="FBAE40"/>
          </p15:clr>
        </p15:guide>
        <p15:guide id="3" orient="horz" pos="295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28" hasCustomPrompt="1"/>
          </p:nvPr>
        </p:nvSpPr>
        <p:spPr bwMode="gray">
          <a:xfrm>
            <a:off x="513556" y="1106655"/>
            <a:ext cx="9034272"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8" name="Text Placeholder 7"/>
          <p:cNvSpPr>
            <a:spLocks noGrp="1"/>
          </p:cNvSpPr>
          <p:nvPr>
            <p:ph type="body" sz="quarter" idx="29" hasCustomPrompt="1"/>
          </p:nvPr>
        </p:nvSpPr>
        <p:spPr bwMode="gray">
          <a:xfrm>
            <a:off x="513556" y="465073"/>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10" name="Text Placeholder 9"/>
          <p:cNvSpPr>
            <a:spLocks noGrp="1"/>
          </p:cNvSpPr>
          <p:nvPr>
            <p:ph type="body" sz="quarter" idx="30" hasCustomPrompt="1"/>
          </p:nvPr>
        </p:nvSpPr>
        <p:spPr bwMode="gray">
          <a:xfrm>
            <a:off x="8356124"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12" name="Text Placeholder 11"/>
          <p:cNvSpPr>
            <a:spLocks noGrp="1"/>
          </p:cNvSpPr>
          <p:nvPr>
            <p:ph type="body" sz="quarter" idx="31" hasCustomPrompt="1"/>
          </p:nvPr>
        </p:nvSpPr>
        <p:spPr bwMode="gray">
          <a:xfrm>
            <a:off x="513556" y="6996120"/>
            <a:ext cx="3013652" cy="153888"/>
          </a:xfrm>
        </p:spPr>
        <p:txBody>
          <a:bodyPr anchor="b" anchorCtr="0"/>
          <a:lstStyle>
            <a:lvl1pPr marL="117475" indent="-117475">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3" name="Title 2"/>
          <p:cNvSpPr>
            <a:spLocks noGrp="1"/>
          </p:cNvSpPr>
          <p:nvPr>
            <p:ph type="title" hasCustomPrompt="1"/>
          </p:nvPr>
        </p:nvSpPr>
        <p:spPr bwMode="gray">
          <a:xfrm>
            <a:off x="513556" y="696077"/>
            <a:ext cx="9031288" cy="307777"/>
          </a:xfrm>
        </p:spPr>
        <p:txBody>
          <a:bodyPr/>
          <a:lstStyle/>
          <a:p>
            <a:r>
              <a:rPr lang="en-US" dirty="0" smtClean="0"/>
              <a:t>Page Title – Rockwell 20pt Regular, Title Case</a:t>
            </a:r>
            <a:endParaRPr lang="en-US" dirty="0"/>
          </a:p>
        </p:txBody>
      </p:sp>
      <p:sp>
        <p:nvSpPr>
          <p:cNvPr id="9"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59287081"/>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bwMode="gray">
          <a:xfrm>
            <a:off x="2727826" y="1337744"/>
            <a:ext cx="0" cy="5812357"/>
          </a:xfrm>
          <a:prstGeom prst="line">
            <a:avLst/>
          </a:prstGeom>
          <a:ln w="635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28" hasCustomPrompt="1"/>
          </p:nvPr>
        </p:nvSpPr>
        <p:spPr bwMode="gray">
          <a:xfrm>
            <a:off x="2858585" y="1309120"/>
            <a:ext cx="6688640"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12" name="Text Placeholder 7"/>
          <p:cNvSpPr>
            <a:spLocks noGrp="1"/>
          </p:cNvSpPr>
          <p:nvPr>
            <p:ph type="body" sz="quarter" idx="30" hasCustomPrompt="1"/>
          </p:nvPr>
        </p:nvSpPr>
        <p:spPr bwMode="gray">
          <a:xfrm>
            <a:off x="513556" y="465137"/>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3" name="Text Placeholder 2"/>
          <p:cNvSpPr>
            <a:spLocks noGrp="1"/>
          </p:cNvSpPr>
          <p:nvPr>
            <p:ph type="body" sz="quarter" idx="31" hasCustomPrompt="1"/>
          </p:nvPr>
        </p:nvSpPr>
        <p:spPr bwMode="gray">
          <a:xfrm>
            <a:off x="513556" y="1311809"/>
            <a:ext cx="2130552" cy="5838292"/>
          </a:xfrm>
        </p:spPr>
        <p:txBody>
          <a:bodyPr>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9" name="Text Placeholder 8"/>
          <p:cNvSpPr>
            <a:spLocks noGrp="1"/>
          </p:cNvSpPr>
          <p:nvPr>
            <p:ph type="body" sz="quarter" idx="33" hasCustomPrompt="1"/>
          </p:nvPr>
        </p:nvSpPr>
        <p:spPr bwMode="gray">
          <a:xfrm>
            <a:off x="8356124" y="6842231"/>
            <a:ext cx="1188720" cy="307777"/>
          </a:xfrm>
          <a:noFill/>
        </p:spPr>
        <p:txBody>
          <a:bodyPr anchor="b" anchorCtr="0"/>
          <a:lstStyle>
            <a:lvl1pPr marL="0" indent="0">
              <a:spcBef>
                <a:spcPts val="0"/>
              </a:spcBef>
              <a:buFont typeface="Arial" panose="020B0604020202020204" pitchFamily="34" charset="0"/>
              <a:buNone/>
              <a:defRPr sz="500">
                <a:solidFill>
                  <a:schemeClr val="tx1"/>
                </a:solidFill>
              </a:defRPr>
            </a:lvl1pPr>
            <a:lvl2pPr marL="112713" indent="0">
              <a:spcBef>
                <a:spcPts val="0"/>
              </a:spcBef>
              <a:buFont typeface="Arial" panose="020B0604020202020204" pitchFamily="34" charset="0"/>
              <a:buNone/>
              <a:defRPr sz="500"/>
            </a:lvl2pPr>
            <a:lvl3pPr marL="230187" indent="0">
              <a:spcBef>
                <a:spcPts val="0"/>
              </a:spcBef>
              <a:buFont typeface="Arial" panose="020B0604020202020204" pitchFamily="34" charset="0"/>
              <a:buNone/>
              <a:defRPr sz="500"/>
            </a:lvl3pPr>
            <a:lvl4pPr marL="342900" indent="0">
              <a:spcBef>
                <a:spcPts val="0"/>
              </a:spcBef>
              <a:buFont typeface="Arial" panose="020B0604020202020204" pitchFamily="34" charset="0"/>
              <a:buNone/>
              <a:defRPr sz="500"/>
            </a:lvl4pPr>
            <a:lvl5pPr marL="458787" indent="0">
              <a:spcBef>
                <a:spcPts val="0"/>
              </a:spcBef>
              <a:buFont typeface="Arial" panose="020B0604020202020204" pitchFamily="34" charset="0"/>
              <a:buNone/>
              <a:defRPr sz="500"/>
            </a:lvl5pPr>
          </a:lstStyle>
          <a:p>
            <a:pPr lvl="0"/>
            <a:r>
              <a:rPr lang="en-US" dirty="0" smtClean="0"/>
              <a:t>Source: Click to add source. Use a single space after “Source:” and a period at the end of the source. Stretch box to the left as needed.</a:t>
            </a:r>
          </a:p>
        </p:txBody>
      </p:sp>
      <p:sp>
        <p:nvSpPr>
          <p:cNvPr id="14" name="Text Placeholder 13"/>
          <p:cNvSpPr>
            <a:spLocks noGrp="1"/>
          </p:cNvSpPr>
          <p:nvPr>
            <p:ph type="body" sz="quarter" idx="34" hasCustomPrompt="1"/>
          </p:nvPr>
        </p:nvSpPr>
        <p:spPr bwMode="gray">
          <a:xfrm>
            <a:off x="2863347" y="6996213"/>
            <a:ext cx="3034434"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513556" y="696077"/>
            <a:ext cx="9031288" cy="307777"/>
          </a:xfrm>
        </p:spPr>
        <p:txBody>
          <a:bodyPr/>
          <a:lstStyle/>
          <a:p>
            <a:r>
              <a:rPr lang="en-US" dirty="0" smtClean="0"/>
              <a:t>Page Title – Rockwell 20pt Regular, Title Case</a:t>
            </a:r>
            <a:endParaRPr lang="en-US" dirty="0"/>
          </a:p>
        </p:txBody>
      </p:sp>
      <p:sp>
        <p:nvSpPr>
          <p:cNvPr id="10" name="Slide Number Placeholder 1"/>
          <p:cNvSpPr>
            <a:spLocks noGrp="1"/>
          </p:cNvSpPr>
          <p:nvPr>
            <p:ph type="sldNum" sz="quarter" idx="4"/>
          </p:nvPr>
        </p:nvSpPr>
        <p:spPr bwMode="gray">
          <a:xfrm>
            <a:off x="9444260"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64096609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4">
          <p15:clr>
            <a:srgbClr val="FBAE40"/>
          </p15:clr>
        </p15:guide>
        <p15:guide id="2" pos="1802">
          <p15:clr>
            <a:srgbClr val="FBAE40"/>
          </p15:clr>
        </p15:guide>
        <p15:guide id="3" pos="166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Box Text">
    <p:spTree>
      <p:nvGrpSpPr>
        <p:cNvPr id="1" name=""/>
        <p:cNvGrpSpPr/>
        <p:nvPr/>
      </p:nvGrpSpPr>
      <p:grpSpPr>
        <a:xfrm>
          <a:off x="0" y="0"/>
          <a:ext cx="0" cy="0"/>
          <a:chOff x="0" y="0"/>
          <a:chExt cx="0" cy="0"/>
        </a:xfrm>
      </p:grpSpPr>
      <p:sp>
        <p:nvSpPr>
          <p:cNvPr id="3" name="Text Placeholder 2"/>
          <p:cNvSpPr>
            <a:spLocks noGrp="1"/>
          </p:cNvSpPr>
          <p:nvPr>
            <p:ph type="body" sz="quarter" idx="32" hasCustomPrompt="1"/>
          </p:nvPr>
        </p:nvSpPr>
        <p:spPr bwMode="gray">
          <a:xfrm>
            <a:off x="511175" y="460375"/>
            <a:ext cx="2212848" cy="6689726"/>
          </a:xfrm>
          <a:ln w="12700">
            <a:solidFill>
              <a:schemeClr val="accent3"/>
            </a:solidFill>
            <a:miter lim="800000"/>
          </a:ln>
        </p:spPr>
        <p:txBody>
          <a:bodyPr lIns="137160" tIns="137160" rIns="137160" bIns="137160">
            <a:noAutofit/>
          </a:bodyPr>
          <a:lstStyle>
            <a:lvl1pPr marL="0" indent="0">
              <a:spcBef>
                <a:spcPts val="0"/>
              </a:spcBef>
              <a:buNone/>
              <a:defRPr sz="1000" b="1">
                <a:solidFill>
                  <a:schemeClr val="tx1"/>
                </a:solidFill>
              </a:defRPr>
            </a:lvl1pPr>
            <a:lvl2pPr marL="112713" indent="0">
              <a:buNone/>
              <a:defRPr sz="1000"/>
            </a:lvl2pPr>
            <a:lvl3pPr marL="230187" indent="0">
              <a:buNone/>
              <a:defRPr sz="1000"/>
            </a:lvl3pPr>
            <a:lvl4pPr marL="342900" indent="0">
              <a:buNone/>
              <a:defRPr sz="1000"/>
            </a:lvl4pPr>
            <a:lvl5pPr marL="458787" indent="0">
              <a:buNone/>
              <a:defRPr sz="1000"/>
            </a:lvl5pPr>
          </a:lstStyle>
          <a:p>
            <a:pPr lvl="0"/>
            <a:r>
              <a:rPr lang="en-US" dirty="0" smtClean="0"/>
              <a:t>Box Title – Verdana 10pt</a:t>
            </a:r>
          </a:p>
        </p:txBody>
      </p:sp>
      <p:cxnSp>
        <p:nvCxnSpPr>
          <p:cNvPr id="10" name="Straight Connector 9"/>
          <p:cNvCxnSpPr/>
          <p:nvPr userDrawn="1"/>
        </p:nvCxnSpPr>
        <p:spPr bwMode="gray">
          <a:xfrm>
            <a:off x="2858585" y="1032953"/>
            <a:ext cx="668864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28" hasCustomPrompt="1"/>
          </p:nvPr>
        </p:nvSpPr>
        <p:spPr bwMode="gray">
          <a:xfrm>
            <a:off x="2858584" y="1106655"/>
            <a:ext cx="6688641"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16" name="Text Placeholder 7"/>
          <p:cNvSpPr>
            <a:spLocks noGrp="1"/>
          </p:cNvSpPr>
          <p:nvPr>
            <p:ph type="body" sz="quarter" idx="30" hasCustomPrompt="1"/>
          </p:nvPr>
        </p:nvSpPr>
        <p:spPr bwMode="gray">
          <a:xfrm>
            <a:off x="2858585" y="465137"/>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6" name="Text Placeholder 5"/>
          <p:cNvSpPr>
            <a:spLocks noGrp="1"/>
          </p:cNvSpPr>
          <p:nvPr>
            <p:ph type="body" sz="quarter" idx="33" hasCustomPrompt="1"/>
          </p:nvPr>
        </p:nvSpPr>
        <p:spPr bwMode="gray">
          <a:xfrm>
            <a:off x="511175" y="746587"/>
            <a:ext cx="2212848" cy="6403514"/>
          </a:xfrm>
        </p:spPr>
        <p:txBody>
          <a:bodyPr lIns="137160" tIns="137160" rIns="137160">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8" name="Text Placeholder 7"/>
          <p:cNvSpPr>
            <a:spLocks noGrp="1"/>
          </p:cNvSpPr>
          <p:nvPr>
            <p:ph type="body" sz="quarter" idx="36" hasCustomPrompt="1"/>
          </p:nvPr>
        </p:nvSpPr>
        <p:spPr bwMode="gray">
          <a:xfrm>
            <a:off x="8358505"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21" name="Text Placeholder 20"/>
          <p:cNvSpPr>
            <a:spLocks noGrp="1"/>
          </p:cNvSpPr>
          <p:nvPr>
            <p:ph type="body" sz="quarter" idx="37" hasCustomPrompt="1"/>
          </p:nvPr>
        </p:nvSpPr>
        <p:spPr bwMode="gray">
          <a:xfrm>
            <a:off x="2860966" y="6996120"/>
            <a:ext cx="3035808"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2858585" y="696077"/>
            <a:ext cx="6688640" cy="307777"/>
          </a:xfrm>
        </p:spPr>
        <p:txBody>
          <a:bodyPr/>
          <a:lstStyle>
            <a:lvl1pPr>
              <a:defRPr baseline="0"/>
            </a:lvl1pPr>
          </a:lstStyle>
          <a:p>
            <a:r>
              <a:rPr lang="en-US" dirty="0" smtClean="0"/>
              <a:t>Page Title – Rockwell 20pt Regular, Title Case</a:t>
            </a:r>
            <a:endParaRPr lang="en-US" dirty="0"/>
          </a:p>
        </p:txBody>
      </p:sp>
      <p:sp>
        <p:nvSpPr>
          <p:cNvPr id="11"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398423532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8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age: with Footer">
    <p:bg bwMode="gray">
      <p:bgRef idx="1001">
        <a:schemeClr val="bg1"/>
      </p:bgRef>
    </p:bg>
    <p:spTree>
      <p:nvGrpSpPr>
        <p:cNvPr id="1" name=""/>
        <p:cNvGrpSpPr/>
        <p:nvPr/>
      </p:nvGrpSpPr>
      <p:grpSpPr>
        <a:xfrm>
          <a:off x="0" y="0"/>
          <a:ext cx="0" cy="0"/>
          <a:chOff x="0" y="0"/>
          <a:chExt cx="0" cy="0"/>
        </a:xfrm>
      </p:grpSpPr>
      <p:sp>
        <p:nvSpPr>
          <p:cNvPr id="3"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160596556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age">
    <p:bg bwMode="gray">
      <p:bgRef idx="1001">
        <a:schemeClr val="bg1"/>
      </p:bgRef>
    </p:bg>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8754252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ack Cover ">
    <p:spTree>
      <p:nvGrpSpPr>
        <p:cNvPr id="1" name=""/>
        <p:cNvGrpSpPr/>
        <p:nvPr/>
      </p:nvGrpSpPr>
      <p:grpSpPr>
        <a:xfrm>
          <a:off x="0" y="0"/>
          <a:ext cx="0" cy="0"/>
          <a:chOff x="0" y="0"/>
          <a:chExt cx="0" cy="0"/>
        </a:xfrm>
      </p:grpSpPr>
      <p:sp>
        <p:nvSpPr>
          <p:cNvPr id="9" name="Rectangle 8">
            <a:hlinkClick r:id="rId3"/>
          </p:cNvPr>
          <p:cNvSpPr/>
          <p:nvPr userDrawn="1"/>
        </p:nvSpPr>
        <p:spPr bwMode="gray">
          <a:xfrm>
            <a:off x="2825186" y="6268144"/>
            <a:ext cx="4408029" cy="1288356"/>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grpSp>
        <p:nvGrpSpPr>
          <p:cNvPr id="10" name="Group 9"/>
          <p:cNvGrpSpPr/>
          <p:nvPr userDrawn="1"/>
        </p:nvGrpSpPr>
        <p:grpSpPr>
          <a:xfrm>
            <a:off x="3392954" y="6434284"/>
            <a:ext cx="3272492" cy="957891"/>
            <a:chOff x="2249954" y="8720284"/>
            <a:chExt cx="3272492" cy="957891"/>
          </a:xfrm>
        </p:grpSpPr>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3266202" y="8720284"/>
              <a:ext cx="1239997" cy="474433"/>
            </a:xfrm>
            <a:prstGeom prst="rect">
              <a:avLst/>
            </a:prstGeom>
          </p:spPr>
        </p:pic>
        <p:sp>
          <p:nvSpPr>
            <p:cNvPr id="12" name="TextBox 11"/>
            <p:cNvSpPr txBox="1"/>
            <p:nvPr userDrawn="1"/>
          </p:nvSpPr>
          <p:spPr bwMode="gray">
            <a:xfrm>
              <a:off x="2249954" y="9306278"/>
              <a:ext cx="3272492" cy="371897"/>
            </a:xfrm>
            <a:prstGeom prst="rect">
              <a:avLst/>
            </a:prstGeom>
            <a:noFill/>
          </p:spPr>
          <p:txBody>
            <a:bodyPr wrap="square" lIns="0" tIns="0" rIns="0" bIns="0" rtlCol="0">
              <a:spAutoFit/>
            </a:bodyPr>
            <a:lstStyle/>
            <a:p>
              <a:pPr algn="ctr">
                <a:spcBef>
                  <a:spcPts val="500"/>
                </a:spcBef>
              </a:pPr>
              <a:r>
                <a:rPr lang="en-US" sz="1000" spc="0" baseline="0" dirty="0" smtClean="0">
                  <a:latin typeface="+mj-lt"/>
                </a:rPr>
                <a:t>Washington DC   Richmond   Birmingham   Minneapolis</a:t>
              </a:r>
            </a:p>
            <a:p>
              <a:pPr algn="ctr">
                <a:spcBef>
                  <a:spcPts val="500"/>
                </a:spcBef>
              </a:pPr>
              <a:r>
                <a:rPr lang="en-US" sz="1000" b="1" spc="0" baseline="0" dirty="0" smtClean="0">
                  <a:latin typeface="+mj-lt"/>
                </a:rPr>
                <a:t>P</a:t>
              </a:r>
              <a:r>
                <a:rPr lang="en-US" sz="1000" spc="0" baseline="0" dirty="0" smtClean="0">
                  <a:latin typeface="+mj-lt"/>
                </a:rPr>
                <a:t> 202.266.6400   </a:t>
              </a:r>
              <a:r>
                <a:rPr lang="en-US" sz="1000" b="1" spc="0" baseline="0" dirty="0" smtClean="0">
                  <a:latin typeface="+mj-lt"/>
                </a:rPr>
                <a:t>F</a:t>
              </a:r>
              <a:r>
                <a:rPr lang="en-US" sz="1000" spc="0" baseline="0" dirty="0" smtClean="0">
                  <a:latin typeface="+mj-lt"/>
                </a:rPr>
                <a:t> 202.266.5700   </a:t>
              </a:r>
              <a:r>
                <a:rPr lang="en-US" sz="1000" spc="0" baseline="0" dirty="0" smtClean="0">
                  <a:solidFill>
                    <a:schemeClr val="accent6"/>
                  </a:solidFill>
                  <a:latin typeface="+mj-lt"/>
                </a:rPr>
                <a:t>eab.com</a:t>
              </a:r>
            </a:p>
          </p:txBody>
        </p:sp>
        <p:cxnSp>
          <p:nvCxnSpPr>
            <p:cNvPr id="13" name="Straight Connector 12"/>
            <p:cNvCxnSpPr/>
            <p:nvPr userDrawn="1"/>
          </p:nvCxnSpPr>
          <p:spPr bwMode="gray">
            <a:xfrm>
              <a:off x="3240943"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gray">
            <a:xfrm>
              <a:off x="3922418"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bwMode="gray">
            <a:xfrm>
              <a:off x="4732343" y="9321215"/>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gray">
            <a:xfrm>
              <a:off x="3579671" y="9535527"/>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bwMode="gray">
            <a:xfrm>
              <a:off x="4548840" y="9535527"/>
              <a:ext cx="0" cy="125644"/>
            </a:xfrm>
            <a:prstGeom prst="line">
              <a:avLst/>
            </a:prstGeom>
            <a:ln w="6350">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57305085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tyle Option #2">
    <p:bg bwMode="gray">
      <p:bgPr>
        <a:solidFill>
          <a:schemeClr val="accent5"/>
        </a:solidFill>
        <a:effectLst/>
      </p:bgPr>
    </p:bg>
    <p:spTree>
      <p:nvGrpSpPr>
        <p:cNvPr id="1" name=""/>
        <p:cNvGrpSpPr/>
        <p:nvPr/>
      </p:nvGrpSpPr>
      <p:grpSpPr>
        <a:xfrm>
          <a:off x="0" y="0"/>
          <a:ext cx="0" cy="0"/>
          <a:chOff x="0" y="0"/>
          <a:chExt cx="0" cy="0"/>
        </a:xfrm>
      </p:grpSpPr>
      <p:sp>
        <p:nvSpPr>
          <p:cNvPr id="3" name="TextBox 2"/>
          <p:cNvSpPr txBox="1"/>
          <p:nvPr userDrawn="1"/>
        </p:nvSpPr>
        <p:spPr bwMode="gray">
          <a:xfrm>
            <a:off x="850491" y="1290990"/>
            <a:ext cx="8357419" cy="3185487"/>
          </a:xfrm>
          <a:prstGeom prst="rect">
            <a:avLst/>
          </a:prstGeom>
          <a:noFill/>
        </p:spPr>
        <p:txBody>
          <a:bodyPr wrap="square" lIns="0" tIns="0" rIns="0" bIns="0" rtlCol="0">
            <a:spAutoFit/>
          </a:bodyPr>
          <a:lstStyle/>
          <a:p>
            <a:pPr>
              <a:lnSpc>
                <a:spcPct val="90000"/>
              </a:lnSpc>
              <a:spcBef>
                <a:spcPts val="500"/>
              </a:spcBef>
            </a:pPr>
            <a:r>
              <a:rPr lang="en-US" sz="11500" b="1" dirty="0" smtClean="0">
                <a:solidFill>
                  <a:schemeClr val="bg1"/>
                </a:solidFill>
              </a:rPr>
              <a:t>Footers</a:t>
            </a:r>
            <a:br>
              <a:rPr lang="en-US" sz="11500" b="1" dirty="0" smtClean="0">
                <a:solidFill>
                  <a:schemeClr val="bg1"/>
                </a:solidFill>
              </a:rPr>
            </a:br>
            <a:r>
              <a:rPr lang="en-US" sz="11500" b="1" dirty="0" smtClean="0">
                <a:solidFill>
                  <a:schemeClr val="bg1"/>
                </a:solidFill>
              </a:rPr>
              <a:t>w/Logo</a:t>
            </a:r>
          </a:p>
        </p:txBody>
      </p:sp>
      <p:cxnSp>
        <p:nvCxnSpPr>
          <p:cNvPr id="5" name="Straight Arrow Connector 4"/>
          <p:cNvCxnSpPr/>
          <p:nvPr userDrawn="1"/>
        </p:nvCxnSpPr>
        <p:spPr bwMode="gray">
          <a:xfrm>
            <a:off x="943896" y="6017341"/>
            <a:ext cx="4640827" cy="0"/>
          </a:xfrm>
          <a:prstGeom prst="straightConnector1">
            <a:avLst/>
          </a:prstGeom>
          <a:ln w="4445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1932690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oter Logo: Standard">
    <p:spTree>
      <p:nvGrpSpPr>
        <p:cNvPr id="1" name=""/>
        <p:cNvGrpSpPr/>
        <p:nvPr/>
      </p:nvGrpSpPr>
      <p:grpSpPr>
        <a:xfrm>
          <a:off x="0" y="0"/>
          <a:ext cx="0" cy="0"/>
          <a:chOff x="0" y="0"/>
          <a:chExt cx="0" cy="0"/>
        </a:xfrm>
      </p:grpSpPr>
      <p:sp>
        <p:nvSpPr>
          <p:cNvPr id="11" name="Rectangle 10">
            <a:hlinkClick r:id="rId3"/>
          </p:cNvPr>
          <p:cNvSpPr/>
          <p:nvPr userDrawn="1"/>
        </p:nvSpPr>
        <p:spPr bwMode="gray">
          <a:xfrm>
            <a:off x="456249" y="7264170"/>
            <a:ext cx="3434714" cy="282886"/>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3" name="Rectangle 12"/>
          <p:cNvSpPr/>
          <p:nvPr userDrawn="1"/>
        </p:nvSpPr>
        <p:spPr bwMode="gray">
          <a:xfrm>
            <a:off x="1371602" y="7335251"/>
            <a:ext cx="8686798"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4" name="TextBox 13"/>
          <p:cNvSpPr txBox="1"/>
          <p:nvPr userDrawn="1"/>
        </p:nvSpPr>
        <p:spPr bwMode="gray">
          <a:xfrm>
            <a:off x="1407316" y="7366084"/>
            <a:ext cx="2312988" cy="84639"/>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tx1"/>
                </a:solidFill>
                <a:effectLst/>
                <a:uLnTx/>
                <a:uFillTx/>
                <a:latin typeface="+mn-lt"/>
                <a:ea typeface="+mn-ea"/>
                <a:cs typeface="+mn-cs"/>
              </a:rPr>
              <a:t>©2017 EAB Global, Inc. • All Rights Reserved. • eab.com</a:t>
            </a:r>
          </a:p>
        </p:txBody>
      </p:sp>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511175" y="7270675"/>
            <a:ext cx="713232" cy="272888"/>
          </a:xfrm>
          <a:prstGeom prst="rect">
            <a:avLst/>
          </a:prstGeom>
        </p:spPr>
      </p:pic>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4" name="Text Placeholder 3"/>
          <p:cNvSpPr>
            <a:spLocks noGrp="1"/>
          </p:cNvSpPr>
          <p:nvPr>
            <p:ph type="body" sz="quarter" idx="28" hasCustomPrompt="1"/>
          </p:nvPr>
        </p:nvSpPr>
        <p:spPr bwMode="gray">
          <a:xfrm>
            <a:off x="513556" y="1106655"/>
            <a:ext cx="9034272"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8" name="Text Placeholder 7"/>
          <p:cNvSpPr>
            <a:spLocks noGrp="1"/>
          </p:cNvSpPr>
          <p:nvPr>
            <p:ph type="body" sz="quarter" idx="29" hasCustomPrompt="1"/>
          </p:nvPr>
        </p:nvSpPr>
        <p:spPr bwMode="gray">
          <a:xfrm>
            <a:off x="513556" y="465073"/>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10" name="Text Placeholder 9"/>
          <p:cNvSpPr>
            <a:spLocks noGrp="1"/>
          </p:cNvSpPr>
          <p:nvPr>
            <p:ph type="body" sz="quarter" idx="30" hasCustomPrompt="1"/>
          </p:nvPr>
        </p:nvSpPr>
        <p:spPr bwMode="gray">
          <a:xfrm>
            <a:off x="8356124"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12" name="Text Placeholder 11"/>
          <p:cNvSpPr>
            <a:spLocks noGrp="1"/>
          </p:cNvSpPr>
          <p:nvPr>
            <p:ph type="body" sz="quarter" idx="31" hasCustomPrompt="1"/>
          </p:nvPr>
        </p:nvSpPr>
        <p:spPr bwMode="gray">
          <a:xfrm>
            <a:off x="513556" y="6996120"/>
            <a:ext cx="3013652" cy="153888"/>
          </a:xfrm>
        </p:spPr>
        <p:txBody>
          <a:bodyPr anchor="b" anchorCtr="0"/>
          <a:lstStyle>
            <a:lvl1pPr marL="117475" indent="-117475">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3" name="Title 2"/>
          <p:cNvSpPr>
            <a:spLocks noGrp="1"/>
          </p:cNvSpPr>
          <p:nvPr>
            <p:ph type="title" hasCustomPrompt="1"/>
          </p:nvPr>
        </p:nvSpPr>
        <p:spPr bwMode="gray">
          <a:xfrm>
            <a:off x="513556" y="696077"/>
            <a:ext cx="9031288" cy="307777"/>
          </a:xfrm>
        </p:spPr>
        <p:txBody>
          <a:bodyPr/>
          <a:lstStyle/>
          <a:p>
            <a:r>
              <a:rPr lang="en-US" dirty="0" smtClean="0"/>
              <a:t>Page Title – Rockwell 20pt Regular, Title Case</a:t>
            </a:r>
            <a:endParaRPr lang="en-US" dirty="0"/>
          </a:p>
        </p:txBody>
      </p:sp>
      <p:sp>
        <p:nvSpPr>
          <p:cNvPr id="9"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390456802"/>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oter Logo: Text">
    <p:spTree>
      <p:nvGrpSpPr>
        <p:cNvPr id="1" name=""/>
        <p:cNvGrpSpPr/>
        <p:nvPr/>
      </p:nvGrpSpPr>
      <p:grpSpPr>
        <a:xfrm>
          <a:off x="0" y="0"/>
          <a:ext cx="0" cy="0"/>
          <a:chOff x="0" y="0"/>
          <a:chExt cx="0" cy="0"/>
        </a:xfrm>
      </p:grpSpPr>
      <p:sp>
        <p:nvSpPr>
          <p:cNvPr id="13" name="Rectangle 12">
            <a:hlinkClick r:id="rId3"/>
          </p:cNvPr>
          <p:cNvSpPr/>
          <p:nvPr userDrawn="1"/>
        </p:nvSpPr>
        <p:spPr bwMode="gray">
          <a:xfrm>
            <a:off x="456249" y="7264170"/>
            <a:ext cx="3434714" cy="282886"/>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5" name="Rectangle 14"/>
          <p:cNvSpPr/>
          <p:nvPr userDrawn="1"/>
        </p:nvSpPr>
        <p:spPr bwMode="gray">
          <a:xfrm>
            <a:off x="1371602" y="7335251"/>
            <a:ext cx="8686798"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7" name="TextBox 16"/>
          <p:cNvSpPr txBox="1"/>
          <p:nvPr userDrawn="1"/>
        </p:nvSpPr>
        <p:spPr bwMode="gray">
          <a:xfrm>
            <a:off x="1407316" y="7366084"/>
            <a:ext cx="2312988" cy="84639"/>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tx1"/>
                </a:solidFill>
                <a:effectLst/>
                <a:uLnTx/>
                <a:uFillTx/>
                <a:latin typeface="+mn-lt"/>
                <a:ea typeface="+mn-ea"/>
                <a:cs typeface="+mn-cs"/>
              </a:rPr>
              <a:t>©2017 EAB Global, Inc. • All Rights Reserved. • eab.com</a:t>
            </a:r>
          </a:p>
        </p:txBody>
      </p:sp>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511175" y="7270675"/>
            <a:ext cx="713232" cy="272888"/>
          </a:xfrm>
          <a:prstGeom prst="rect">
            <a:avLst/>
          </a:prstGeom>
        </p:spPr>
      </p:pic>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bwMode="gray">
          <a:xfrm>
            <a:off x="2727826" y="1337744"/>
            <a:ext cx="0" cy="5812357"/>
          </a:xfrm>
          <a:prstGeom prst="line">
            <a:avLst/>
          </a:prstGeom>
          <a:ln w="635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28" hasCustomPrompt="1"/>
          </p:nvPr>
        </p:nvSpPr>
        <p:spPr bwMode="gray">
          <a:xfrm>
            <a:off x="2858585" y="1309120"/>
            <a:ext cx="6688640"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12" name="Text Placeholder 7"/>
          <p:cNvSpPr>
            <a:spLocks noGrp="1"/>
          </p:cNvSpPr>
          <p:nvPr>
            <p:ph type="body" sz="quarter" idx="30" hasCustomPrompt="1"/>
          </p:nvPr>
        </p:nvSpPr>
        <p:spPr bwMode="gray">
          <a:xfrm>
            <a:off x="513556" y="465137"/>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3" name="Text Placeholder 2"/>
          <p:cNvSpPr>
            <a:spLocks noGrp="1"/>
          </p:cNvSpPr>
          <p:nvPr>
            <p:ph type="body" sz="quarter" idx="31" hasCustomPrompt="1"/>
          </p:nvPr>
        </p:nvSpPr>
        <p:spPr bwMode="gray">
          <a:xfrm>
            <a:off x="513556" y="1311809"/>
            <a:ext cx="2130552" cy="5838292"/>
          </a:xfrm>
        </p:spPr>
        <p:txBody>
          <a:bodyPr>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9" name="Text Placeholder 8"/>
          <p:cNvSpPr>
            <a:spLocks noGrp="1"/>
          </p:cNvSpPr>
          <p:nvPr>
            <p:ph type="body" sz="quarter" idx="33" hasCustomPrompt="1"/>
          </p:nvPr>
        </p:nvSpPr>
        <p:spPr bwMode="gray">
          <a:xfrm>
            <a:off x="8356124" y="6842231"/>
            <a:ext cx="1188720" cy="307777"/>
          </a:xfrm>
          <a:noFill/>
        </p:spPr>
        <p:txBody>
          <a:bodyPr anchor="b" anchorCtr="0"/>
          <a:lstStyle>
            <a:lvl1pPr marL="0" indent="0">
              <a:spcBef>
                <a:spcPts val="0"/>
              </a:spcBef>
              <a:buFont typeface="Arial" panose="020B0604020202020204" pitchFamily="34" charset="0"/>
              <a:buNone/>
              <a:defRPr sz="500">
                <a:solidFill>
                  <a:schemeClr val="tx1"/>
                </a:solidFill>
              </a:defRPr>
            </a:lvl1pPr>
            <a:lvl2pPr marL="112713" indent="0">
              <a:spcBef>
                <a:spcPts val="0"/>
              </a:spcBef>
              <a:buFont typeface="Arial" panose="020B0604020202020204" pitchFamily="34" charset="0"/>
              <a:buNone/>
              <a:defRPr sz="500"/>
            </a:lvl2pPr>
            <a:lvl3pPr marL="230187" indent="0">
              <a:spcBef>
                <a:spcPts val="0"/>
              </a:spcBef>
              <a:buFont typeface="Arial" panose="020B0604020202020204" pitchFamily="34" charset="0"/>
              <a:buNone/>
              <a:defRPr sz="500"/>
            </a:lvl3pPr>
            <a:lvl4pPr marL="342900" indent="0">
              <a:spcBef>
                <a:spcPts val="0"/>
              </a:spcBef>
              <a:buFont typeface="Arial" panose="020B0604020202020204" pitchFamily="34" charset="0"/>
              <a:buNone/>
              <a:defRPr sz="500"/>
            </a:lvl4pPr>
            <a:lvl5pPr marL="458787" indent="0">
              <a:spcBef>
                <a:spcPts val="0"/>
              </a:spcBef>
              <a:buFont typeface="Arial" panose="020B0604020202020204" pitchFamily="34" charset="0"/>
              <a:buNone/>
              <a:defRPr sz="500"/>
            </a:lvl5pPr>
          </a:lstStyle>
          <a:p>
            <a:pPr lvl="0"/>
            <a:r>
              <a:rPr lang="en-US" dirty="0" smtClean="0"/>
              <a:t>Source: Click to add source. Use a single space after “Source:” and a period at the end of the source. Stretch box to the left as needed.</a:t>
            </a:r>
          </a:p>
        </p:txBody>
      </p:sp>
      <p:sp>
        <p:nvSpPr>
          <p:cNvPr id="14" name="Text Placeholder 13"/>
          <p:cNvSpPr>
            <a:spLocks noGrp="1"/>
          </p:cNvSpPr>
          <p:nvPr>
            <p:ph type="body" sz="quarter" idx="34" hasCustomPrompt="1"/>
          </p:nvPr>
        </p:nvSpPr>
        <p:spPr bwMode="gray">
          <a:xfrm>
            <a:off x="2863347" y="6996213"/>
            <a:ext cx="3034434"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513556" y="696077"/>
            <a:ext cx="9031288" cy="307777"/>
          </a:xfrm>
        </p:spPr>
        <p:txBody>
          <a:bodyPr/>
          <a:lstStyle/>
          <a:p>
            <a:r>
              <a:rPr lang="en-US" dirty="0" smtClean="0"/>
              <a:t>Page Title – Rockwell 20pt Regular, Title Case</a:t>
            </a:r>
            <a:endParaRPr lang="en-US" dirty="0"/>
          </a:p>
        </p:txBody>
      </p:sp>
      <p:sp>
        <p:nvSpPr>
          <p:cNvPr id="10" name="Slide Number Placeholder 1"/>
          <p:cNvSpPr>
            <a:spLocks noGrp="1"/>
          </p:cNvSpPr>
          <p:nvPr>
            <p:ph type="sldNum" sz="quarter" idx="4"/>
          </p:nvPr>
        </p:nvSpPr>
        <p:spPr bwMode="gray">
          <a:xfrm>
            <a:off x="9444260"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787048367"/>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824">
          <p15:clr>
            <a:srgbClr val="FBAE40"/>
          </p15:clr>
        </p15:guide>
        <p15:guide id="2" pos="1802">
          <p15:clr>
            <a:srgbClr val="FBAE40"/>
          </p15:clr>
        </p15:guide>
        <p15:guide id="3" pos="16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ooter Logo: Box Text">
    <p:spTree>
      <p:nvGrpSpPr>
        <p:cNvPr id="1" name=""/>
        <p:cNvGrpSpPr/>
        <p:nvPr/>
      </p:nvGrpSpPr>
      <p:grpSpPr>
        <a:xfrm>
          <a:off x="0" y="0"/>
          <a:ext cx="0" cy="0"/>
          <a:chOff x="0" y="0"/>
          <a:chExt cx="0" cy="0"/>
        </a:xfrm>
      </p:grpSpPr>
      <p:sp>
        <p:nvSpPr>
          <p:cNvPr id="12" name="Rectangle 11">
            <a:hlinkClick r:id="rId3"/>
          </p:cNvPr>
          <p:cNvSpPr/>
          <p:nvPr userDrawn="1"/>
        </p:nvSpPr>
        <p:spPr bwMode="gray">
          <a:xfrm>
            <a:off x="456249" y="7264170"/>
            <a:ext cx="3434714" cy="282886"/>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3" name="Rectangle 12"/>
          <p:cNvSpPr/>
          <p:nvPr userDrawn="1"/>
        </p:nvSpPr>
        <p:spPr bwMode="gray">
          <a:xfrm>
            <a:off x="1371602" y="7335251"/>
            <a:ext cx="8686798"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14" name="TextBox 13"/>
          <p:cNvSpPr txBox="1"/>
          <p:nvPr userDrawn="1"/>
        </p:nvSpPr>
        <p:spPr bwMode="gray">
          <a:xfrm>
            <a:off x="1407316" y="7366084"/>
            <a:ext cx="2312988" cy="84639"/>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tx1"/>
                </a:solidFill>
                <a:effectLst/>
                <a:uLnTx/>
                <a:uFillTx/>
                <a:latin typeface="+mn-lt"/>
                <a:ea typeface="+mn-ea"/>
                <a:cs typeface="+mn-cs"/>
              </a:rPr>
              <a:t>©2017 EAB Global, Inc. • All Rights Reserved. • eab.com</a:t>
            </a:r>
          </a:p>
        </p:txBody>
      </p:sp>
      <p:pic>
        <p:nvPicPr>
          <p:cNvPr id="17" name="Picture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gray">
          <a:xfrm>
            <a:off x="511175" y="7270675"/>
            <a:ext cx="713232" cy="272888"/>
          </a:xfrm>
          <a:prstGeom prst="rect">
            <a:avLst/>
          </a:prstGeom>
        </p:spPr>
      </p:pic>
      <p:sp>
        <p:nvSpPr>
          <p:cNvPr id="3" name="Text Placeholder 2"/>
          <p:cNvSpPr>
            <a:spLocks noGrp="1"/>
          </p:cNvSpPr>
          <p:nvPr>
            <p:ph type="body" sz="quarter" idx="32" hasCustomPrompt="1"/>
          </p:nvPr>
        </p:nvSpPr>
        <p:spPr bwMode="gray">
          <a:xfrm>
            <a:off x="511175" y="460375"/>
            <a:ext cx="2212848" cy="6689726"/>
          </a:xfrm>
          <a:ln w="12700">
            <a:solidFill>
              <a:schemeClr val="accent3"/>
            </a:solidFill>
            <a:miter lim="800000"/>
          </a:ln>
        </p:spPr>
        <p:txBody>
          <a:bodyPr lIns="137160" tIns="137160" rIns="137160" bIns="137160">
            <a:noAutofit/>
          </a:bodyPr>
          <a:lstStyle>
            <a:lvl1pPr marL="0" indent="0">
              <a:spcBef>
                <a:spcPts val="0"/>
              </a:spcBef>
              <a:buNone/>
              <a:defRPr sz="1000" b="1">
                <a:solidFill>
                  <a:schemeClr val="tx1"/>
                </a:solidFill>
              </a:defRPr>
            </a:lvl1pPr>
            <a:lvl2pPr marL="112713" indent="0">
              <a:buNone/>
              <a:defRPr sz="1000"/>
            </a:lvl2pPr>
            <a:lvl3pPr marL="230187" indent="0">
              <a:buNone/>
              <a:defRPr sz="1000"/>
            </a:lvl3pPr>
            <a:lvl4pPr marL="342900" indent="0">
              <a:buNone/>
              <a:defRPr sz="1000"/>
            </a:lvl4pPr>
            <a:lvl5pPr marL="458787" indent="0">
              <a:buNone/>
              <a:defRPr sz="1000"/>
            </a:lvl5pPr>
          </a:lstStyle>
          <a:p>
            <a:pPr lvl="0"/>
            <a:r>
              <a:rPr lang="en-US" dirty="0" smtClean="0"/>
              <a:t>Box Title – Verdana 10pt</a:t>
            </a:r>
          </a:p>
        </p:txBody>
      </p:sp>
      <p:cxnSp>
        <p:nvCxnSpPr>
          <p:cNvPr id="10" name="Straight Connector 9"/>
          <p:cNvCxnSpPr/>
          <p:nvPr userDrawn="1"/>
        </p:nvCxnSpPr>
        <p:spPr bwMode="gray">
          <a:xfrm>
            <a:off x="2858585" y="1032953"/>
            <a:ext cx="668864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28" hasCustomPrompt="1"/>
          </p:nvPr>
        </p:nvSpPr>
        <p:spPr bwMode="gray">
          <a:xfrm>
            <a:off x="2858584" y="1106655"/>
            <a:ext cx="6688641"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16" name="Text Placeholder 7"/>
          <p:cNvSpPr>
            <a:spLocks noGrp="1"/>
          </p:cNvSpPr>
          <p:nvPr>
            <p:ph type="body" sz="quarter" idx="30" hasCustomPrompt="1"/>
          </p:nvPr>
        </p:nvSpPr>
        <p:spPr bwMode="gray">
          <a:xfrm>
            <a:off x="2858585" y="465137"/>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6" name="Text Placeholder 5"/>
          <p:cNvSpPr>
            <a:spLocks noGrp="1"/>
          </p:cNvSpPr>
          <p:nvPr>
            <p:ph type="body" sz="quarter" idx="33" hasCustomPrompt="1"/>
          </p:nvPr>
        </p:nvSpPr>
        <p:spPr bwMode="gray">
          <a:xfrm>
            <a:off x="511175" y="746587"/>
            <a:ext cx="2212848" cy="6403514"/>
          </a:xfrm>
        </p:spPr>
        <p:txBody>
          <a:bodyPr lIns="137160" tIns="137160" rIns="137160">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8" name="Text Placeholder 7"/>
          <p:cNvSpPr>
            <a:spLocks noGrp="1"/>
          </p:cNvSpPr>
          <p:nvPr>
            <p:ph type="body" sz="quarter" idx="36" hasCustomPrompt="1"/>
          </p:nvPr>
        </p:nvSpPr>
        <p:spPr bwMode="gray">
          <a:xfrm>
            <a:off x="8358505"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21" name="Text Placeholder 20"/>
          <p:cNvSpPr>
            <a:spLocks noGrp="1"/>
          </p:cNvSpPr>
          <p:nvPr>
            <p:ph type="body" sz="quarter" idx="37" hasCustomPrompt="1"/>
          </p:nvPr>
        </p:nvSpPr>
        <p:spPr bwMode="gray">
          <a:xfrm>
            <a:off x="2860966" y="6996120"/>
            <a:ext cx="3035808"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2" name="Title 1"/>
          <p:cNvSpPr>
            <a:spLocks noGrp="1"/>
          </p:cNvSpPr>
          <p:nvPr>
            <p:ph type="title" hasCustomPrompt="1"/>
          </p:nvPr>
        </p:nvSpPr>
        <p:spPr bwMode="gray">
          <a:xfrm>
            <a:off x="2858585" y="696077"/>
            <a:ext cx="6688640" cy="307777"/>
          </a:xfrm>
        </p:spPr>
        <p:txBody>
          <a:bodyPr/>
          <a:lstStyle>
            <a:lvl1pPr>
              <a:defRPr baseline="0"/>
            </a:lvl1pPr>
          </a:lstStyle>
          <a:p>
            <a:r>
              <a:rPr lang="en-US" dirty="0" smtClean="0"/>
              <a:t>Page Title – Rockwell 20pt Regular, Title Case</a:t>
            </a:r>
            <a:endParaRPr lang="en-US" dirty="0"/>
          </a:p>
        </p:txBody>
      </p:sp>
      <p:sp>
        <p:nvSpPr>
          <p:cNvPr id="11"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custDataLst>
      <p:tags r:id="rId1"/>
    </p:custDataLst>
    <p:extLst>
      <p:ext uri="{BB962C8B-B14F-4D97-AF65-F5344CB8AC3E}">
        <p14:creationId xmlns:p14="http://schemas.microsoft.com/office/powerpoint/2010/main" val="284160813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80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tyle Option #3">
    <p:bg bwMode="gray">
      <p:bgPr>
        <a:solidFill>
          <a:schemeClr val="accent5"/>
        </a:solidFill>
        <a:effectLst/>
      </p:bgPr>
    </p:bg>
    <p:spTree>
      <p:nvGrpSpPr>
        <p:cNvPr id="1" name=""/>
        <p:cNvGrpSpPr/>
        <p:nvPr/>
      </p:nvGrpSpPr>
      <p:grpSpPr>
        <a:xfrm>
          <a:off x="0" y="0"/>
          <a:ext cx="0" cy="0"/>
          <a:chOff x="0" y="0"/>
          <a:chExt cx="0" cy="0"/>
        </a:xfrm>
      </p:grpSpPr>
      <p:sp>
        <p:nvSpPr>
          <p:cNvPr id="3" name="TextBox 2"/>
          <p:cNvSpPr txBox="1"/>
          <p:nvPr userDrawn="1"/>
        </p:nvSpPr>
        <p:spPr bwMode="gray">
          <a:xfrm>
            <a:off x="850491" y="1290990"/>
            <a:ext cx="8357419" cy="3185487"/>
          </a:xfrm>
          <a:prstGeom prst="rect">
            <a:avLst/>
          </a:prstGeom>
          <a:noFill/>
        </p:spPr>
        <p:txBody>
          <a:bodyPr wrap="square" lIns="0" tIns="0" rIns="0" bIns="0" rtlCol="0">
            <a:spAutoFit/>
          </a:bodyPr>
          <a:lstStyle/>
          <a:p>
            <a:pPr>
              <a:lnSpc>
                <a:spcPct val="90000"/>
              </a:lnSpc>
              <a:spcBef>
                <a:spcPts val="500"/>
              </a:spcBef>
            </a:pPr>
            <a:r>
              <a:rPr lang="en-US" sz="11500" b="1" dirty="0" smtClean="0">
                <a:solidFill>
                  <a:schemeClr val="bg1"/>
                </a:solidFill>
              </a:rPr>
              <a:t>Headers</a:t>
            </a:r>
            <a:br>
              <a:rPr lang="en-US" sz="11500" b="1" dirty="0" smtClean="0">
                <a:solidFill>
                  <a:schemeClr val="bg1"/>
                </a:solidFill>
              </a:rPr>
            </a:br>
            <a:r>
              <a:rPr lang="en-US" sz="11500" b="1" dirty="0" smtClean="0">
                <a:solidFill>
                  <a:schemeClr val="bg1"/>
                </a:solidFill>
              </a:rPr>
              <a:t>w/Logo</a:t>
            </a:r>
          </a:p>
        </p:txBody>
      </p:sp>
      <p:cxnSp>
        <p:nvCxnSpPr>
          <p:cNvPr id="5" name="Straight Arrow Connector 4"/>
          <p:cNvCxnSpPr/>
          <p:nvPr userDrawn="1"/>
        </p:nvCxnSpPr>
        <p:spPr bwMode="gray">
          <a:xfrm>
            <a:off x="943896" y="6017341"/>
            <a:ext cx="4640827" cy="0"/>
          </a:xfrm>
          <a:prstGeom prst="straightConnector1">
            <a:avLst/>
          </a:prstGeom>
          <a:ln w="444500">
            <a:solidFill>
              <a:schemeClr val="bg1"/>
            </a:solidFill>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941352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ader Logo: Standard">
    <p:spTree>
      <p:nvGrpSpPr>
        <p:cNvPr id="1" name=""/>
        <p:cNvGrpSpPr/>
        <p:nvPr/>
      </p:nvGrpSpPr>
      <p:grpSpPr>
        <a:xfrm>
          <a:off x="0" y="0"/>
          <a:ext cx="0" cy="0"/>
          <a:chOff x="0" y="0"/>
          <a:chExt cx="0" cy="0"/>
        </a:xfrm>
      </p:grpSpPr>
      <p:sp>
        <p:nvSpPr>
          <p:cNvPr id="4" name="Text Placeholder 3"/>
          <p:cNvSpPr>
            <a:spLocks noGrp="1"/>
          </p:cNvSpPr>
          <p:nvPr>
            <p:ph type="body" sz="quarter" idx="28" hasCustomPrompt="1"/>
          </p:nvPr>
        </p:nvSpPr>
        <p:spPr bwMode="gray">
          <a:xfrm>
            <a:off x="513555" y="1956333"/>
            <a:ext cx="9034272"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8" name="Text Placeholder 7"/>
          <p:cNvSpPr>
            <a:spLocks noGrp="1"/>
          </p:cNvSpPr>
          <p:nvPr>
            <p:ph type="body" sz="quarter" idx="29" hasCustomPrompt="1"/>
          </p:nvPr>
        </p:nvSpPr>
        <p:spPr bwMode="gray">
          <a:xfrm>
            <a:off x="513555" y="1310053"/>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10" name="Text Placeholder 9"/>
          <p:cNvSpPr>
            <a:spLocks noGrp="1"/>
          </p:cNvSpPr>
          <p:nvPr>
            <p:ph type="body" sz="quarter" idx="30" hasCustomPrompt="1"/>
          </p:nvPr>
        </p:nvSpPr>
        <p:spPr bwMode="gray">
          <a:xfrm>
            <a:off x="8354715"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12" name="Text Placeholder 11"/>
          <p:cNvSpPr>
            <a:spLocks noGrp="1"/>
          </p:cNvSpPr>
          <p:nvPr>
            <p:ph type="body" sz="quarter" idx="31" hasCustomPrompt="1"/>
          </p:nvPr>
        </p:nvSpPr>
        <p:spPr bwMode="gray">
          <a:xfrm>
            <a:off x="513555" y="6996120"/>
            <a:ext cx="3013652"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9"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
        <p:nvSpPr>
          <p:cNvPr id="5" name="Text Placeholder 4"/>
          <p:cNvSpPr>
            <a:spLocks noGrp="1"/>
          </p:cNvSpPr>
          <p:nvPr>
            <p:ph type="body" sz="quarter" idx="33" hasCustomPrompt="1"/>
          </p:nvPr>
        </p:nvSpPr>
        <p:spPr bwMode="gray">
          <a:xfrm>
            <a:off x="6800235" y="526974"/>
            <a:ext cx="2743200" cy="369332"/>
          </a:xfrm>
        </p:spPr>
        <p:txBody>
          <a:bodyPr anchor="ctr" anchorCtr="0">
            <a:noAutofit/>
          </a:bodyPr>
          <a:lstStyle>
            <a:lvl1pPr marL="0" indent="0" algn="r">
              <a:spcBef>
                <a:spcPts val="0"/>
              </a:spcBef>
              <a:buNone/>
              <a:defRPr sz="1200" spc="0" baseline="0">
                <a:solidFill>
                  <a:schemeClr val="accent5"/>
                </a:solidFill>
                <a:latin typeface="+mj-lt"/>
              </a:defRPr>
            </a:lvl1pPr>
            <a:lvl2pPr marL="112713" indent="0" algn="r">
              <a:buNone/>
              <a:defRPr sz="1200">
                <a:solidFill>
                  <a:schemeClr val="accent5"/>
                </a:solidFill>
                <a:latin typeface="+mj-lt"/>
              </a:defRPr>
            </a:lvl2pPr>
            <a:lvl3pPr marL="230187" indent="0" algn="r">
              <a:buNone/>
              <a:defRPr sz="1200">
                <a:solidFill>
                  <a:schemeClr val="accent5"/>
                </a:solidFill>
                <a:latin typeface="+mj-lt"/>
              </a:defRPr>
            </a:lvl3pPr>
            <a:lvl4pPr marL="342900" indent="0" algn="r">
              <a:buNone/>
              <a:defRPr sz="1200">
                <a:solidFill>
                  <a:schemeClr val="accent5"/>
                </a:solidFill>
                <a:latin typeface="+mj-lt"/>
              </a:defRPr>
            </a:lvl4pPr>
            <a:lvl5pPr marL="458787" indent="0" algn="r">
              <a:buNone/>
              <a:defRPr sz="1200">
                <a:solidFill>
                  <a:schemeClr val="accent5"/>
                </a:solidFill>
                <a:latin typeface="+mj-lt"/>
              </a:defRPr>
            </a:lvl5pPr>
          </a:lstStyle>
          <a:p>
            <a:pPr lvl="0"/>
            <a:r>
              <a:rPr lang="en-US" dirty="0" smtClean="0"/>
              <a:t>Program Name Appears Here Identically to Official Display</a:t>
            </a:r>
            <a:endParaRPr lang="en-US" dirty="0"/>
          </a:p>
        </p:txBody>
      </p:sp>
      <p:sp>
        <p:nvSpPr>
          <p:cNvPr id="3" name="Title 2"/>
          <p:cNvSpPr>
            <a:spLocks noGrp="1"/>
          </p:cNvSpPr>
          <p:nvPr>
            <p:ph type="title" hasCustomPrompt="1"/>
          </p:nvPr>
        </p:nvSpPr>
        <p:spPr bwMode="gray">
          <a:xfrm>
            <a:off x="513555" y="1545755"/>
            <a:ext cx="9033669" cy="307777"/>
          </a:xfrm>
        </p:spPr>
        <p:txBody>
          <a:bodyPr/>
          <a:lstStyle/>
          <a:p>
            <a:r>
              <a:rPr lang="en-US" dirty="0" smtClean="0"/>
              <a:t>Page Title – Rockwell 20pt Regular, Title Case</a:t>
            </a:r>
            <a:endParaRPr lang="en-US" dirty="0"/>
          </a:p>
        </p:txBody>
      </p:sp>
      <p:cxnSp>
        <p:nvCxnSpPr>
          <p:cNvPr id="11" name="Straight Connector 10"/>
          <p:cNvCxnSpPr/>
          <p:nvPr userDrawn="1"/>
        </p:nvCxnSpPr>
        <p:spPr bwMode="gray">
          <a:xfrm>
            <a:off x="511175" y="1162160"/>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4348" y="457994"/>
            <a:ext cx="1325880" cy="507293"/>
          </a:xfrm>
          <a:prstGeom prst="rect">
            <a:avLst/>
          </a:prstGeom>
        </p:spPr>
      </p:pic>
    </p:spTree>
    <p:custDataLst>
      <p:tags r:id="rId1"/>
    </p:custDataLst>
    <p:extLst>
      <p:ext uri="{BB962C8B-B14F-4D97-AF65-F5344CB8AC3E}">
        <p14:creationId xmlns:p14="http://schemas.microsoft.com/office/powerpoint/2010/main" val="2263870263"/>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ader Logo: Text">
    <p:spTree>
      <p:nvGrpSpPr>
        <p:cNvPr id="1" name=""/>
        <p:cNvGrpSpPr/>
        <p:nvPr/>
      </p:nvGrpSpPr>
      <p:grpSpPr>
        <a:xfrm>
          <a:off x="0" y="0"/>
          <a:ext cx="0" cy="0"/>
          <a:chOff x="0" y="0"/>
          <a:chExt cx="0" cy="0"/>
        </a:xfrm>
      </p:grpSpPr>
      <p:sp>
        <p:nvSpPr>
          <p:cNvPr id="24"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cxnSp>
        <p:nvCxnSpPr>
          <p:cNvPr id="42" name="Straight Connector 41"/>
          <p:cNvCxnSpPr/>
          <p:nvPr userDrawn="1"/>
        </p:nvCxnSpPr>
        <p:spPr bwMode="gray">
          <a:xfrm>
            <a:off x="2727826" y="2186891"/>
            <a:ext cx="0" cy="4963209"/>
          </a:xfrm>
          <a:prstGeom prst="line">
            <a:avLst/>
          </a:prstGeom>
          <a:ln w="635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44" name="Text Placeholder 3"/>
          <p:cNvSpPr>
            <a:spLocks noGrp="1"/>
          </p:cNvSpPr>
          <p:nvPr>
            <p:ph type="body" sz="quarter" idx="28" hasCustomPrompt="1"/>
          </p:nvPr>
        </p:nvSpPr>
        <p:spPr bwMode="gray">
          <a:xfrm>
            <a:off x="2860675" y="2158267"/>
            <a:ext cx="6686550"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45" name="Text Placeholder 7"/>
          <p:cNvSpPr>
            <a:spLocks noGrp="1"/>
          </p:cNvSpPr>
          <p:nvPr>
            <p:ph type="body" sz="quarter" idx="30" hasCustomPrompt="1"/>
          </p:nvPr>
        </p:nvSpPr>
        <p:spPr bwMode="gray">
          <a:xfrm>
            <a:off x="513555" y="1309522"/>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46" name="Text Placeholder 2"/>
          <p:cNvSpPr>
            <a:spLocks noGrp="1"/>
          </p:cNvSpPr>
          <p:nvPr>
            <p:ph type="body" sz="quarter" idx="31" hasCustomPrompt="1"/>
          </p:nvPr>
        </p:nvSpPr>
        <p:spPr bwMode="gray">
          <a:xfrm>
            <a:off x="513555" y="2160956"/>
            <a:ext cx="2130552" cy="4989144"/>
          </a:xfrm>
        </p:spPr>
        <p:txBody>
          <a:bodyPr>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47" name="Text Placeholder 8"/>
          <p:cNvSpPr>
            <a:spLocks noGrp="1"/>
          </p:cNvSpPr>
          <p:nvPr>
            <p:ph type="body" sz="quarter" idx="33" hasCustomPrompt="1"/>
          </p:nvPr>
        </p:nvSpPr>
        <p:spPr bwMode="gray">
          <a:xfrm>
            <a:off x="8354715" y="6842231"/>
            <a:ext cx="1188720" cy="307777"/>
          </a:xfrm>
          <a:noFill/>
        </p:spPr>
        <p:txBody>
          <a:bodyPr anchor="b" anchorCtr="0"/>
          <a:lstStyle>
            <a:lvl1pPr marL="0" indent="0">
              <a:spcBef>
                <a:spcPts val="0"/>
              </a:spcBef>
              <a:buFont typeface="Arial" panose="020B0604020202020204" pitchFamily="34" charset="0"/>
              <a:buNone/>
              <a:defRPr sz="500">
                <a:solidFill>
                  <a:schemeClr val="tx1"/>
                </a:solidFill>
              </a:defRPr>
            </a:lvl1pPr>
            <a:lvl2pPr marL="112713" indent="0">
              <a:spcBef>
                <a:spcPts val="0"/>
              </a:spcBef>
              <a:buFont typeface="Arial" panose="020B0604020202020204" pitchFamily="34" charset="0"/>
              <a:buNone/>
              <a:defRPr sz="500"/>
            </a:lvl2pPr>
            <a:lvl3pPr marL="230187" indent="0">
              <a:spcBef>
                <a:spcPts val="0"/>
              </a:spcBef>
              <a:buFont typeface="Arial" panose="020B0604020202020204" pitchFamily="34" charset="0"/>
              <a:buNone/>
              <a:defRPr sz="500"/>
            </a:lvl3pPr>
            <a:lvl4pPr marL="342900" indent="0">
              <a:spcBef>
                <a:spcPts val="0"/>
              </a:spcBef>
              <a:buFont typeface="Arial" panose="020B0604020202020204" pitchFamily="34" charset="0"/>
              <a:buNone/>
              <a:defRPr sz="500"/>
            </a:lvl4pPr>
            <a:lvl5pPr marL="458787" indent="0">
              <a:spcBef>
                <a:spcPts val="0"/>
              </a:spcBef>
              <a:buFont typeface="Arial" panose="020B0604020202020204" pitchFamily="34" charset="0"/>
              <a:buNone/>
              <a:defRPr sz="500"/>
            </a:lvl5pPr>
          </a:lstStyle>
          <a:p>
            <a:pPr lvl="0"/>
            <a:r>
              <a:rPr lang="en-US" dirty="0" smtClean="0"/>
              <a:t>Source: Click to add source. Use a single space after “Source:” and a period at the end of the source. Stretch box to the left as needed.</a:t>
            </a:r>
          </a:p>
        </p:txBody>
      </p:sp>
      <p:sp>
        <p:nvSpPr>
          <p:cNvPr id="48" name="Text Placeholder 13"/>
          <p:cNvSpPr>
            <a:spLocks noGrp="1"/>
          </p:cNvSpPr>
          <p:nvPr>
            <p:ph type="body" sz="quarter" idx="34" hasCustomPrompt="1"/>
          </p:nvPr>
        </p:nvSpPr>
        <p:spPr bwMode="gray">
          <a:xfrm>
            <a:off x="2862445" y="6996120"/>
            <a:ext cx="3034434"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49" name="Text Placeholder 4"/>
          <p:cNvSpPr>
            <a:spLocks noGrp="1"/>
          </p:cNvSpPr>
          <p:nvPr>
            <p:ph type="body" sz="quarter" idx="35" hasCustomPrompt="1"/>
          </p:nvPr>
        </p:nvSpPr>
        <p:spPr bwMode="gray">
          <a:xfrm>
            <a:off x="6800235" y="526974"/>
            <a:ext cx="2743200" cy="369332"/>
          </a:xfrm>
        </p:spPr>
        <p:txBody>
          <a:bodyPr anchor="ctr" anchorCtr="0">
            <a:noAutofit/>
          </a:bodyPr>
          <a:lstStyle>
            <a:lvl1pPr marL="0" indent="0" algn="r">
              <a:spcBef>
                <a:spcPts val="0"/>
              </a:spcBef>
              <a:buNone/>
              <a:defRPr sz="1200" spc="0" baseline="0">
                <a:solidFill>
                  <a:schemeClr val="accent5"/>
                </a:solidFill>
                <a:latin typeface="+mj-lt"/>
              </a:defRPr>
            </a:lvl1pPr>
            <a:lvl2pPr marL="112713" indent="0" algn="r">
              <a:buNone/>
              <a:defRPr sz="1200">
                <a:solidFill>
                  <a:schemeClr val="accent5"/>
                </a:solidFill>
                <a:latin typeface="+mj-lt"/>
              </a:defRPr>
            </a:lvl2pPr>
            <a:lvl3pPr marL="230187" indent="0" algn="r">
              <a:buNone/>
              <a:defRPr sz="1200">
                <a:solidFill>
                  <a:schemeClr val="accent5"/>
                </a:solidFill>
                <a:latin typeface="+mj-lt"/>
              </a:defRPr>
            </a:lvl3pPr>
            <a:lvl4pPr marL="342900" indent="0" algn="r">
              <a:buNone/>
              <a:defRPr sz="1200">
                <a:solidFill>
                  <a:schemeClr val="accent5"/>
                </a:solidFill>
                <a:latin typeface="+mj-lt"/>
              </a:defRPr>
            </a:lvl4pPr>
            <a:lvl5pPr marL="458787" indent="0" algn="r">
              <a:buNone/>
              <a:defRPr sz="1200">
                <a:solidFill>
                  <a:schemeClr val="accent5"/>
                </a:solidFill>
                <a:latin typeface="+mj-lt"/>
              </a:defRPr>
            </a:lvl5pPr>
          </a:lstStyle>
          <a:p>
            <a:pPr lvl="0"/>
            <a:r>
              <a:rPr lang="en-US" dirty="0" smtClean="0"/>
              <a:t>Program Name Appears Here Identically to Official Display</a:t>
            </a:r>
            <a:endParaRPr lang="en-US" dirty="0"/>
          </a:p>
        </p:txBody>
      </p:sp>
      <p:sp>
        <p:nvSpPr>
          <p:cNvPr id="2" name="Title 1"/>
          <p:cNvSpPr>
            <a:spLocks noGrp="1"/>
          </p:cNvSpPr>
          <p:nvPr>
            <p:ph type="title" hasCustomPrompt="1"/>
          </p:nvPr>
        </p:nvSpPr>
        <p:spPr bwMode="gray">
          <a:xfrm>
            <a:off x="513555" y="1545755"/>
            <a:ext cx="9033669" cy="307777"/>
          </a:xfrm>
        </p:spPr>
        <p:txBody>
          <a:bodyPr/>
          <a:lstStyle/>
          <a:p>
            <a:r>
              <a:rPr lang="en-US" dirty="0" smtClean="0"/>
              <a:t>Page Title – Rockwell 20pt Regular, Title Case</a:t>
            </a:r>
            <a:endParaRPr lang="en-US" dirty="0"/>
          </a:p>
        </p:txBody>
      </p:sp>
      <p:cxnSp>
        <p:nvCxnSpPr>
          <p:cNvPr id="11" name="Straight Connector 10"/>
          <p:cNvCxnSpPr/>
          <p:nvPr userDrawn="1"/>
        </p:nvCxnSpPr>
        <p:spPr bwMode="gray">
          <a:xfrm>
            <a:off x="511175" y="1162160"/>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4348" y="457994"/>
            <a:ext cx="1325880" cy="507293"/>
          </a:xfrm>
          <a:prstGeom prst="rect">
            <a:avLst/>
          </a:prstGeom>
        </p:spPr>
      </p:pic>
    </p:spTree>
    <p:custDataLst>
      <p:tags r:id="rId1"/>
    </p:custDataLst>
    <p:extLst>
      <p:ext uri="{BB962C8B-B14F-4D97-AF65-F5344CB8AC3E}">
        <p14:creationId xmlns:p14="http://schemas.microsoft.com/office/powerpoint/2010/main" val="368343718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360">
          <p15:clr>
            <a:srgbClr val="FBAE40"/>
          </p15:clr>
        </p15:guide>
        <p15:guide id="2" pos="1802">
          <p15:clr>
            <a:srgbClr val="FBAE40"/>
          </p15:clr>
        </p15:guide>
        <p15:guide id="3" pos="166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er Logo: Box Text">
    <p:spTree>
      <p:nvGrpSpPr>
        <p:cNvPr id="1" name=""/>
        <p:cNvGrpSpPr/>
        <p:nvPr/>
      </p:nvGrpSpPr>
      <p:grpSpPr>
        <a:xfrm>
          <a:off x="0" y="0"/>
          <a:ext cx="0" cy="0"/>
          <a:chOff x="0" y="0"/>
          <a:chExt cx="0" cy="0"/>
        </a:xfrm>
      </p:grpSpPr>
      <p:sp>
        <p:nvSpPr>
          <p:cNvPr id="3" name="Text Placeholder 2"/>
          <p:cNvSpPr>
            <a:spLocks noGrp="1"/>
          </p:cNvSpPr>
          <p:nvPr>
            <p:ph type="body" sz="quarter" idx="32" hasCustomPrompt="1"/>
          </p:nvPr>
        </p:nvSpPr>
        <p:spPr bwMode="gray">
          <a:xfrm>
            <a:off x="511175" y="1311122"/>
            <a:ext cx="2212848" cy="5838978"/>
          </a:xfrm>
          <a:ln w="12700">
            <a:solidFill>
              <a:schemeClr val="accent3"/>
            </a:solidFill>
            <a:miter lim="800000"/>
          </a:ln>
        </p:spPr>
        <p:txBody>
          <a:bodyPr lIns="137160" tIns="137160" rIns="137160" bIns="137160">
            <a:noAutofit/>
          </a:bodyPr>
          <a:lstStyle>
            <a:lvl1pPr marL="0" indent="0">
              <a:spcBef>
                <a:spcPts val="0"/>
              </a:spcBef>
              <a:buNone/>
              <a:defRPr sz="1000" b="1">
                <a:solidFill>
                  <a:schemeClr val="tx1"/>
                </a:solidFill>
              </a:defRPr>
            </a:lvl1pPr>
            <a:lvl2pPr marL="112713" indent="0">
              <a:buNone/>
              <a:defRPr sz="1000"/>
            </a:lvl2pPr>
            <a:lvl3pPr marL="230187" indent="0">
              <a:buNone/>
              <a:defRPr sz="1000"/>
            </a:lvl3pPr>
            <a:lvl4pPr marL="342900" indent="0">
              <a:buNone/>
              <a:defRPr sz="1000"/>
            </a:lvl4pPr>
            <a:lvl5pPr marL="458787" indent="0">
              <a:buNone/>
              <a:defRPr sz="1000"/>
            </a:lvl5pPr>
          </a:lstStyle>
          <a:p>
            <a:pPr lvl="0"/>
            <a:r>
              <a:rPr lang="en-US" dirty="0" smtClean="0"/>
              <a:t>Box Title – Verdana 10pt</a:t>
            </a:r>
          </a:p>
        </p:txBody>
      </p:sp>
      <p:sp>
        <p:nvSpPr>
          <p:cNvPr id="6" name="Text Placeholder 5"/>
          <p:cNvSpPr>
            <a:spLocks noGrp="1"/>
          </p:cNvSpPr>
          <p:nvPr>
            <p:ph type="body" sz="quarter" idx="33" hasCustomPrompt="1"/>
          </p:nvPr>
        </p:nvSpPr>
        <p:spPr bwMode="gray">
          <a:xfrm>
            <a:off x="511175" y="1578770"/>
            <a:ext cx="2212848" cy="5570206"/>
          </a:xfrm>
        </p:spPr>
        <p:txBody>
          <a:bodyPr lIns="137160" tIns="137160" rIns="137160">
            <a:noAutofit/>
          </a:bodyPr>
          <a:lstStyle>
            <a:lvl1pPr marL="0" indent="0">
              <a:lnSpc>
                <a:spcPct val="120000"/>
              </a:lnSpc>
              <a:spcBef>
                <a:spcPts val="800"/>
              </a:spcBef>
              <a:buNone/>
              <a:defRPr>
                <a:solidFill>
                  <a:schemeClr val="tx1"/>
                </a:solidFill>
              </a:defRPr>
            </a:lvl1pPr>
            <a:lvl2pPr marL="112713" indent="0">
              <a:lnSpc>
                <a:spcPct val="120000"/>
              </a:lnSpc>
              <a:spcBef>
                <a:spcPts val="800"/>
              </a:spcBef>
              <a:buNone/>
              <a:defRPr/>
            </a:lvl2pPr>
            <a:lvl3pPr marL="230187" indent="0">
              <a:lnSpc>
                <a:spcPct val="120000"/>
              </a:lnSpc>
              <a:spcBef>
                <a:spcPts val="800"/>
              </a:spcBef>
              <a:buNone/>
              <a:defRPr/>
            </a:lvl3pPr>
            <a:lvl4pPr marL="342900" indent="0">
              <a:lnSpc>
                <a:spcPct val="120000"/>
              </a:lnSpc>
              <a:spcBef>
                <a:spcPts val="800"/>
              </a:spcBef>
              <a:buNone/>
              <a:defRPr/>
            </a:lvl4pPr>
            <a:lvl5pPr marL="458787" indent="0">
              <a:lnSpc>
                <a:spcPct val="120000"/>
              </a:lnSpc>
              <a:spcBef>
                <a:spcPts val="800"/>
              </a:spcBef>
              <a:buNone/>
              <a:defRPr/>
            </a:lvl5pPr>
          </a:lstStyle>
          <a:p>
            <a:pPr lvl="0"/>
            <a:r>
              <a:rPr lang="en-US" dirty="0" smtClean="0"/>
              <a:t>Section Text – Verdana 9pt Regular. Click to add text. Click to add text. Click to add text. Click to add text. Click to add text. Click to add text. Click to add text. Click to add text.</a:t>
            </a:r>
            <a:br>
              <a:rPr lang="en-US" dirty="0" smtClean="0"/>
            </a:br>
            <a:r>
              <a:rPr lang="en-US" dirty="0" smtClean="0"/>
              <a:t>Click to add text. Click to add text. Click to add text. Click to add text. Click to add text. Click to add text. Click to add text. Click to add text. </a:t>
            </a:r>
          </a:p>
        </p:txBody>
      </p:sp>
      <p:sp>
        <p:nvSpPr>
          <p:cNvPr id="8" name="Text Placeholder 7"/>
          <p:cNvSpPr>
            <a:spLocks noGrp="1"/>
          </p:cNvSpPr>
          <p:nvPr>
            <p:ph type="body" sz="quarter" idx="36" hasCustomPrompt="1"/>
          </p:nvPr>
        </p:nvSpPr>
        <p:spPr bwMode="gray">
          <a:xfrm>
            <a:off x="8355855" y="6842231"/>
            <a:ext cx="1188720" cy="307777"/>
          </a:xfrm>
        </p:spPr>
        <p:txBody>
          <a:bodyPr anchor="b" anchorCtr="0"/>
          <a:lstStyle>
            <a:lvl1pPr marL="0" indent="0">
              <a:spcBef>
                <a:spcPts val="0"/>
              </a:spcBef>
              <a:buNone/>
              <a:defRPr sz="500">
                <a:solidFill>
                  <a:schemeClr val="tx1"/>
                </a:solidFill>
              </a:defRPr>
            </a:lvl1pPr>
            <a:lvl2pPr marL="112713" indent="0">
              <a:spcBef>
                <a:spcPts val="0"/>
              </a:spcBef>
              <a:buNone/>
              <a:defRPr sz="500"/>
            </a:lvl2pPr>
            <a:lvl3pPr marL="230187" indent="0">
              <a:spcBef>
                <a:spcPts val="0"/>
              </a:spcBef>
              <a:buNone/>
              <a:defRPr sz="500"/>
            </a:lvl3pPr>
            <a:lvl4pPr marL="342900" indent="0">
              <a:spcBef>
                <a:spcPts val="0"/>
              </a:spcBef>
              <a:buNone/>
              <a:defRPr sz="500"/>
            </a:lvl4pPr>
            <a:lvl5pPr marL="458787" indent="0">
              <a:spcBef>
                <a:spcPts val="0"/>
              </a:spcBef>
              <a:buNone/>
              <a:defRPr sz="500"/>
            </a:lvl5pPr>
          </a:lstStyle>
          <a:p>
            <a:pPr lvl="0"/>
            <a:r>
              <a:rPr lang="en-US" dirty="0" smtClean="0"/>
              <a:t>Source: Click to add source. Use a single space after “Source:” and a period at the end of the source. Stretch box to the left as needed.</a:t>
            </a:r>
          </a:p>
        </p:txBody>
      </p:sp>
      <p:sp>
        <p:nvSpPr>
          <p:cNvPr id="21" name="Text Placeholder 20"/>
          <p:cNvSpPr>
            <a:spLocks noGrp="1"/>
          </p:cNvSpPr>
          <p:nvPr>
            <p:ph type="body" sz="quarter" idx="37" hasCustomPrompt="1"/>
          </p:nvPr>
        </p:nvSpPr>
        <p:spPr bwMode="gray">
          <a:xfrm>
            <a:off x="2863347" y="6996120"/>
            <a:ext cx="3035808" cy="153888"/>
          </a:xfrm>
        </p:spPr>
        <p:txBody>
          <a:bodyPr anchor="b" anchorCtr="0"/>
          <a:lstStyle>
            <a:lvl1pPr marL="114300" indent="-114300">
              <a:spcBef>
                <a:spcPts val="100"/>
              </a:spcBef>
              <a:buFont typeface="+mj-lt"/>
              <a:buAutoNum type="arabicParenR"/>
              <a:defRPr sz="500">
                <a:solidFill>
                  <a:schemeClr val="tx1"/>
                </a:solidFill>
              </a:defRPr>
            </a:lvl1pPr>
            <a:lvl2pPr marL="341313" indent="-228600">
              <a:spcBef>
                <a:spcPts val="200"/>
              </a:spcBef>
              <a:buFont typeface="+mj-lt"/>
              <a:buAutoNum type="arabicParenR"/>
              <a:defRPr sz="500"/>
            </a:lvl2pPr>
            <a:lvl3pPr marL="458787" indent="-228600">
              <a:spcBef>
                <a:spcPts val="200"/>
              </a:spcBef>
              <a:buFont typeface="+mj-lt"/>
              <a:buAutoNum type="arabicParenR"/>
              <a:defRPr sz="500"/>
            </a:lvl3pPr>
            <a:lvl4pPr marL="571500" indent="-228600">
              <a:spcBef>
                <a:spcPts val="200"/>
              </a:spcBef>
              <a:buFont typeface="+mj-lt"/>
              <a:buAutoNum type="arabicParenR"/>
              <a:defRPr sz="500"/>
            </a:lvl4pPr>
            <a:lvl5pPr marL="687387" indent="-228600">
              <a:spcBef>
                <a:spcPts val="200"/>
              </a:spcBef>
              <a:buFont typeface="+mj-lt"/>
              <a:buAutoNum type="arabicParenR"/>
              <a:defRPr sz="500"/>
            </a:lvl5pPr>
          </a:lstStyle>
          <a:p>
            <a:pPr lvl="0"/>
            <a:r>
              <a:rPr lang="en-US" dirty="0" smtClean="0"/>
              <a:t>Click to add footnote. Numbers appear automatically (no additional space or tab needed). Use a period at the end of each footnote. Stretch the box to the right as needed.</a:t>
            </a:r>
          </a:p>
        </p:txBody>
      </p:sp>
      <p:sp>
        <p:nvSpPr>
          <p:cNvPr id="27" name="Slide Number Placeholder 1"/>
          <p:cNvSpPr>
            <a:spLocks noGrp="1"/>
          </p:cNvSpPr>
          <p:nvPr>
            <p:ph type="sldNum" sz="quarter" idx="4"/>
          </p:nvPr>
        </p:nvSpPr>
        <p:spPr bwMode="gray">
          <a:xfrm>
            <a:off x="9446641"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
        <p:nvSpPr>
          <p:cNvPr id="29" name="Text Placeholder 3"/>
          <p:cNvSpPr>
            <a:spLocks noGrp="1"/>
          </p:cNvSpPr>
          <p:nvPr>
            <p:ph type="body" sz="quarter" idx="28" hasCustomPrompt="1"/>
          </p:nvPr>
        </p:nvSpPr>
        <p:spPr bwMode="gray">
          <a:xfrm>
            <a:off x="2863347" y="1956333"/>
            <a:ext cx="6680088" cy="200055"/>
          </a:xfrm>
        </p:spPr>
        <p:txBody>
          <a:bodyPr/>
          <a:lstStyle>
            <a:lvl1pPr marL="0" indent="0">
              <a:spcBef>
                <a:spcPts val="0"/>
              </a:spcBef>
              <a:buNone/>
              <a:defRPr sz="1300">
                <a:solidFill>
                  <a:schemeClr val="tx1"/>
                </a:solidFill>
              </a:defRPr>
            </a:lvl1pPr>
          </a:lstStyle>
          <a:p>
            <a:pPr lvl="0"/>
            <a:r>
              <a:rPr lang="en-US" dirty="0" smtClean="0"/>
              <a:t>Page Subtitle – Verdana 13pt Regular, Title Case</a:t>
            </a:r>
          </a:p>
        </p:txBody>
      </p:sp>
      <p:sp>
        <p:nvSpPr>
          <p:cNvPr id="30" name="Text Placeholder 7"/>
          <p:cNvSpPr>
            <a:spLocks noGrp="1"/>
          </p:cNvSpPr>
          <p:nvPr>
            <p:ph type="body" sz="quarter" idx="29" hasCustomPrompt="1"/>
          </p:nvPr>
        </p:nvSpPr>
        <p:spPr bwMode="gray">
          <a:xfrm>
            <a:off x="2863347" y="1310053"/>
            <a:ext cx="2327560" cy="123111"/>
          </a:xfrm>
        </p:spPr>
        <p:txBody>
          <a:bodyPr wrap="none"/>
          <a:lstStyle>
            <a:lvl1pPr marL="0" indent="0">
              <a:spcBef>
                <a:spcPts val="0"/>
              </a:spcBef>
              <a:buNone/>
              <a:defRPr sz="800">
                <a:solidFill>
                  <a:schemeClr val="tx1"/>
                </a:solidFill>
              </a:defRPr>
            </a:lvl1pPr>
            <a:lvl2pPr>
              <a:spcBef>
                <a:spcPts val="0"/>
              </a:spcBef>
              <a:defRPr sz="800"/>
            </a:lvl2pPr>
            <a:lvl3pPr>
              <a:spcBef>
                <a:spcPts val="0"/>
              </a:spcBef>
              <a:defRPr sz="800"/>
            </a:lvl3pPr>
            <a:lvl4pPr>
              <a:spcBef>
                <a:spcPts val="0"/>
              </a:spcBef>
              <a:defRPr sz="800"/>
            </a:lvl4pPr>
            <a:lvl5pPr>
              <a:spcBef>
                <a:spcPts val="0"/>
              </a:spcBef>
              <a:defRPr sz="800"/>
            </a:lvl5pPr>
          </a:lstStyle>
          <a:p>
            <a:pPr lvl="0"/>
            <a:r>
              <a:rPr lang="en-US" dirty="0" smtClean="0"/>
              <a:t>Top Kicker – Verdana 8pt Regular, Title Case</a:t>
            </a:r>
          </a:p>
        </p:txBody>
      </p:sp>
      <p:sp>
        <p:nvSpPr>
          <p:cNvPr id="31" name="Text Placeholder 4"/>
          <p:cNvSpPr>
            <a:spLocks noGrp="1"/>
          </p:cNvSpPr>
          <p:nvPr>
            <p:ph type="body" sz="quarter" idx="38" hasCustomPrompt="1"/>
          </p:nvPr>
        </p:nvSpPr>
        <p:spPr bwMode="gray">
          <a:xfrm>
            <a:off x="6800235" y="526974"/>
            <a:ext cx="2743200" cy="369332"/>
          </a:xfrm>
        </p:spPr>
        <p:txBody>
          <a:bodyPr anchor="ctr" anchorCtr="0">
            <a:noAutofit/>
          </a:bodyPr>
          <a:lstStyle>
            <a:lvl1pPr marL="0" indent="0" algn="r">
              <a:spcBef>
                <a:spcPts val="0"/>
              </a:spcBef>
              <a:buNone/>
              <a:defRPr sz="1200" spc="0" baseline="0">
                <a:solidFill>
                  <a:schemeClr val="accent5"/>
                </a:solidFill>
                <a:latin typeface="+mj-lt"/>
              </a:defRPr>
            </a:lvl1pPr>
            <a:lvl2pPr marL="112713" indent="0" algn="r">
              <a:buNone/>
              <a:defRPr sz="1200">
                <a:solidFill>
                  <a:schemeClr val="accent5"/>
                </a:solidFill>
                <a:latin typeface="+mj-lt"/>
              </a:defRPr>
            </a:lvl2pPr>
            <a:lvl3pPr marL="230187" indent="0" algn="r">
              <a:buNone/>
              <a:defRPr sz="1200">
                <a:solidFill>
                  <a:schemeClr val="accent5"/>
                </a:solidFill>
                <a:latin typeface="+mj-lt"/>
              </a:defRPr>
            </a:lvl3pPr>
            <a:lvl4pPr marL="342900" indent="0" algn="r">
              <a:buNone/>
              <a:defRPr sz="1200">
                <a:solidFill>
                  <a:schemeClr val="accent5"/>
                </a:solidFill>
                <a:latin typeface="+mj-lt"/>
              </a:defRPr>
            </a:lvl4pPr>
            <a:lvl5pPr marL="458787" indent="0" algn="r">
              <a:buNone/>
              <a:defRPr sz="1200">
                <a:solidFill>
                  <a:schemeClr val="accent5"/>
                </a:solidFill>
                <a:latin typeface="+mj-lt"/>
              </a:defRPr>
            </a:lvl5pPr>
          </a:lstStyle>
          <a:p>
            <a:pPr lvl="0"/>
            <a:r>
              <a:rPr lang="en-US" dirty="0" smtClean="0"/>
              <a:t>Program Name Appears Here Identically to Official Display</a:t>
            </a:r>
            <a:endParaRPr lang="en-US" dirty="0"/>
          </a:p>
        </p:txBody>
      </p:sp>
      <p:sp>
        <p:nvSpPr>
          <p:cNvPr id="2" name="Title 1"/>
          <p:cNvSpPr>
            <a:spLocks noGrp="1"/>
          </p:cNvSpPr>
          <p:nvPr>
            <p:ph type="title" hasCustomPrompt="1"/>
          </p:nvPr>
        </p:nvSpPr>
        <p:spPr bwMode="gray">
          <a:xfrm>
            <a:off x="2863347" y="1545755"/>
            <a:ext cx="6680088" cy="307777"/>
          </a:xfrm>
        </p:spPr>
        <p:txBody>
          <a:bodyPr/>
          <a:lstStyle>
            <a:lvl1pPr>
              <a:defRPr/>
            </a:lvl1pPr>
          </a:lstStyle>
          <a:p>
            <a:r>
              <a:rPr lang="en-US" dirty="0" smtClean="0"/>
              <a:t>Page Title – Rockwell 20pt Regular, Title Case</a:t>
            </a:r>
            <a:endParaRPr lang="en-US" dirty="0"/>
          </a:p>
        </p:txBody>
      </p:sp>
      <p:cxnSp>
        <p:nvCxnSpPr>
          <p:cNvPr id="11" name="Straight Connector 10"/>
          <p:cNvCxnSpPr/>
          <p:nvPr userDrawn="1"/>
        </p:nvCxnSpPr>
        <p:spPr bwMode="gray">
          <a:xfrm>
            <a:off x="511175" y="1162160"/>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514348" y="457994"/>
            <a:ext cx="1325880" cy="507293"/>
          </a:xfrm>
          <a:prstGeom prst="rect">
            <a:avLst/>
          </a:prstGeom>
        </p:spPr>
      </p:pic>
    </p:spTree>
    <p:custDataLst>
      <p:tags r:id="rId1"/>
    </p:custDataLst>
    <p:extLst>
      <p:ext uri="{BB962C8B-B14F-4D97-AF65-F5344CB8AC3E}">
        <p14:creationId xmlns:p14="http://schemas.microsoft.com/office/powerpoint/2010/main" val="26921245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180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Standard">
    <p:spTree>
      <p:nvGrpSpPr>
        <p:cNvPr id="1" name=""/>
        <p:cNvGrpSpPr/>
        <p:nvPr/>
      </p:nvGrpSpPr>
      <p:grpSpPr>
        <a:xfrm>
          <a:off x="0" y="0"/>
          <a:ext cx="0" cy="0"/>
          <a:chOff x="0" y="0"/>
          <a:chExt cx="0" cy="0"/>
        </a:xfrm>
      </p:grpSpPr>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3" hasCustomPrompt="1"/>
          </p:nvPr>
        </p:nvSpPr>
        <p:spPr bwMode="gray">
          <a:xfrm>
            <a:off x="511175" y="696077"/>
            <a:ext cx="9034272" cy="307777"/>
          </a:xfrm>
        </p:spPr>
        <p:txBody>
          <a:bodyPr anchor="b" anchorCtr="0"/>
          <a:lstStyle>
            <a:lvl1pPr marL="0" indent="0">
              <a:spcBef>
                <a:spcPts val="0"/>
              </a:spcBef>
              <a:buNone/>
              <a:defRPr sz="2000" spc="50" baseline="0">
                <a:solidFill>
                  <a:schemeClr val="accent5"/>
                </a:solidFill>
                <a:latin typeface="+mj-lt"/>
              </a:defRPr>
            </a:lvl1pPr>
          </a:lstStyle>
          <a:p>
            <a:pPr lvl="0"/>
            <a:r>
              <a:rPr lang="en-US" dirty="0" smtClean="0"/>
              <a:t>Page Title – Rockwell 20pt Regular, Title Case</a:t>
            </a:r>
            <a:endParaRPr lang="en-US" dirty="0"/>
          </a:p>
        </p:txBody>
      </p:sp>
      <p:sp>
        <p:nvSpPr>
          <p:cNvPr id="7" name="Text Placeholder 6"/>
          <p:cNvSpPr>
            <a:spLocks noGrp="1"/>
          </p:cNvSpPr>
          <p:nvPr>
            <p:ph type="body" sz="quarter" idx="24" hasCustomPrompt="1"/>
          </p:nvPr>
        </p:nvSpPr>
        <p:spPr bwMode="gray">
          <a:xfrm>
            <a:off x="511175" y="1106655"/>
            <a:ext cx="9034272" cy="200055"/>
          </a:xfrm>
        </p:spPr>
        <p:txBody>
          <a:bodyPr/>
          <a:lstStyle>
            <a:lvl1pPr marL="0" indent="0">
              <a:spcBef>
                <a:spcPts val="0"/>
              </a:spcBef>
              <a:buNone/>
              <a:defRPr sz="1300"/>
            </a:lvl1pPr>
          </a:lstStyle>
          <a:p>
            <a:pPr lvl="0"/>
            <a:r>
              <a:rPr lang="en-US" dirty="0" smtClean="0"/>
              <a:t>Page Subtitle – Verdana 13pt Regular, Title Case</a:t>
            </a:r>
            <a:endParaRPr lang="en-US" dirty="0"/>
          </a:p>
        </p:txBody>
      </p:sp>
      <p:sp>
        <p:nvSpPr>
          <p:cNvPr id="18" name="Text Placeholder 17"/>
          <p:cNvSpPr>
            <a:spLocks noGrp="1"/>
          </p:cNvSpPr>
          <p:nvPr>
            <p:ph type="body" sz="quarter" idx="25" hasCustomPrompt="1"/>
          </p:nvPr>
        </p:nvSpPr>
        <p:spPr bwMode="gray">
          <a:xfrm>
            <a:off x="511174" y="460375"/>
            <a:ext cx="2750685" cy="123111"/>
          </a:xfrm>
        </p:spPr>
        <p:txBody>
          <a:bodyPr/>
          <a:lstStyle>
            <a:lvl1pPr marL="0" indent="0">
              <a:spcBef>
                <a:spcPts val="0"/>
              </a:spcBef>
              <a:buNone/>
              <a:defRPr sz="800" baseline="0"/>
            </a:lvl1pPr>
          </a:lstStyle>
          <a:p>
            <a:pPr lvl="0"/>
            <a:r>
              <a:rPr lang="en-US" dirty="0" smtClean="0"/>
              <a:t>Top Kicker – Verdana 8pt Regular, Title Case</a:t>
            </a:r>
            <a:endParaRPr lang="en-US" dirty="0"/>
          </a:p>
        </p:txBody>
      </p:sp>
      <p:sp>
        <p:nvSpPr>
          <p:cNvPr id="20" name="Text Placeholder 19"/>
          <p:cNvSpPr>
            <a:spLocks noGrp="1"/>
          </p:cNvSpPr>
          <p:nvPr>
            <p:ph type="body" sz="quarter" idx="26" hasCustomPrompt="1"/>
          </p:nvPr>
        </p:nvSpPr>
        <p:spPr bwMode="gray">
          <a:xfrm>
            <a:off x="511175" y="6990804"/>
            <a:ext cx="2972069" cy="153888"/>
          </a:xfrm>
        </p:spPr>
        <p:txBody>
          <a:bodyPr anchor="b" anchorCtr="0"/>
          <a:lstStyle>
            <a:lvl1pPr marL="91440" indent="-91440">
              <a:spcBef>
                <a:spcPts val="100"/>
              </a:spcBef>
              <a:buFont typeface="+mj-lt"/>
              <a:buAutoNum type="arabicParenR"/>
              <a:defRPr sz="500"/>
            </a:lvl1pPr>
          </a:lstStyle>
          <a:p>
            <a:pPr lvl="0"/>
            <a:r>
              <a:rPr lang="en-US" dirty="0" smtClean="0"/>
              <a:t>Click to add footnote. Numbers appear automatically (no additional space or tab needed). Use a period at the end of each footnote. Stretch the box to the right as needed.</a:t>
            </a:r>
          </a:p>
        </p:txBody>
      </p:sp>
      <p:sp>
        <p:nvSpPr>
          <p:cNvPr id="22" name="Text Placeholder 21"/>
          <p:cNvSpPr>
            <a:spLocks noGrp="1"/>
          </p:cNvSpPr>
          <p:nvPr>
            <p:ph type="body" sz="quarter" idx="27" hasCustomPrompt="1"/>
          </p:nvPr>
        </p:nvSpPr>
        <p:spPr bwMode="gray">
          <a:xfrm>
            <a:off x="7302492" y="6990804"/>
            <a:ext cx="2244733" cy="153888"/>
          </a:xfrm>
        </p:spPr>
        <p:txBody>
          <a:bodyPr anchor="b" anchorCtr="0"/>
          <a:lstStyle>
            <a:lvl1pPr marL="0" indent="0">
              <a:spcBef>
                <a:spcPts val="0"/>
              </a:spcBef>
              <a:buNone/>
              <a:defRPr sz="500"/>
            </a:lvl1pPr>
          </a:lstStyle>
          <a:p>
            <a:pPr lvl="0"/>
            <a:r>
              <a:rPr lang="en-US" dirty="0" smtClean="0"/>
              <a:t>Source: Click to add source. Use a single space after “Source:” and a period at the end of the source. Stretch the box to the left as needed.</a:t>
            </a:r>
          </a:p>
        </p:txBody>
      </p:sp>
      <p:sp>
        <p:nvSpPr>
          <p:cNvPr id="8" name="Rectangle 7"/>
          <p:cNvSpPr/>
          <p:nvPr userDrawn="1"/>
        </p:nvSpPr>
        <p:spPr bwMode="gray">
          <a:xfrm>
            <a:off x="1304928" y="7335251"/>
            <a:ext cx="8753472"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4" name="TextBox 23"/>
          <p:cNvSpPr txBox="1"/>
          <p:nvPr userDrawn="1"/>
        </p:nvSpPr>
        <p:spPr bwMode="gray">
          <a:xfrm>
            <a:off x="7231856" y="7366084"/>
            <a:ext cx="2312988" cy="84639"/>
          </a:xfrm>
          <a:prstGeom prst="rect">
            <a:avLst/>
          </a:prstGeom>
          <a:noFill/>
        </p:spPr>
        <p:txBody>
          <a:bodyPr wrap="square" lIns="0" tIns="0" rIns="0" bIns="0" rtlCol="0">
            <a:spAutoFit/>
          </a:bodyPr>
          <a:lstStyle/>
          <a:p>
            <a:pPr marL="0" marR="0" lvl="0" indent="0" algn="r"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accent1">
                    <a:lumMod val="50000"/>
                  </a:schemeClr>
                </a:solidFill>
                <a:effectLst/>
                <a:uLnTx/>
                <a:uFillTx/>
                <a:latin typeface="+mn-lt"/>
                <a:ea typeface="+mn-ea"/>
                <a:cs typeface="+mn-cs"/>
              </a:rPr>
              <a:t>©2016 The Advisory Board Company </a:t>
            </a:r>
            <a:r>
              <a:rPr kumimoji="0" lang="en-US" sz="550" b="0" i="0" u="none" strike="noStrike" kern="1200" cap="none" spc="0" normalizeH="0" baseline="0" noProof="0" dirty="0" smtClean="0">
                <a:ln>
                  <a:noFill/>
                </a:ln>
                <a:solidFill>
                  <a:schemeClr val="accent1">
                    <a:lumMod val="50000"/>
                  </a:schemeClr>
                </a:solidFill>
                <a:effectLst/>
                <a:uLnTx/>
                <a:uFillTx/>
                <a:latin typeface="Arial"/>
                <a:ea typeface="+mn-ea"/>
                <a:cs typeface="Arial"/>
              </a:rPr>
              <a:t>• </a:t>
            </a:r>
            <a:r>
              <a:rPr kumimoji="0" lang="en-US" sz="550" b="1" i="0" u="none" strike="noStrike" kern="1200" cap="none" spc="0" normalizeH="0" baseline="0" noProof="0" dirty="0" smtClean="0">
                <a:ln>
                  <a:noFill/>
                </a:ln>
                <a:solidFill>
                  <a:schemeClr val="tx1"/>
                </a:solidFill>
                <a:effectLst/>
                <a:uLnTx/>
                <a:uFillTx/>
                <a:latin typeface="+mn-lt"/>
                <a:ea typeface="+mn-ea"/>
                <a:cs typeface="+mn-cs"/>
              </a:rPr>
              <a:t>eab.com</a:t>
            </a:r>
          </a:p>
        </p:txBody>
      </p:sp>
      <p:sp>
        <p:nvSpPr>
          <p:cNvPr id="12" name="Slide Number Placeholder 1"/>
          <p:cNvSpPr>
            <a:spLocks noGrp="1"/>
          </p:cNvSpPr>
          <p:nvPr>
            <p:ph type="sldNum" sz="quarter" idx="4"/>
          </p:nvPr>
        </p:nvSpPr>
        <p:spPr bwMode="gray">
          <a:xfrm>
            <a:off x="9574683"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spTree>
    <p:extLst>
      <p:ext uri="{BB962C8B-B14F-4D97-AF65-F5344CB8AC3E}">
        <p14:creationId xmlns:p14="http://schemas.microsoft.com/office/powerpoint/2010/main" val="170781706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Standard">
    <p:spTree>
      <p:nvGrpSpPr>
        <p:cNvPr id="1" name=""/>
        <p:cNvGrpSpPr/>
        <p:nvPr/>
      </p:nvGrpSpPr>
      <p:grpSpPr>
        <a:xfrm>
          <a:off x="0" y="0"/>
          <a:ext cx="0" cy="0"/>
          <a:chOff x="0" y="0"/>
          <a:chExt cx="0" cy="0"/>
        </a:xfrm>
      </p:grpSpPr>
      <p:cxnSp>
        <p:nvCxnSpPr>
          <p:cNvPr id="14" name="Straight Connector 13"/>
          <p:cNvCxnSpPr/>
          <p:nvPr userDrawn="1"/>
        </p:nvCxnSpPr>
        <p:spPr bwMode="gray">
          <a:xfrm>
            <a:off x="0" y="973341"/>
            <a:ext cx="10058400" cy="0"/>
          </a:xfrm>
          <a:prstGeom prst="line">
            <a:avLst/>
          </a:prstGeom>
          <a:noFill/>
          <a:ln w="9525" cap="flat" cmpd="sng" algn="ctr">
            <a:solidFill>
              <a:schemeClr val="accent6"/>
            </a:solidFill>
            <a:prstDash val="solid"/>
            <a:miter lim="800000"/>
          </a:ln>
          <a:effectLst/>
        </p:spPr>
      </p:cxnSp>
      <p:sp>
        <p:nvSpPr>
          <p:cNvPr id="13" name="Text Placeholder 12"/>
          <p:cNvSpPr>
            <a:spLocks noGrp="1"/>
          </p:cNvSpPr>
          <p:nvPr userDrawn="1">
            <p:ph type="body" sz="quarter" idx="15" hasCustomPrompt="1"/>
          </p:nvPr>
        </p:nvSpPr>
        <p:spPr bwMode="gray">
          <a:xfrm>
            <a:off x="424090" y="1036623"/>
            <a:ext cx="9207728" cy="298983"/>
          </a:xfrm>
        </p:spPr>
        <p:txBody>
          <a:bodyPr/>
          <a:lstStyle>
            <a:lvl1pPr marL="0" indent="0">
              <a:spcBef>
                <a:spcPts val="0"/>
              </a:spcBef>
              <a:buNone/>
              <a:defRPr sz="1900">
                <a:solidFill>
                  <a:schemeClr val="tx1"/>
                </a:solidFill>
              </a:defRPr>
            </a:lvl1pPr>
            <a:lvl2pPr>
              <a:spcBef>
                <a:spcPts val="0"/>
              </a:spcBef>
              <a:defRPr sz="1900"/>
            </a:lvl2pPr>
            <a:lvl3pPr>
              <a:spcBef>
                <a:spcPts val="0"/>
              </a:spcBef>
              <a:defRPr sz="1900"/>
            </a:lvl3pPr>
            <a:lvl4pPr>
              <a:spcBef>
                <a:spcPts val="0"/>
              </a:spcBef>
              <a:defRPr sz="1900"/>
            </a:lvl4pPr>
            <a:lvl5pPr>
              <a:spcBef>
                <a:spcPts val="0"/>
              </a:spcBef>
              <a:defRPr sz="1900"/>
            </a:lvl5pPr>
          </a:lstStyle>
          <a:p>
            <a:pPr lvl="0"/>
            <a:r>
              <a:rPr lang="en-US" dirty="0" smtClean="0"/>
              <a:t>Slide Subtitle – Verdana 12pt Regular, Title Case</a:t>
            </a:r>
          </a:p>
        </p:txBody>
      </p:sp>
      <p:sp>
        <p:nvSpPr>
          <p:cNvPr id="16" name="Text Placeholder 15"/>
          <p:cNvSpPr>
            <a:spLocks noGrp="1"/>
          </p:cNvSpPr>
          <p:nvPr userDrawn="1">
            <p:ph type="body" sz="quarter" idx="16" hasCustomPrompt="1"/>
          </p:nvPr>
        </p:nvSpPr>
        <p:spPr bwMode="gray">
          <a:xfrm>
            <a:off x="424089" y="157697"/>
            <a:ext cx="4023360" cy="199323"/>
          </a:xfrm>
        </p:spPr>
        <p:txBody>
          <a:bodyPr anchor="ctr" anchorCtr="0"/>
          <a:lstStyle>
            <a:lvl1pPr marL="0" indent="0">
              <a:spcBef>
                <a:spcPts val="0"/>
              </a:spcBef>
              <a:buNone/>
              <a:defRPr sz="1300">
                <a:solidFill>
                  <a:schemeClr val="tx1"/>
                </a:solidFill>
              </a:defRPr>
            </a:lvl1pPr>
            <a:lvl2pPr marL="181943" indent="0">
              <a:spcBef>
                <a:spcPts val="0"/>
              </a:spcBef>
              <a:buNone/>
              <a:defRPr sz="1300"/>
            </a:lvl2pPr>
            <a:lvl3pPr marL="363885" indent="0">
              <a:spcBef>
                <a:spcPts val="0"/>
              </a:spcBef>
              <a:buNone/>
              <a:defRPr sz="1300"/>
            </a:lvl3pPr>
            <a:lvl4pPr marL="545828" indent="0">
              <a:spcBef>
                <a:spcPts val="0"/>
              </a:spcBef>
              <a:buNone/>
              <a:defRPr sz="1300"/>
            </a:lvl4pPr>
            <a:lvl5pPr marL="727771" indent="0">
              <a:spcBef>
                <a:spcPts val="0"/>
              </a:spcBef>
              <a:buNone/>
              <a:defRPr sz="1300"/>
            </a:lvl5pPr>
          </a:lstStyle>
          <a:p>
            <a:pPr lvl="0"/>
            <a:r>
              <a:rPr lang="en-US" dirty="0" smtClean="0"/>
              <a:t>Top Kicker – Verdana 8pt Regular, Title Case</a:t>
            </a:r>
          </a:p>
        </p:txBody>
      </p:sp>
      <p:sp>
        <p:nvSpPr>
          <p:cNvPr id="22" name="Text Placeholder 21"/>
          <p:cNvSpPr>
            <a:spLocks noGrp="1"/>
          </p:cNvSpPr>
          <p:nvPr userDrawn="1">
            <p:ph type="body" sz="quarter" idx="18" hasCustomPrompt="1"/>
          </p:nvPr>
        </p:nvSpPr>
        <p:spPr bwMode="gray">
          <a:xfrm>
            <a:off x="6322423" y="7448502"/>
            <a:ext cx="3735977" cy="323899"/>
          </a:xfrm>
        </p:spPr>
        <p:txBody>
          <a:bodyPr rIns="101888" bIns="72777" anchor="b" anchorCtr="0"/>
          <a:lstStyle>
            <a:lvl1pPr marL="0" indent="0">
              <a:spcBef>
                <a:spcPts val="318"/>
              </a:spcBef>
              <a:buNone/>
              <a:defRPr sz="800">
                <a:solidFill>
                  <a:schemeClr val="tx1"/>
                </a:solidFill>
              </a:defRPr>
            </a:lvl1pPr>
            <a:lvl2pPr marL="181943" indent="0">
              <a:spcBef>
                <a:spcPts val="318"/>
              </a:spcBef>
              <a:buNone/>
              <a:defRPr sz="800"/>
            </a:lvl2pPr>
            <a:lvl3pPr marL="363885" indent="0">
              <a:spcBef>
                <a:spcPts val="318"/>
              </a:spcBef>
              <a:buNone/>
              <a:defRPr sz="800"/>
            </a:lvl3pPr>
            <a:lvl4pPr marL="545828" indent="0">
              <a:spcBef>
                <a:spcPts val="318"/>
              </a:spcBef>
              <a:buNone/>
              <a:defRPr sz="800"/>
            </a:lvl4pPr>
            <a:lvl5pPr marL="727771" indent="0">
              <a:spcBef>
                <a:spcPts val="318"/>
              </a:spcBef>
              <a:buNone/>
              <a:defRPr sz="800"/>
            </a:lvl5pPr>
          </a:lstStyle>
          <a:p>
            <a:pPr lvl="0"/>
            <a:r>
              <a:rPr lang="en-US" dirty="0" smtClean="0"/>
              <a:t>Source: Click to add source. Use a single space after “Source:” and a period at the end of the source. Stretch the box to the left as needed.</a:t>
            </a:r>
          </a:p>
        </p:txBody>
      </p:sp>
      <p:sp>
        <p:nvSpPr>
          <p:cNvPr id="15" name="Text Placeholder 14"/>
          <p:cNvSpPr>
            <a:spLocks noGrp="1"/>
          </p:cNvSpPr>
          <p:nvPr userDrawn="1">
            <p:ph type="body" sz="quarter" idx="19" hasCustomPrompt="1"/>
          </p:nvPr>
        </p:nvSpPr>
        <p:spPr bwMode="gray">
          <a:xfrm>
            <a:off x="0" y="7130002"/>
            <a:ext cx="3215463" cy="373728"/>
          </a:xfrm>
        </p:spPr>
        <p:txBody>
          <a:bodyPr lIns="101888" anchor="b" anchorCtr="0"/>
          <a:lstStyle>
            <a:lvl1pPr marL="181943" indent="-181943">
              <a:spcBef>
                <a:spcPts val="159"/>
              </a:spcBef>
              <a:buFont typeface="+mj-lt"/>
              <a:buAutoNum type="arabicParenR"/>
              <a:defRPr sz="800">
                <a:solidFill>
                  <a:schemeClr val="tx1"/>
                </a:solidFill>
              </a:defRPr>
            </a:lvl1pPr>
            <a:lvl2pPr>
              <a:spcBef>
                <a:spcPts val="318"/>
              </a:spcBef>
              <a:defRPr sz="800"/>
            </a:lvl2pPr>
            <a:lvl3pPr>
              <a:spcBef>
                <a:spcPts val="318"/>
              </a:spcBef>
              <a:defRPr sz="800"/>
            </a:lvl3pPr>
            <a:lvl4pPr>
              <a:spcBef>
                <a:spcPts val="318"/>
              </a:spcBef>
              <a:defRPr sz="800"/>
            </a:lvl4pPr>
            <a:lvl5pPr>
              <a:spcBef>
                <a:spcPts val="318"/>
              </a:spcBef>
              <a:defRPr sz="800"/>
            </a:lvl5pPr>
          </a:lstStyle>
          <a:p>
            <a:pPr lvl="0"/>
            <a:r>
              <a:rPr lang="en-US" dirty="0" smtClean="0"/>
              <a:t>Click to add footnote. Numbers appear automatically (no additional space or tab needed). Use a period at the end of each footnote. Stretch the box to the right as needed.</a:t>
            </a:r>
          </a:p>
        </p:txBody>
      </p:sp>
      <p:sp>
        <p:nvSpPr>
          <p:cNvPr id="3" name="Title 2"/>
          <p:cNvSpPr>
            <a:spLocks noGrp="1"/>
          </p:cNvSpPr>
          <p:nvPr userDrawn="1">
            <p:ph type="title" hasCustomPrompt="1"/>
          </p:nvPr>
        </p:nvSpPr>
        <p:spPr bwMode="gray">
          <a:xfrm>
            <a:off x="424089" y="501620"/>
            <a:ext cx="8621486" cy="415253"/>
          </a:xfrm>
          <a:prstGeom prst="rect">
            <a:avLst/>
          </a:prstGeom>
        </p:spPr>
        <p:txBody>
          <a:bodyPr lIns="145554" tIns="72777" rIns="145554" bIns="72777"/>
          <a:lstStyle>
            <a:lvl1pPr>
              <a:defRPr baseline="0">
                <a:solidFill>
                  <a:schemeClr val="tx1"/>
                </a:solidFill>
              </a:defRPr>
            </a:lvl1pPr>
          </a:lstStyle>
          <a:p>
            <a:r>
              <a:rPr lang="en-US" dirty="0" smtClean="0"/>
              <a:t>Slide Title – Rockwell 18pt Regular, Title Case</a:t>
            </a:r>
            <a:endParaRPr lang="en-US" dirty="0"/>
          </a:p>
        </p:txBody>
      </p:sp>
      <p:grpSp>
        <p:nvGrpSpPr>
          <p:cNvPr id="17" name="Group 16"/>
          <p:cNvGrpSpPr/>
          <p:nvPr userDrawn="1"/>
        </p:nvGrpSpPr>
        <p:grpSpPr bwMode="gray">
          <a:xfrm>
            <a:off x="9253097" y="0"/>
            <a:ext cx="720344" cy="821829"/>
            <a:chOff x="5888334" y="0"/>
            <a:chExt cx="458401" cy="507600"/>
          </a:xfrm>
        </p:grpSpPr>
        <p:sp>
          <p:nvSpPr>
            <p:cNvPr id="19" name="Freeform 18"/>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Freeform 11"/>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12"/>
            <p:cNvSpPr>
              <a:spLocks noChangeArrowheads="1"/>
            </p:cNvSpPr>
            <p:nvPr/>
          </p:nvSpPr>
          <p:spPr bwMode="gray">
            <a:xfrm>
              <a:off x="5888334" y="469154"/>
              <a:ext cx="458401" cy="38446"/>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13"/>
            <p:cNvSpPr>
              <a:spLocks noChangeArrowheads="1"/>
            </p:cNvSpPr>
            <p:nvPr/>
          </p:nvSpPr>
          <p:spPr bwMode="gray">
            <a:xfrm>
              <a:off x="6163373"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14"/>
            <p:cNvSpPr>
              <a:spLocks noChangeArrowheads="1"/>
            </p:cNvSpPr>
            <p:nvPr/>
          </p:nvSpPr>
          <p:spPr bwMode="gray">
            <a:xfrm>
              <a:off x="6027332" y="247346"/>
              <a:ext cx="44362"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15"/>
            <p:cNvSpPr>
              <a:spLocks noChangeArrowheads="1"/>
            </p:cNvSpPr>
            <p:nvPr/>
          </p:nvSpPr>
          <p:spPr bwMode="gray">
            <a:xfrm>
              <a:off x="5888334"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16"/>
            <p:cNvSpPr>
              <a:spLocks noChangeArrowheads="1"/>
            </p:cNvSpPr>
            <p:nvPr/>
          </p:nvSpPr>
          <p:spPr bwMode="gray">
            <a:xfrm>
              <a:off x="6299415"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92326418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6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Standard">
    <p:spTree>
      <p:nvGrpSpPr>
        <p:cNvPr id="1" name=""/>
        <p:cNvGrpSpPr/>
        <p:nvPr/>
      </p:nvGrpSpPr>
      <p:grpSpPr>
        <a:xfrm>
          <a:off x="0" y="0"/>
          <a:ext cx="0" cy="0"/>
          <a:chOff x="0" y="0"/>
          <a:chExt cx="0" cy="0"/>
        </a:xfrm>
      </p:grpSpPr>
      <p:cxnSp>
        <p:nvCxnSpPr>
          <p:cNvPr id="14" name="Straight Connector 13"/>
          <p:cNvCxnSpPr/>
          <p:nvPr userDrawn="1"/>
        </p:nvCxnSpPr>
        <p:spPr bwMode="gray">
          <a:xfrm>
            <a:off x="0" y="973341"/>
            <a:ext cx="10058400" cy="0"/>
          </a:xfrm>
          <a:prstGeom prst="line">
            <a:avLst/>
          </a:prstGeom>
          <a:noFill/>
          <a:ln w="9525" cap="flat" cmpd="sng" algn="ctr">
            <a:solidFill>
              <a:schemeClr val="accent6"/>
            </a:solidFill>
            <a:prstDash val="solid"/>
            <a:miter lim="800000"/>
          </a:ln>
          <a:effectLst/>
        </p:spPr>
      </p:cxnSp>
      <p:sp>
        <p:nvSpPr>
          <p:cNvPr id="13" name="Text Placeholder 12"/>
          <p:cNvSpPr>
            <a:spLocks noGrp="1"/>
          </p:cNvSpPr>
          <p:nvPr userDrawn="1">
            <p:ph type="body" sz="quarter" idx="15" hasCustomPrompt="1"/>
          </p:nvPr>
        </p:nvSpPr>
        <p:spPr bwMode="gray">
          <a:xfrm>
            <a:off x="424090" y="1036623"/>
            <a:ext cx="9207728" cy="298983"/>
          </a:xfrm>
        </p:spPr>
        <p:txBody>
          <a:bodyPr/>
          <a:lstStyle>
            <a:lvl1pPr marL="0" indent="0">
              <a:spcBef>
                <a:spcPts val="0"/>
              </a:spcBef>
              <a:buNone/>
              <a:defRPr sz="1900">
                <a:solidFill>
                  <a:schemeClr val="tx1"/>
                </a:solidFill>
              </a:defRPr>
            </a:lvl1pPr>
            <a:lvl2pPr>
              <a:spcBef>
                <a:spcPts val="0"/>
              </a:spcBef>
              <a:defRPr sz="1900"/>
            </a:lvl2pPr>
            <a:lvl3pPr>
              <a:spcBef>
                <a:spcPts val="0"/>
              </a:spcBef>
              <a:defRPr sz="1900"/>
            </a:lvl3pPr>
            <a:lvl4pPr>
              <a:spcBef>
                <a:spcPts val="0"/>
              </a:spcBef>
              <a:defRPr sz="1900"/>
            </a:lvl4pPr>
            <a:lvl5pPr>
              <a:spcBef>
                <a:spcPts val="0"/>
              </a:spcBef>
              <a:defRPr sz="1900"/>
            </a:lvl5pPr>
          </a:lstStyle>
          <a:p>
            <a:pPr lvl="0"/>
            <a:r>
              <a:rPr lang="en-US" dirty="0" smtClean="0"/>
              <a:t>Slide Subtitle – Verdana 12pt Regular, Title Case</a:t>
            </a:r>
          </a:p>
        </p:txBody>
      </p:sp>
      <p:sp>
        <p:nvSpPr>
          <p:cNvPr id="16" name="Text Placeholder 15"/>
          <p:cNvSpPr>
            <a:spLocks noGrp="1"/>
          </p:cNvSpPr>
          <p:nvPr userDrawn="1">
            <p:ph type="body" sz="quarter" idx="16" hasCustomPrompt="1"/>
          </p:nvPr>
        </p:nvSpPr>
        <p:spPr bwMode="gray">
          <a:xfrm>
            <a:off x="424089" y="157697"/>
            <a:ext cx="4023360" cy="199323"/>
          </a:xfrm>
        </p:spPr>
        <p:txBody>
          <a:bodyPr anchor="ctr" anchorCtr="0"/>
          <a:lstStyle>
            <a:lvl1pPr marL="0" indent="0">
              <a:spcBef>
                <a:spcPts val="0"/>
              </a:spcBef>
              <a:buNone/>
              <a:defRPr sz="1300">
                <a:solidFill>
                  <a:schemeClr val="tx1"/>
                </a:solidFill>
              </a:defRPr>
            </a:lvl1pPr>
            <a:lvl2pPr marL="181943" indent="0">
              <a:spcBef>
                <a:spcPts val="0"/>
              </a:spcBef>
              <a:buNone/>
              <a:defRPr sz="1300"/>
            </a:lvl2pPr>
            <a:lvl3pPr marL="363885" indent="0">
              <a:spcBef>
                <a:spcPts val="0"/>
              </a:spcBef>
              <a:buNone/>
              <a:defRPr sz="1300"/>
            </a:lvl3pPr>
            <a:lvl4pPr marL="545828" indent="0">
              <a:spcBef>
                <a:spcPts val="0"/>
              </a:spcBef>
              <a:buNone/>
              <a:defRPr sz="1300"/>
            </a:lvl4pPr>
            <a:lvl5pPr marL="727771" indent="0">
              <a:spcBef>
                <a:spcPts val="0"/>
              </a:spcBef>
              <a:buNone/>
              <a:defRPr sz="1300"/>
            </a:lvl5pPr>
          </a:lstStyle>
          <a:p>
            <a:pPr lvl="0"/>
            <a:r>
              <a:rPr lang="en-US" dirty="0" smtClean="0"/>
              <a:t>Top Kicker – Verdana 8pt Regular, Title Case</a:t>
            </a:r>
          </a:p>
        </p:txBody>
      </p:sp>
      <p:sp>
        <p:nvSpPr>
          <p:cNvPr id="22" name="Text Placeholder 21"/>
          <p:cNvSpPr>
            <a:spLocks noGrp="1"/>
          </p:cNvSpPr>
          <p:nvPr userDrawn="1">
            <p:ph type="body" sz="quarter" idx="18" hasCustomPrompt="1"/>
          </p:nvPr>
        </p:nvSpPr>
        <p:spPr bwMode="gray">
          <a:xfrm>
            <a:off x="6322423" y="7448502"/>
            <a:ext cx="3735977" cy="323899"/>
          </a:xfrm>
        </p:spPr>
        <p:txBody>
          <a:bodyPr rIns="101888" bIns="72777" anchor="b" anchorCtr="0"/>
          <a:lstStyle>
            <a:lvl1pPr marL="0" indent="0">
              <a:spcBef>
                <a:spcPts val="318"/>
              </a:spcBef>
              <a:buNone/>
              <a:defRPr sz="800">
                <a:solidFill>
                  <a:schemeClr val="tx1"/>
                </a:solidFill>
              </a:defRPr>
            </a:lvl1pPr>
            <a:lvl2pPr marL="181943" indent="0">
              <a:spcBef>
                <a:spcPts val="318"/>
              </a:spcBef>
              <a:buNone/>
              <a:defRPr sz="800"/>
            </a:lvl2pPr>
            <a:lvl3pPr marL="363885" indent="0">
              <a:spcBef>
                <a:spcPts val="318"/>
              </a:spcBef>
              <a:buNone/>
              <a:defRPr sz="800"/>
            </a:lvl3pPr>
            <a:lvl4pPr marL="545828" indent="0">
              <a:spcBef>
                <a:spcPts val="318"/>
              </a:spcBef>
              <a:buNone/>
              <a:defRPr sz="800"/>
            </a:lvl4pPr>
            <a:lvl5pPr marL="727771" indent="0">
              <a:spcBef>
                <a:spcPts val="318"/>
              </a:spcBef>
              <a:buNone/>
              <a:defRPr sz="800"/>
            </a:lvl5pPr>
          </a:lstStyle>
          <a:p>
            <a:pPr lvl="0"/>
            <a:r>
              <a:rPr lang="en-US" dirty="0" smtClean="0"/>
              <a:t>Source: Click to add source. Use a single space after “Source:” and a period at the end of the source. Stretch the box to the left as needed.</a:t>
            </a:r>
          </a:p>
        </p:txBody>
      </p:sp>
      <p:sp>
        <p:nvSpPr>
          <p:cNvPr id="15" name="Text Placeholder 14"/>
          <p:cNvSpPr>
            <a:spLocks noGrp="1"/>
          </p:cNvSpPr>
          <p:nvPr userDrawn="1">
            <p:ph type="body" sz="quarter" idx="19" hasCustomPrompt="1"/>
          </p:nvPr>
        </p:nvSpPr>
        <p:spPr bwMode="gray">
          <a:xfrm>
            <a:off x="0" y="7130002"/>
            <a:ext cx="3215463" cy="373728"/>
          </a:xfrm>
        </p:spPr>
        <p:txBody>
          <a:bodyPr lIns="101888" anchor="b" anchorCtr="0"/>
          <a:lstStyle>
            <a:lvl1pPr marL="181943" indent="-181943">
              <a:spcBef>
                <a:spcPts val="159"/>
              </a:spcBef>
              <a:buFont typeface="+mj-lt"/>
              <a:buAutoNum type="arabicParenR"/>
              <a:defRPr sz="800">
                <a:solidFill>
                  <a:schemeClr val="tx1"/>
                </a:solidFill>
              </a:defRPr>
            </a:lvl1pPr>
            <a:lvl2pPr>
              <a:spcBef>
                <a:spcPts val="318"/>
              </a:spcBef>
              <a:defRPr sz="800"/>
            </a:lvl2pPr>
            <a:lvl3pPr>
              <a:spcBef>
                <a:spcPts val="318"/>
              </a:spcBef>
              <a:defRPr sz="800"/>
            </a:lvl3pPr>
            <a:lvl4pPr>
              <a:spcBef>
                <a:spcPts val="318"/>
              </a:spcBef>
              <a:defRPr sz="800"/>
            </a:lvl4pPr>
            <a:lvl5pPr>
              <a:spcBef>
                <a:spcPts val="318"/>
              </a:spcBef>
              <a:defRPr sz="800"/>
            </a:lvl5pPr>
          </a:lstStyle>
          <a:p>
            <a:pPr lvl="0"/>
            <a:r>
              <a:rPr lang="en-US" dirty="0" smtClean="0"/>
              <a:t>Click to add footnote. Numbers appear automatically (no additional space or tab needed). Use a period at the end of each footnote. Stretch the box to the right as needed.</a:t>
            </a:r>
          </a:p>
        </p:txBody>
      </p:sp>
      <p:sp>
        <p:nvSpPr>
          <p:cNvPr id="3" name="Title 2"/>
          <p:cNvSpPr>
            <a:spLocks noGrp="1"/>
          </p:cNvSpPr>
          <p:nvPr userDrawn="1">
            <p:ph type="title" hasCustomPrompt="1"/>
          </p:nvPr>
        </p:nvSpPr>
        <p:spPr bwMode="gray">
          <a:xfrm>
            <a:off x="424089" y="501620"/>
            <a:ext cx="8621486" cy="415253"/>
          </a:xfrm>
          <a:prstGeom prst="rect">
            <a:avLst/>
          </a:prstGeom>
        </p:spPr>
        <p:txBody>
          <a:bodyPr lIns="145554" tIns="72777" rIns="145554" bIns="72777"/>
          <a:lstStyle>
            <a:lvl1pPr>
              <a:defRPr baseline="0">
                <a:solidFill>
                  <a:schemeClr val="tx1"/>
                </a:solidFill>
              </a:defRPr>
            </a:lvl1pPr>
          </a:lstStyle>
          <a:p>
            <a:r>
              <a:rPr lang="en-US" dirty="0" smtClean="0"/>
              <a:t>Slide Title – Rockwell 18pt Regular, Title Case</a:t>
            </a:r>
            <a:endParaRPr lang="en-US" dirty="0"/>
          </a:p>
        </p:txBody>
      </p:sp>
      <p:grpSp>
        <p:nvGrpSpPr>
          <p:cNvPr id="17" name="Group 16"/>
          <p:cNvGrpSpPr/>
          <p:nvPr userDrawn="1"/>
        </p:nvGrpSpPr>
        <p:grpSpPr bwMode="gray">
          <a:xfrm>
            <a:off x="9253097" y="0"/>
            <a:ext cx="720344" cy="821829"/>
            <a:chOff x="5888334" y="0"/>
            <a:chExt cx="458401" cy="507600"/>
          </a:xfrm>
        </p:grpSpPr>
        <p:sp>
          <p:nvSpPr>
            <p:cNvPr id="19" name="Freeform 18"/>
            <p:cNvSpPr>
              <a:spLocks/>
            </p:cNvSpPr>
            <p:nvPr/>
          </p:nvSpPr>
          <p:spPr bwMode="gray">
            <a:xfrm>
              <a:off x="5888334" y="0"/>
              <a:ext cx="458401" cy="114262"/>
            </a:xfrm>
            <a:custGeom>
              <a:avLst/>
              <a:gdLst>
                <a:gd name="connsiteX0" fmla="*/ 283333 w 458401"/>
                <a:gd name="connsiteY0" fmla="*/ 0 h 114262"/>
                <a:gd name="connsiteX1" fmla="*/ 372260 w 458401"/>
                <a:gd name="connsiteY1" fmla="*/ 0 h 114262"/>
                <a:gd name="connsiteX2" fmla="*/ 393233 w 458401"/>
                <a:gd name="connsiteY2" fmla="*/ 16964 h 114262"/>
                <a:gd name="connsiteX3" fmla="*/ 413968 w 458401"/>
                <a:gd name="connsiteY3" fmla="*/ 38503 h 114262"/>
                <a:gd name="connsiteX4" fmla="*/ 431741 w 458401"/>
                <a:gd name="connsiteY4" fmla="*/ 61528 h 114262"/>
                <a:gd name="connsiteX5" fmla="*/ 447293 w 458401"/>
                <a:gd name="connsiteY5" fmla="*/ 87524 h 114262"/>
                <a:gd name="connsiteX6" fmla="*/ 458401 w 458401"/>
                <a:gd name="connsiteY6" fmla="*/ 114262 h 114262"/>
                <a:gd name="connsiteX7" fmla="*/ 402860 w 458401"/>
                <a:gd name="connsiteY7" fmla="*/ 89752 h 114262"/>
                <a:gd name="connsiteX8" fmla="*/ 391011 w 458401"/>
                <a:gd name="connsiteY8" fmla="*/ 74154 h 114262"/>
                <a:gd name="connsiteX9" fmla="*/ 377681 w 458401"/>
                <a:gd name="connsiteY9" fmla="*/ 57814 h 114262"/>
                <a:gd name="connsiteX10" fmla="*/ 362130 w 458401"/>
                <a:gd name="connsiteY10" fmla="*/ 43702 h 114262"/>
                <a:gd name="connsiteX11" fmla="*/ 345097 w 458401"/>
                <a:gd name="connsiteY11" fmla="*/ 28847 h 114262"/>
                <a:gd name="connsiteX12" fmla="*/ 325102 w 458401"/>
                <a:gd name="connsiteY12" fmla="*/ 16221 h 114262"/>
                <a:gd name="connsiteX13" fmla="*/ 303626 w 458401"/>
                <a:gd name="connsiteY13" fmla="*/ 6565 h 114262"/>
                <a:gd name="connsiteX14" fmla="*/ 85964 w 458401"/>
                <a:gd name="connsiteY14" fmla="*/ 0 h 114262"/>
                <a:gd name="connsiteX15" fmla="*/ 175637 w 458401"/>
                <a:gd name="connsiteY15" fmla="*/ 0 h 114262"/>
                <a:gd name="connsiteX16" fmla="*/ 154035 w 458401"/>
                <a:gd name="connsiteY16" fmla="*/ 6565 h 114262"/>
                <a:gd name="connsiteX17" fmla="*/ 131078 w 458401"/>
                <a:gd name="connsiteY17" fmla="*/ 18449 h 114262"/>
                <a:gd name="connsiteX18" fmla="*/ 108861 w 458401"/>
                <a:gd name="connsiteY18" fmla="*/ 31818 h 114262"/>
                <a:gd name="connsiteX19" fmla="*/ 88866 w 458401"/>
                <a:gd name="connsiteY19" fmla="*/ 48901 h 114262"/>
                <a:gd name="connsiteX20" fmla="*/ 71834 w 458401"/>
                <a:gd name="connsiteY20" fmla="*/ 66727 h 114262"/>
                <a:gd name="connsiteX21" fmla="*/ 56282 w 458401"/>
                <a:gd name="connsiteY21" fmla="*/ 88266 h 114262"/>
                <a:gd name="connsiteX22" fmla="*/ 0 w 458401"/>
                <a:gd name="connsiteY22" fmla="*/ 112777 h 114262"/>
                <a:gd name="connsiteX23" fmla="*/ 11109 w 458401"/>
                <a:gd name="connsiteY23" fmla="*/ 86038 h 114262"/>
                <a:gd name="connsiteX24" fmla="*/ 26660 w 458401"/>
                <a:gd name="connsiteY24" fmla="*/ 60785 h 114262"/>
                <a:gd name="connsiteX25" fmla="*/ 45174 w 458401"/>
                <a:gd name="connsiteY25" fmla="*/ 37018 h 114262"/>
                <a:gd name="connsiteX26" fmla="*/ 65909 w 458401"/>
                <a:gd name="connsiteY26" fmla="*/ 16221 h 114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8401" h="114262">
                  <a:moveTo>
                    <a:pt x="283333" y="0"/>
                  </a:moveTo>
                  <a:lnTo>
                    <a:pt x="372260" y="0"/>
                  </a:lnTo>
                  <a:lnTo>
                    <a:pt x="393233" y="16964"/>
                  </a:lnTo>
                  <a:lnTo>
                    <a:pt x="413968" y="38503"/>
                  </a:lnTo>
                  <a:lnTo>
                    <a:pt x="431741" y="61528"/>
                  </a:lnTo>
                  <a:lnTo>
                    <a:pt x="447293" y="87524"/>
                  </a:lnTo>
                  <a:lnTo>
                    <a:pt x="458401" y="114262"/>
                  </a:lnTo>
                  <a:lnTo>
                    <a:pt x="402860" y="89752"/>
                  </a:lnTo>
                  <a:lnTo>
                    <a:pt x="391011" y="74154"/>
                  </a:lnTo>
                  <a:lnTo>
                    <a:pt x="377681" y="57814"/>
                  </a:lnTo>
                  <a:lnTo>
                    <a:pt x="362130" y="43702"/>
                  </a:lnTo>
                  <a:lnTo>
                    <a:pt x="345097" y="28847"/>
                  </a:lnTo>
                  <a:lnTo>
                    <a:pt x="325102" y="16221"/>
                  </a:lnTo>
                  <a:lnTo>
                    <a:pt x="303626" y="6565"/>
                  </a:lnTo>
                  <a:close/>
                  <a:moveTo>
                    <a:pt x="85964" y="0"/>
                  </a:moveTo>
                  <a:lnTo>
                    <a:pt x="175637" y="0"/>
                  </a:lnTo>
                  <a:lnTo>
                    <a:pt x="154035" y="6565"/>
                  </a:lnTo>
                  <a:lnTo>
                    <a:pt x="131078" y="18449"/>
                  </a:lnTo>
                  <a:lnTo>
                    <a:pt x="108861" y="31818"/>
                  </a:lnTo>
                  <a:lnTo>
                    <a:pt x="88866" y="48901"/>
                  </a:lnTo>
                  <a:lnTo>
                    <a:pt x="71834" y="66727"/>
                  </a:lnTo>
                  <a:lnTo>
                    <a:pt x="56282" y="88266"/>
                  </a:lnTo>
                  <a:lnTo>
                    <a:pt x="0" y="112777"/>
                  </a:lnTo>
                  <a:lnTo>
                    <a:pt x="11109" y="86038"/>
                  </a:lnTo>
                  <a:lnTo>
                    <a:pt x="26660" y="60785"/>
                  </a:lnTo>
                  <a:lnTo>
                    <a:pt x="45174" y="37018"/>
                  </a:lnTo>
                  <a:lnTo>
                    <a:pt x="65909" y="16221"/>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7" name="Freeform 11"/>
            <p:cNvSpPr>
              <a:spLocks/>
            </p:cNvSpPr>
            <p:nvPr/>
          </p:nvSpPr>
          <p:spPr bwMode="gray">
            <a:xfrm>
              <a:off x="5888334" y="63986"/>
              <a:ext cx="458401" cy="14195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Rectangle 12"/>
            <p:cNvSpPr>
              <a:spLocks noChangeArrowheads="1"/>
            </p:cNvSpPr>
            <p:nvPr/>
          </p:nvSpPr>
          <p:spPr bwMode="gray">
            <a:xfrm>
              <a:off x="5888334" y="469154"/>
              <a:ext cx="458401" cy="38446"/>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13"/>
            <p:cNvSpPr>
              <a:spLocks noChangeArrowheads="1"/>
            </p:cNvSpPr>
            <p:nvPr/>
          </p:nvSpPr>
          <p:spPr bwMode="gray">
            <a:xfrm>
              <a:off x="6163373"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Rectangle 14"/>
            <p:cNvSpPr>
              <a:spLocks noChangeArrowheads="1"/>
            </p:cNvSpPr>
            <p:nvPr/>
          </p:nvSpPr>
          <p:spPr bwMode="gray">
            <a:xfrm>
              <a:off x="6027332" y="247346"/>
              <a:ext cx="44362"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 name="Rectangle 15"/>
            <p:cNvSpPr>
              <a:spLocks noChangeArrowheads="1"/>
            </p:cNvSpPr>
            <p:nvPr/>
          </p:nvSpPr>
          <p:spPr bwMode="gray">
            <a:xfrm>
              <a:off x="5888334"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 name="Rectangle 16"/>
            <p:cNvSpPr>
              <a:spLocks noChangeArrowheads="1"/>
            </p:cNvSpPr>
            <p:nvPr/>
          </p:nvSpPr>
          <p:spPr bwMode="gray">
            <a:xfrm>
              <a:off x="6299415" y="247346"/>
              <a:ext cx="47318" cy="171530"/>
            </a:xfrm>
            <a:prstGeom prst="rect">
              <a:avLst/>
            </a:prstGeom>
            <a:solidFill>
              <a:schemeClr val="bg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70467154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Standard">
    <p:spTree>
      <p:nvGrpSpPr>
        <p:cNvPr id="1" name=""/>
        <p:cNvGrpSpPr/>
        <p:nvPr/>
      </p:nvGrpSpPr>
      <p:grpSpPr>
        <a:xfrm>
          <a:off x="0" y="0"/>
          <a:ext cx="0" cy="0"/>
          <a:chOff x="0" y="0"/>
          <a:chExt cx="0" cy="0"/>
        </a:xfrm>
      </p:grpSpPr>
      <p:cxnSp>
        <p:nvCxnSpPr>
          <p:cNvPr id="16" name="Straight Connector 15"/>
          <p:cNvCxnSpPr/>
          <p:nvPr userDrawn="1"/>
        </p:nvCxnSpPr>
        <p:spPr bwMode="gray">
          <a:xfrm>
            <a:off x="511175" y="1032953"/>
            <a:ext cx="9036050" cy="0"/>
          </a:xfrm>
          <a:prstGeom prst="line">
            <a:avLst/>
          </a:prstGeom>
          <a:ln w="6350">
            <a:solidFill>
              <a:schemeClr val="accent3"/>
            </a:solidFill>
            <a:miter lim="800000"/>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23" hasCustomPrompt="1"/>
          </p:nvPr>
        </p:nvSpPr>
        <p:spPr bwMode="gray">
          <a:xfrm>
            <a:off x="511175" y="696077"/>
            <a:ext cx="9034272" cy="307777"/>
          </a:xfrm>
        </p:spPr>
        <p:txBody>
          <a:bodyPr anchor="b" anchorCtr="0"/>
          <a:lstStyle>
            <a:lvl1pPr marL="0" indent="0">
              <a:spcBef>
                <a:spcPts val="0"/>
              </a:spcBef>
              <a:buNone/>
              <a:defRPr sz="2000" spc="50" baseline="0">
                <a:solidFill>
                  <a:schemeClr val="accent5"/>
                </a:solidFill>
                <a:latin typeface="+mj-lt"/>
              </a:defRPr>
            </a:lvl1pPr>
          </a:lstStyle>
          <a:p>
            <a:pPr lvl="0"/>
            <a:r>
              <a:rPr lang="en-US" dirty="0" smtClean="0"/>
              <a:t>Page Title – Rockwell 20pt Regular, Title Case</a:t>
            </a:r>
            <a:endParaRPr lang="en-US" dirty="0"/>
          </a:p>
        </p:txBody>
      </p:sp>
      <p:sp>
        <p:nvSpPr>
          <p:cNvPr id="7" name="Text Placeholder 6"/>
          <p:cNvSpPr>
            <a:spLocks noGrp="1"/>
          </p:cNvSpPr>
          <p:nvPr>
            <p:ph type="body" sz="quarter" idx="24" hasCustomPrompt="1"/>
          </p:nvPr>
        </p:nvSpPr>
        <p:spPr bwMode="gray">
          <a:xfrm>
            <a:off x="511175" y="1106655"/>
            <a:ext cx="9034272" cy="200055"/>
          </a:xfrm>
        </p:spPr>
        <p:txBody>
          <a:bodyPr/>
          <a:lstStyle>
            <a:lvl1pPr marL="0" indent="0">
              <a:spcBef>
                <a:spcPts val="0"/>
              </a:spcBef>
              <a:buNone/>
              <a:defRPr sz="1300"/>
            </a:lvl1pPr>
          </a:lstStyle>
          <a:p>
            <a:pPr lvl="0"/>
            <a:r>
              <a:rPr lang="en-US" dirty="0" smtClean="0"/>
              <a:t>Page Subtitle – Verdana 13pt Regular, Title Case</a:t>
            </a:r>
            <a:endParaRPr lang="en-US" dirty="0"/>
          </a:p>
        </p:txBody>
      </p:sp>
      <p:sp>
        <p:nvSpPr>
          <p:cNvPr id="18" name="Text Placeholder 17"/>
          <p:cNvSpPr>
            <a:spLocks noGrp="1"/>
          </p:cNvSpPr>
          <p:nvPr>
            <p:ph type="body" sz="quarter" idx="25" hasCustomPrompt="1"/>
          </p:nvPr>
        </p:nvSpPr>
        <p:spPr bwMode="gray">
          <a:xfrm>
            <a:off x="511174" y="460375"/>
            <a:ext cx="2750685" cy="123111"/>
          </a:xfrm>
        </p:spPr>
        <p:txBody>
          <a:bodyPr/>
          <a:lstStyle>
            <a:lvl1pPr marL="0" indent="0">
              <a:spcBef>
                <a:spcPts val="0"/>
              </a:spcBef>
              <a:buNone/>
              <a:defRPr sz="800" baseline="0"/>
            </a:lvl1pPr>
          </a:lstStyle>
          <a:p>
            <a:pPr lvl="0"/>
            <a:r>
              <a:rPr lang="en-US" dirty="0" smtClean="0"/>
              <a:t>Top Kicker – Verdana 8pt Regular, Title Case</a:t>
            </a:r>
            <a:endParaRPr lang="en-US" dirty="0"/>
          </a:p>
        </p:txBody>
      </p:sp>
      <p:sp>
        <p:nvSpPr>
          <p:cNvPr id="20" name="Text Placeholder 19"/>
          <p:cNvSpPr>
            <a:spLocks noGrp="1"/>
          </p:cNvSpPr>
          <p:nvPr>
            <p:ph type="body" sz="quarter" idx="26" hasCustomPrompt="1"/>
          </p:nvPr>
        </p:nvSpPr>
        <p:spPr bwMode="gray">
          <a:xfrm>
            <a:off x="511175" y="6990804"/>
            <a:ext cx="2972069" cy="153888"/>
          </a:xfrm>
        </p:spPr>
        <p:txBody>
          <a:bodyPr anchor="b" anchorCtr="0"/>
          <a:lstStyle>
            <a:lvl1pPr marL="91440" indent="-91440">
              <a:spcBef>
                <a:spcPts val="100"/>
              </a:spcBef>
              <a:buFont typeface="+mj-lt"/>
              <a:buAutoNum type="arabicParenR"/>
              <a:defRPr sz="500"/>
            </a:lvl1pPr>
          </a:lstStyle>
          <a:p>
            <a:pPr lvl="0"/>
            <a:r>
              <a:rPr lang="en-US" dirty="0" smtClean="0"/>
              <a:t>Click to add footnote. Numbers appear automatically (no additional space or tab needed). Use a period at the end of each footnote. Stretch the box to the right as needed.</a:t>
            </a:r>
          </a:p>
        </p:txBody>
      </p:sp>
      <p:sp>
        <p:nvSpPr>
          <p:cNvPr id="22" name="Text Placeholder 21"/>
          <p:cNvSpPr>
            <a:spLocks noGrp="1"/>
          </p:cNvSpPr>
          <p:nvPr>
            <p:ph type="body" sz="quarter" idx="27" hasCustomPrompt="1"/>
          </p:nvPr>
        </p:nvSpPr>
        <p:spPr bwMode="gray">
          <a:xfrm>
            <a:off x="7302492" y="6990804"/>
            <a:ext cx="2244733" cy="153888"/>
          </a:xfrm>
        </p:spPr>
        <p:txBody>
          <a:bodyPr anchor="b" anchorCtr="0"/>
          <a:lstStyle>
            <a:lvl1pPr marL="0" indent="0">
              <a:spcBef>
                <a:spcPts val="0"/>
              </a:spcBef>
              <a:buNone/>
              <a:defRPr sz="500"/>
            </a:lvl1pPr>
          </a:lstStyle>
          <a:p>
            <a:pPr lvl="0"/>
            <a:r>
              <a:rPr lang="en-US" dirty="0" smtClean="0"/>
              <a:t>Source: Click to add source. Use a single space after “Source:” and a period at the end of the source. Stretch the box to the left as needed.</a:t>
            </a:r>
          </a:p>
        </p:txBody>
      </p:sp>
      <p:sp>
        <p:nvSpPr>
          <p:cNvPr id="8" name="Rectangle 7"/>
          <p:cNvSpPr/>
          <p:nvPr userDrawn="1"/>
        </p:nvSpPr>
        <p:spPr bwMode="gray">
          <a:xfrm>
            <a:off x="1304928" y="7335251"/>
            <a:ext cx="8753472"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4" name="TextBox 23"/>
          <p:cNvSpPr txBox="1"/>
          <p:nvPr userDrawn="1"/>
        </p:nvSpPr>
        <p:spPr bwMode="gray">
          <a:xfrm>
            <a:off x="7231856" y="7366084"/>
            <a:ext cx="2312988" cy="84639"/>
          </a:xfrm>
          <a:prstGeom prst="rect">
            <a:avLst/>
          </a:prstGeom>
          <a:noFill/>
        </p:spPr>
        <p:txBody>
          <a:bodyPr wrap="square" lIns="0" tIns="0" rIns="0" bIns="0" rtlCol="0">
            <a:spAutoFit/>
          </a:bodyPr>
          <a:lstStyle/>
          <a:p>
            <a:pPr marL="0" marR="0" lvl="0" indent="0" algn="r"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accent1">
                    <a:lumMod val="50000"/>
                  </a:schemeClr>
                </a:solidFill>
                <a:effectLst/>
                <a:uLnTx/>
                <a:uFillTx/>
                <a:latin typeface="+mn-lt"/>
                <a:ea typeface="+mn-ea"/>
                <a:cs typeface="+mn-cs"/>
              </a:rPr>
              <a:t>©2015 The Advisory Board Company</a:t>
            </a:r>
            <a:r>
              <a:rPr kumimoji="0" lang="en-US" sz="550" b="0" i="0" u="none" strike="noStrike" kern="1200" cap="none" spc="0" normalizeH="0" baseline="0" noProof="0" dirty="0" smtClean="0">
                <a:ln>
                  <a:noFill/>
                </a:ln>
                <a:solidFill>
                  <a:schemeClr val="accent1">
                    <a:lumMod val="50000"/>
                  </a:schemeClr>
                </a:solidFill>
                <a:effectLst/>
                <a:uLnTx/>
                <a:uFillTx/>
                <a:latin typeface="Arial"/>
                <a:ea typeface="+mn-ea"/>
                <a:cs typeface="Arial"/>
              </a:rPr>
              <a:t> • 32029</a:t>
            </a:r>
            <a:r>
              <a:rPr kumimoji="0" lang="en-US" sz="550" b="0" i="0" u="none" strike="noStrike" kern="1200" cap="none" spc="0" normalizeH="0" baseline="0" noProof="0" dirty="0" smtClean="0">
                <a:ln>
                  <a:noFill/>
                </a:ln>
                <a:solidFill>
                  <a:schemeClr val="accent1">
                    <a:lumMod val="50000"/>
                  </a:schemeClr>
                </a:solidFill>
                <a:effectLst/>
                <a:uLnTx/>
                <a:uFillTx/>
                <a:latin typeface="+mn-lt"/>
                <a:ea typeface="+mn-ea"/>
                <a:cs typeface="+mn-cs"/>
              </a:rPr>
              <a:t> </a:t>
            </a:r>
            <a:r>
              <a:rPr kumimoji="0" lang="en-US" sz="550" b="0" i="0" u="none" strike="noStrike" kern="1200" cap="none" spc="0" normalizeH="0" baseline="0" noProof="0" dirty="0" smtClean="0">
                <a:ln>
                  <a:noFill/>
                </a:ln>
                <a:solidFill>
                  <a:schemeClr val="accent1">
                    <a:lumMod val="50000"/>
                  </a:schemeClr>
                </a:solidFill>
                <a:effectLst/>
                <a:uLnTx/>
                <a:uFillTx/>
                <a:latin typeface="Arial"/>
                <a:ea typeface="+mn-ea"/>
                <a:cs typeface="Arial"/>
              </a:rPr>
              <a:t>• </a:t>
            </a:r>
            <a:r>
              <a:rPr kumimoji="0" lang="en-US" sz="550" b="1" i="0" u="none" strike="noStrike" kern="1200" cap="none" spc="0" normalizeH="0" baseline="0" noProof="0" dirty="0" smtClean="0">
                <a:ln>
                  <a:noFill/>
                </a:ln>
                <a:solidFill>
                  <a:schemeClr val="tx1"/>
                </a:solidFill>
                <a:effectLst/>
                <a:uLnTx/>
                <a:uFillTx/>
                <a:latin typeface="+mn-lt"/>
                <a:ea typeface="+mn-ea"/>
                <a:cs typeface="+mn-cs"/>
              </a:rPr>
              <a:t>eab.com</a:t>
            </a:r>
          </a:p>
        </p:txBody>
      </p:sp>
      <p:sp>
        <p:nvSpPr>
          <p:cNvPr id="12" name="Slide Number Placeholder 1"/>
          <p:cNvSpPr>
            <a:spLocks noGrp="1"/>
          </p:cNvSpPr>
          <p:nvPr>
            <p:ph type="sldNum" sz="quarter" idx="4"/>
          </p:nvPr>
        </p:nvSpPr>
        <p:spPr bwMode="gray">
          <a:xfrm>
            <a:off x="9574683" y="7308260"/>
            <a:ext cx="201168" cy="201168"/>
          </a:xfrm>
          <a:prstGeom prst="ellipse">
            <a:avLst/>
          </a:prstGeom>
          <a:solidFill>
            <a:schemeClr val="bg1"/>
          </a:solidFill>
          <a:ln w="19050">
            <a:solidFill>
              <a:schemeClr val="accent1"/>
            </a:solidFill>
          </a:ln>
        </p:spPr>
        <p:txBody>
          <a:bodyPr vert="horz" lIns="0" tIns="0" rIns="0" bIns="0" rtlCol="0" anchor="ctr"/>
          <a:lstStyle>
            <a:lvl1pPr algn="ctr">
              <a:defRPr sz="850">
                <a:solidFill>
                  <a:schemeClr val="accent6"/>
                </a:solidFill>
                <a:latin typeface="+mj-lt"/>
              </a:defRPr>
            </a:lvl1pPr>
          </a:lstStyle>
          <a:p>
            <a:fld id="{3410C721-F8A9-4A85-92FB-8E0F6F5D496A}" type="slidenum">
              <a:rPr lang="en-US" smtClean="0"/>
              <a:pPr/>
              <a:t>‹#›</a:t>
            </a:fld>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444501" y="7270675"/>
            <a:ext cx="713232" cy="272888"/>
          </a:xfrm>
          <a:prstGeom prst="rect">
            <a:avLst/>
          </a:prstGeom>
        </p:spPr>
      </p:pic>
    </p:spTree>
    <p:extLst>
      <p:ext uri="{BB962C8B-B14F-4D97-AF65-F5344CB8AC3E}">
        <p14:creationId xmlns:p14="http://schemas.microsoft.com/office/powerpoint/2010/main" val="27431121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Standard">
    <p:spTree>
      <p:nvGrpSpPr>
        <p:cNvPr id="1" name=""/>
        <p:cNvGrpSpPr/>
        <p:nvPr/>
      </p:nvGrpSpPr>
      <p:grpSpPr>
        <a:xfrm>
          <a:off x="0" y="0"/>
          <a:ext cx="0" cy="0"/>
          <a:chOff x="0" y="0"/>
          <a:chExt cx="0" cy="0"/>
        </a:xfrm>
      </p:grpSpPr>
      <p:sp>
        <p:nvSpPr>
          <p:cNvPr id="4" name="Rectangle 3"/>
          <p:cNvSpPr/>
          <p:nvPr userDrawn="1"/>
        </p:nvSpPr>
        <p:spPr bwMode="gray">
          <a:xfrm>
            <a:off x="4" y="2"/>
            <a:ext cx="10058398" cy="973341"/>
          </a:xfrm>
          <a:prstGeom prst="rect">
            <a:avLst/>
          </a:prstGeom>
          <a:solidFill>
            <a:schemeClr val="bg2"/>
          </a:solidFill>
          <a:ln w="19050" cap="flat" cmpd="sng" algn="ctr">
            <a:noFill/>
            <a:prstDash val="solid"/>
            <a:miter lim="800000"/>
          </a:ln>
          <a:effectLst/>
        </p:spPr>
        <p:txBody>
          <a:bodyPr rot="0" spcFirstLastPara="0" vert="horz" wrap="square" lIns="143687" tIns="71844" rIns="143687" bIns="71844" numCol="1" spcCol="0" rtlCol="0" fromWordArt="0" anchor="t" anchorCtr="0" forceAA="0" compatLnSpc="1">
            <a:prstTxWarp prst="textNoShape">
              <a:avLst/>
            </a:prstTxWarp>
            <a:noAutofit/>
          </a:bodyPr>
          <a:lstStyle/>
          <a:p>
            <a:pPr algn="ctr"/>
            <a:endParaRPr lang="en-US" sz="1571" dirty="0"/>
          </a:p>
        </p:txBody>
      </p:sp>
      <p:grpSp>
        <p:nvGrpSpPr>
          <p:cNvPr id="5" name="Group 4"/>
          <p:cNvGrpSpPr/>
          <p:nvPr userDrawn="1"/>
        </p:nvGrpSpPr>
        <p:grpSpPr bwMode="gray">
          <a:xfrm>
            <a:off x="9253097" y="-78355"/>
            <a:ext cx="720344" cy="900186"/>
            <a:chOff x="385810" y="354000"/>
            <a:chExt cx="214021" cy="259587"/>
          </a:xfrm>
          <a:solidFill>
            <a:schemeClr val="bg1"/>
          </a:solidFill>
        </p:grpSpPr>
        <p:sp>
          <p:nvSpPr>
            <p:cNvPr id="6" name="Freeform 10"/>
            <p:cNvSpPr>
              <a:spLocks/>
            </p:cNvSpPr>
            <p:nvPr/>
          </p:nvSpPr>
          <p:spPr bwMode="gray">
            <a:xfrm>
              <a:off x="385810" y="354000"/>
              <a:ext cx="214021" cy="75943"/>
            </a:xfrm>
            <a:custGeom>
              <a:avLst/>
              <a:gdLst>
                <a:gd name="T0" fmla="*/ 309 w 619"/>
                <a:gd name="T1" fmla="*/ 0 h 219"/>
                <a:gd name="T2" fmla="*/ 350 w 619"/>
                <a:gd name="T3" fmla="*/ 3 h 219"/>
                <a:gd name="T4" fmla="*/ 389 w 619"/>
                <a:gd name="T5" fmla="*/ 11 h 219"/>
                <a:gd name="T6" fmla="*/ 429 w 619"/>
                <a:gd name="T7" fmla="*/ 24 h 219"/>
                <a:gd name="T8" fmla="*/ 465 w 619"/>
                <a:gd name="T9" fmla="*/ 41 h 219"/>
                <a:gd name="T10" fmla="*/ 500 w 619"/>
                <a:gd name="T11" fmla="*/ 63 h 219"/>
                <a:gd name="T12" fmla="*/ 531 w 619"/>
                <a:gd name="T13" fmla="*/ 88 h 219"/>
                <a:gd name="T14" fmla="*/ 559 w 619"/>
                <a:gd name="T15" fmla="*/ 117 h 219"/>
                <a:gd name="T16" fmla="*/ 583 w 619"/>
                <a:gd name="T17" fmla="*/ 148 h 219"/>
                <a:gd name="T18" fmla="*/ 604 w 619"/>
                <a:gd name="T19" fmla="*/ 183 h 219"/>
                <a:gd name="T20" fmla="*/ 619 w 619"/>
                <a:gd name="T21" fmla="*/ 219 h 219"/>
                <a:gd name="T22" fmla="*/ 544 w 619"/>
                <a:gd name="T23" fmla="*/ 186 h 219"/>
                <a:gd name="T24" fmla="*/ 528 w 619"/>
                <a:gd name="T25" fmla="*/ 165 h 219"/>
                <a:gd name="T26" fmla="*/ 510 w 619"/>
                <a:gd name="T27" fmla="*/ 143 h 219"/>
                <a:gd name="T28" fmla="*/ 489 w 619"/>
                <a:gd name="T29" fmla="*/ 124 h 219"/>
                <a:gd name="T30" fmla="*/ 466 w 619"/>
                <a:gd name="T31" fmla="*/ 104 h 219"/>
                <a:gd name="T32" fmla="*/ 439 w 619"/>
                <a:gd name="T33" fmla="*/ 87 h 219"/>
                <a:gd name="T34" fmla="*/ 410 w 619"/>
                <a:gd name="T35" fmla="*/ 74 h 219"/>
                <a:gd name="T36" fmla="*/ 379 w 619"/>
                <a:gd name="T37" fmla="*/ 64 h 219"/>
                <a:gd name="T38" fmla="*/ 345 w 619"/>
                <a:gd name="T39" fmla="*/ 57 h 219"/>
                <a:gd name="T40" fmla="*/ 309 w 619"/>
                <a:gd name="T41" fmla="*/ 54 h 219"/>
                <a:gd name="T42" fmla="*/ 274 w 619"/>
                <a:gd name="T43" fmla="*/ 57 h 219"/>
                <a:gd name="T44" fmla="*/ 241 w 619"/>
                <a:gd name="T45" fmla="*/ 64 h 219"/>
                <a:gd name="T46" fmla="*/ 208 w 619"/>
                <a:gd name="T47" fmla="*/ 74 h 219"/>
                <a:gd name="T48" fmla="*/ 177 w 619"/>
                <a:gd name="T49" fmla="*/ 90 h 219"/>
                <a:gd name="T50" fmla="*/ 147 w 619"/>
                <a:gd name="T51" fmla="*/ 108 h 219"/>
                <a:gd name="T52" fmla="*/ 120 w 619"/>
                <a:gd name="T53" fmla="*/ 131 h 219"/>
                <a:gd name="T54" fmla="*/ 97 w 619"/>
                <a:gd name="T55" fmla="*/ 155 h 219"/>
                <a:gd name="T56" fmla="*/ 76 w 619"/>
                <a:gd name="T57" fmla="*/ 184 h 219"/>
                <a:gd name="T58" fmla="*/ 0 w 619"/>
                <a:gd name="T59" fmla="*/ 217 h 219"/>
                <a:gd name="T60" fmla="*/ 15 w 619"/>
                <a:gd name="T61" fmla="*/ 181 h 219"/>
                <a:gd name="T62" fmla="*/ 36 w 619"/>
                <a:gd name="T63" fmla="*/ 147 h 219"/>
                <a:gd name="T64" fmla="*/ 61 w 619"/>
                <a:gd name="T65" fmla="*/ 115 h 219"/>
                <a:gd name="T66" fmla="*/ 89 w 619"/>
                <a:gd name="T67" fmla="*/ 87 h 219"/>
                <a:gd name="T68" fmla="*/ 120 w 619"/>
                <a:gd name="T69" fmla="*/ 62 h 219"/>
                <a:gd name="T70" fmla="*/ 154 w 619"/>
                <a:gd name="T71" fmla="*/ 41 h 219"/>
                <a:gd name="T72" fmla="*/ 192 w 619"/>
                <a:gd name="T73" fmla="*/ 24 h 219"/>
                <a:gd name="T74" fmla="*/ 230 w 619"/>
                <a:gd name="T75" fmla="*/ 11 h 219"/>
                <a:gd name="T76" fmla="*/ 269 w 619"/>
                <a:gd name="T77" fmla="*/ 3 h 219"/>
                <a:gd name="T78" fmla="*/ 309 w 619"/>
                <a:gd name="T79"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9" h="219">
                  <a:moveTo>
                    <a:pt x="309" y="0"/>
                  </a:moveTo>
                  <a:lnTo>
                    <a:pt x="350" y="3"/>
                  </a:lnTo>
                  <a:lnTo>
                    <a:pt x="389" y="11"/>
                  </a:lnTo>
                  <a:lnTo>
                    <a:pt x="429" y="24"/>
                  </a:lnTo>
                  <a:lnTo>
                    <a:pt x="465" y="41"/>
                  </a:lnTo>
                  <a:lnTo>
                    <a:pt x="500" y="63"/>
                  </a:lnTo>
                  <a:lnTo>
                    <a:pt x="531" y="88"/>
                  </a:lnTo>
                  <a:lnTo>
                    <a:pt x="559" y="117"/>
                  </a:lnTo>
                  <a:lnTo>
                    <a:pt x="583" y="148"/>
                  </a:lnTo>
                  <a:lnTo>
                    <a:pt x="604" y="183"/>
                  </a:lnTo>
                  <a:lnTo>
                    <a:pt x="619" y="219"/>
                  </a:lnTo>
                  <a:lnTo>
                    <a:pt x="544" y="186"/>
                  </a:lnTo>
                  <a:lnTo>
                    <a:pt x="528" y="165"/>
                  </a:lnTo>
                  <a:lnTo>
                    <a:pt x="510" y="143"/>
                  </a:lnTo>
                  <a:lnTo>
                    <a:pt x="489" y="124"/>
                  </a:lnTo>
                  <a:lnTo>
                    <a:pt x="466" y="104"/>
                  </a:lnTo>
                  <a:lnTo>
                    <a:pt x="439" y="87"/>
                  </a:lnTo>
                  <a:lnTo>
                    <a:pt x="410" y="74"/>
                  </a:lnTo>
                  <a:lnTo>
                    <a:pt x="379" y="64"/>
                  </a:lnTo>
                  <a:lnTo>
                    <a:pt x="345" y="57"/>
                  </a:lnTo>
                  <a:lnTo>
                    <a:pt x="309" y="54"/>
                  </a:lnTo>
                  <a:lnTo>
                    <a:pt x="274" y="57"/>
                  </a:lnTo>
                  <a:lnTo>
                    <a:pt x="241" y="64"/>
                  </a:lnTo>
                  <a:lnTo>
                    <a:pt x="208" y="74"/>
                  </a:lnTo>
                  <a:lnTo>
                    <a:pt x="177" y="90"/>
                  </a:lnTo>
                  <a:lnTo>
                    <a:pt x="147" y="108"/>
                  </a:lnTo>
                  <a:lnTo>
                    <a:pt x="120" y="131"/>
                  </a:lnTo>
                  <a:lnTo>
                    <a:pt x="97" y="155"/>
                  </a:lnTo>
                  <a:lnTo>
                    <a:pt x="76" y="184"/>
                  </a:lnTo>
                  <a:lnTo>
                    <a:pt x="0" y="217"/>
                  </a:lnTo>
                  <a:lnTo>
                    <a:pt x="15" y="181"/>
                  </a:lnTo>
                  <a:lnTo>
                    <a:pt x="36" y="147"/>
                  </a:lnTo>
                  <a:lnTo>
                    <a:pt x="61" y="115"/>
                  </a:lnTo>
                  <a:lnTo>
                    <a:pt x="89" y="87"/>
                  </a:lnTo>
                  <a:lnTo>
                    <a:pt x="120" y="62"/>
                  </a:lnTo>
                  <a:lnTo>
                    <a:pt x="154" y="41"/>
                  </a:lnTo>
                  <a:lnTo>
                    <a:pt x="192" y="24"/>
                  </a:lnTo>
                  <a:lnTo>
                    <a:pt x="230" y="11"/>
                  </a:lnTo>
                  <a:lnTo>
                    <a:pt x="269" y="3"/>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829"/>
            </a:p>
          </p:txBody>
        </p:sp>
        <p:sp>
          <p:nvSpPr>
            <p:cNvPr id="7" name="Freeform 11"/>
            <p:cNvSpPr>
              <a:spLocks/>
            </p:cNvSpPr>
            <p:nvPr/>
          </p:nvSpPr>
          <p:spPr bwMode="gray">
            <a:xfrm>
              <a:off x="385810" y="406470"/>
              <a:ext cx="214021" cy="66278"/>
            </a:xfrm>
            <a:custGeom>
              <a:avLst/>
              <a:gdLst>
                <a:gd name="T0" fmla="*/ 309 w 619"/>
                <a:gd name="T1" fmla="*/ 0 h 192"/>
                <a:gd name="T2" fmla="*/ 619 w 619"/>
                <a:gd name="T3" fmla="*/ 136 h 192"/>
                <a:gd name="T4" fmla="*/ 619 w 619"/>
                <a:gd name="T5" fmla="*/ 192 h 192"/>
                <a:gd name="T6" fmla="*/ 309 w 619"/>
                <a:gd name="T7" fmla="*/ 56 h 192"/>
                <a:gd name="T8" fmla="*/ 0 w 619"/>
                <a:gd name="T9" fmla="*/ 192 h 192"/>
                <a:gd name="T10" fmla="*/ 0 w 619"/>
                <a:gd name="T11" fmla="*/ 136 h 192"/>
                <a:gd name="T12" fmla="*/ 309 w 619"/>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619" h="192">
                  <a:moveTo>
                    <a:pt x="309" y="0"/>
                  </a:moveTo>
                  <a:lnTo>
                    <a:pt x="619" y="136"/>
                  </a:lnTo>
                  <a:lnTo>
                    <a:pt x="619" y="192"/>
                  </a:lnTo>
                  <a:lnTo>
                    <a:pt x="309" y="56"/>
                  </a:lnTo>
                  <a:lnTo>
                    <a:pt x="0" y="192"/>
                  </a:lnTo>
                  <a:lnTo>
                    <a:pt x="0" y="136"/>
                  </a:lnTo>
                  <a:lnTo>
                    <a:pt x="30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829"/>
            </a:p>
          </p:txBody>
        </p:sp>
        <p:sp>
          <p:nvSpPr>
            <p:cNvPr id="8" name="Rectangle 12"/>
            <p:cNvSpPr>
              <a:spLocks noChangeArrowheads="1"/>
            </p:cNvSpPr>
            <p:nvPr/>
          </p:nvSpPr>
          <p:spPr bwMode="gray">
            <a:xfrm>
              <a:off x="385810" y="595637"/>
              <a:ext cx="214021" cy="17950"/>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29"/>
            </a:p>
          </p:txBody>
        </p:sp>
        <p:sp>
          <p:nvSpPr>
            <p:cNvPr id="9" name="Rectangle 13"/>
            <p:cNvSpPr>
              <a:spLocks noChangeArrowheads="1"/>
            </p:cNvSpPr>
            <p:nvPr/>
          </p:nvSpPr>
          <p:spPr bwMode="gray">
            <a:xfrm>
              <a:off x="514222" y="492078"/>
              <a:ext cx="22092" cy="800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29"/>
            </a:p>
          </p:txBody>
        </p:sp>
        <p:sp>
          <p:nvSpPr>
            <p:cNvPr id="10" name="Rectangle 14"/>
            <p:cNvSpPr>
              <a:spLocks noChangeArrowheads="1"/>
            </p:cNvSpPr>
            <p:nvPr/>
          </p:nvSpPr>
          <p:spPr bwMode="gray">
            <a:xfrm>
              <a:off x="450706" y="492078"/>
              <a:ext cx="20712" cy="800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29"/>
            </a:p>
          </p:txBody>
        </p:sp>
        <p:sp>
          <p:nvSpPr>
            <p:cNvPr id="11" name="Rectangle 15"/>
            <p:cNvSpPr>
              <a:spLocks noChangeArrowheads="1"/>
            </p:cNvSpPr>
            <p:nvPr/>
          </p:nvSpPr>
          <p:spPr bwMode="gray">
            <a:xfrm>
              <a:off x="385810" y="492078"/>
              <a:ext cx="22092" cy="800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29"/>
            </a:p>
          </p:txBody>
        </p:sp>
        <p:sp>
          <p:nvSpPr>
            <p:cNvPr id="12" name="Rectangle 16"/>
            <p:cNvSpPr>
              <a:spLocks noChangeArrowheads="1"/>
            </p:cNvSpPr>
            <p:nvPr/>
          </p:nvSpPr>
          <p:spPr bwMode="gray">
            <a:xfrm>
              <a:off x="577738" y="492078"/>
              <a:ext cx="22092" cy="8008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29"/>
            </a:p>
          </p:txBody>
        </p:sp>
      </p:grpSp>
      <p:cxnSp>
        <p:nvCxnSpPr>
          <p:cNvPr id="14" name="Straight Connector 13"/>
          <p:cNvCxnSpPr/>
          <p:nvPr userDrawn="1"/>
        </p:nvCxnSpPr>
        <p:spPr bwMode="gray">
          <a:xfrm>
            <a:off x="0" y="973341"/>
            <a:ext cx="10058400" cy="0"/>
          </a:xfrm>
          <a:prstGeom prst="line">
            <a:avLst/>
          </a:prstGeom>
          <a:noFill/>
          <a:ln w="9525" cap="flat" cmpd="sng" algn="ctr">
            <a:solidFill>
              <a:schemeClr val="accent6"/>
            </a:solidFill>
            <a:prstDash val="solid"/>
            <a:miter lim="800000"/>
          </a:ln>
          <a:effectLst/>
        </p:spPr>
      </p:cxnSp>
      <p:sp>
        <p:nvSpPr>
          <p:cNvPr id="19" name="Text Placeholder 18"/>
          <p:cNvSpPr>
            <a:spLocks noGrp="1"/>
          </p:cNvSpPr>
          <p:nvPr>
            <p:ph type="body" sz="quarter" idx="10" hasCustomPrompt="1"/>
          </p:nvPr>
        </p:nvSpPr>
        <p:spPr bwMode="gray">
          <a:xfrm>
            <a:off x="412142" y="157699"/>
            <a:ext cx="3996418" cy="199323"/>
          </a:xfrm>
        </p:spPr>
        <p:txBody>
          <a:bodyPr/>
          <a:lstStyle>
            <a:lvl1pPr marL="0" indent="0">
              <a:spcBef>
                <a:spcPts val="0"/>
              </a:spcBef>
              <a:buNone/>
              <a:defRPr sz="1257"/>
            </a:lvl1pPr>
          </a:lstStyle>
          <a:p>
            <a:pPr lvl="0"/>
            <a:r>
              <a:rPr lang="en-US" dirty="0" smtClean="0"/>
              <a:t>Top Kicker – Verdana 8pt Regular, Title Case</a:t>
            </a:r>
            <a:endParaRPr lang="en-US" dirty="0"/>
          </a:p>
        </p:txBody>
      </p:sp>
      <p:sp>
        <p:nvSpPr>
          <p:cNvPr id="21" name="Text Placeholder 20"/>
          <p:cNvSpPr>
            <a:spLocks noGrp="1"/>
          </p:cNvSpPr>
          <p:nvPr>
            <p:ph type="body" sz="quarter" idx="11" hasCustomPrompt="1"/>
          </p:nvPr>
        </p:nvSpPr>
        <p:spPr bwMode="gray">
          <a:xfrm>
            <a:off x="419100" y="1036623"/>
            <a:ext cx="9220200" cy="298983"/>
          </a:xfrm>
        </p:spPr>
        <p:txBody>
          <a:bodyPr/>
          <a:lstStyle>
            <a:lvl1pPr marL="0" indent="0">
              <a:spcBef>
                <a:spcPts val="0"/>
              </a:spcBef>
              <a:buNone/>
              <a:defRPr sz="1886"/>
            </a:lvl1pPr>
          </a:lstStyle>
          <a:p>
            <a:pPr lvl="0"/>
            <a:r>
              <a:rPr lang="en-US" dirty="0" smtClean="0"/>
              <a:t>Slide Subtitle – Verdana 12pt Regular, Title Case</a:t>
            </a:r>
          </a:p>
        </p:txBody>
      </p:sp>
      <p:sp>
        <p:nvSpPr>
          <p:cNvPr id="23" name="Text Placeholder 22"/>
          <p:cNvSpPr>
            <a:spLocks noGrp="1"/>
          </p:cNvSpPr>
          <p:nvPr>
            <p:ph type="body" sz="quarter" idx="12" hasCustomPrompt="1"/>
          </p:nvPr>
        </p:nvSpPr>
        <p:spPr bwMode="gray">
          <a:xfrm>
            <a:off x="419102" y="519328"/>
            <a:ext cx="8599428" cy="397545"/>
          </a:xfrm>
        </p:spPr>
        <p:txBody>
          <a:bodyPr anchor="b" anchorCtr="0"/>
          <a:lstStyle>
            <a:lvl1pPr marL="0" indent="0">
              <a:lnSpc>
                <a:spcPts val="3143"/>
              </a:lnSpc>
              <a:spcBef>
                <a:spcPts val="0"/>
              </a:spcBef>
              <a:buNone/>
              <a:defRPr sz="2829" spc="79" baseline="0">
                <a:latin typeface="+mj-lt"/>
              </a:defRPr>
            </a:lvl1pPr>
          </a:lstStyle>
          <a:p>
            <a:pPr lvl="0"/>
            <a:r>
              <a:rPr lang="en-US" dirty="0" smtClean="0"/>
              <a:t>Slide Title – Rockwell 18pt Regular, Title Case</a:t>
            </a:r>
          </a:p>
        </p:txBody>
      </p:sp>
      <p:sp>
        <p:nvSpPr>
          <p:cNvPr id="28" name="Text Placeholder 27"/>
          <p:cNvSpPr>
            <a:spLocks noGrp="1"/>
          </p:cNvSpPr>
          <p:nvPr>
            <p:ph type="body" sz="quarter" idx="13" hasCustomPrompt="1"/>
          </p:nvPr>
        </p:nvSpPr>
        <p:spPr bwMode="gray">
          <a:xfrm>
            <a:off x="6414016" y="7484373"/>
            <a:ext cx="3644386" cy="288027"/>
          </a:xfrm>
        </p:spPr>
        <p:txBody>
          <a:bodyPr rIns="64006" bIns="45719" anchor="b" anchorCtr="0"/>
          <a:lstStyle>
            <a:lvl1pPr marL="0" indent="0">
              <a:spcBef>
                <a:spcPts val="0"/>
              </a:spcBef>
              <a:buNone/>
              <a:defRPr sz="786">
                <a:solidFill>
                  <a:schemeClr val="tx1"/>
                </a:solidFill>
              </a:defRPr>
            </a:lvl1pPr>
          </a:lstStyle>
          <a:p>
            <a:pPr lvl="0"/>
            <a:r>
              <a:rPr lang="en-US" dirty="0" smtClean="0"/>
              <a:t>Source: Click to add source. Use a single space after “Source:” and a period at the end of the source. Stretch the box to the left as needed.</a:t>
            </a:r>
          </a:p>
        </p:txBody>
      </p:sp>
      <p:sp>
        <p:nvSpPr>
          <p:cNvPr id="30" name="Text Placeholder 29"/>
          <p:cNvSpPr>
            <a:spLocks noGrp="1"/>
          </p:cNvSpPr>
          <p:nvPr>
            <p:ph type="body" sz="quarter" idx="14" hasCustomPrompt="1"/>
          </p:nvPr>
        </p:nvSpPr>
        <p:spPr bwMode="gray">
          <a:xfrm>
            <a:off x="0" y="7130002"/>
            <a:ext cx="3150651" cy="373728"/>
          </a:xfrm>
        </p:spPr>
        <p:txBody>
          <a:bodyPr lIns="64006" anchor="b" anchorCtr="0"/>
          <a:lstStyle>
            <a:lvl1pPr marL="186789" indent="-182102">
              <a:spcBef>
                <a:spcPts val="314"/>
              </a:spcBef>
              <a:buFont typeface="+mj-lt"/>
              <a:buAutoNum type="arabicParenR"/>
              <a:defRPr sz="786"/>
            </a:lvl1pPr>
          </a:lstStyle>
          <a:p>
            <a:pPr lvl="0"/>
            <a:r>
              <a:rPr lang="en-US" dirty="0" smtClean="0"/>
              <a:t>Click to add footnote. Numbers appear automatically (no additional space or tab needed). Use a period at the end of each footnote. Stretch the box to the right as needed.</a:t>
            </a:r>
          </a:p>
        </p:txBody>
      </p:sp>
      <p:sp>
        <p:nvSpPr>
          <p:cNvPr id="38" name="TextBox 37"/>
          <p:cNvSpPr txBox="1"/>
          <p:nvPr userDrawn="1"/>
        </p:nvSpPr>
        <p:spPr bwMode="gray">
          <a:xfrm>
            <a:off x="9685301" y="719022"/>
            <a:ext cx="292870" cy="145104"/>
          </a:xfrm>
          <a:prstGeom prst="rect">
            <a:avLst/>
          </a:prstGeom>
          <a:solidFill>
            <a:schemeClr val="bg2"/>
          </a:solidFill>
        </p:spPr>
        <p:txBody>
          <a:bodyPr wrap="square" lIns="0" tIns="0" rIns="0" bIns="0" rtlCol="0">
            <a:spAutoFit/>
          </a:bodyPr>
          <a:lstStyle/>
          <a:p>
            <a:pPr algn="r">
              <a:spcBef>
                <a:spcPts val="786"/>
              </a:spcBef>
            </a:pPr>
            <a:fld id="{11A0A082-46D1-4CDC-90AB-7FACAC0B3028}" type="slidenum">
              <a:rPr lang="en-US" sz="943" smtClean="0">
                <a:latin typeface="+mj-lt"/>
              </a:rPr>
              <a:pPr algn="r">
                <a:spcBef>
                  <a:spcPts val="786"/>
                </a:spcBef>
              </a:pPr>
              <a:t>‹#›</a:t>
            </a:fld>
            <a:endParaRPr lang="en-US" sz="943" dirty="0" smtClean="0">
              <a:latin typeface="+mj-lt"/>
            </a:endParaRPr>
          </a:p>
        </p:txBody>
      </p:sp>
    </p:spTree>
    <p:extLst>
      <p:ext uri="{BB962C8B-B14F-4D97-AF65-F5344CB8AC3E}">
        <p14:creationId xmlns:p14="http://schemas.microsoft.com/office/powerpoint/2010/main" val="8602473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hyperlink" Target="https://www.eab.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6" name="Rectangle 5"/>
          <p:cNvSpPr/>
          <p:nvPr userDrawn="1"/>
        </p:nvSpPr>
        <p:spPr bwMode="gray">
          <a:xfrm>
            <a:off x="511175" y="7335251"/>
            <a:ext cx="9547225" cy="146304"/>
          </a:xfrm>
          <a:prstGeom prst="rect">
            <a:avLst/>
          </a:prstGeom>
          <a:solidFill>
            <a:schemeClr val="accent1"/>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7" name="TextBox 6">
            <a:hlinkClick r:id="rId29"/>
          </p:cNvPr>
          <p:cNvSpPr txBox="1"/>
          <p:nvPr userDrawn="1"/>
        </p:nvSpPr>
        <p:spPr bwMode="gray">
          <a:xfrm>
            <a:off x="546889" y="7366115"/>
            <a:ext cx="2585365" cy="84639"/>
          </a:xfrm>
          <a:prstGeom prst="rect">
            <a:avLst/>
          </a:prstGeom>
          <a:noFill/>
        </p:spPr>
        <p:txBody>
          <a:bodyPr wrap="square" lIns="0" tIns="0" rIns="0" bIns="0" rtlCol="0">
            <a:spAutoFit/>
          </a:bodyP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550" b="0" i="0" u="none" strike="noStrike" kern="1200" cap="none" spc="0" normalizeH="0" baseline="0" noProof="0" dirty="0" smtClean="0">
                <a:ln>
                  <a:noFill/>
                </a:ln>
                <a:solidFill>
                  <a:schemeClr val="tx1"/>
                </a:solidFill>
                <a:effectLst/>
                <a:uLnTx/>
                <a:uFillTx/>
                <a:latin typeface="+mn-lt"/>
                <a:ea typeface="+mn-ea"/>
                <a:cs typeface="+mn-cs"/>
              </a:rPr>
              <a:t>©2017 EAB Global, Inc. • All Rights Reserved.</a:t>
            </a:r>
            <a:r>
              <a:rPr kumimoji="0" lang="en-US" sz="550" b="0" i="0" u="none" strike="noStrike" kern="1200" cap="none" spc="0" normalizeH="0" baseline="0" noProof="0" dirty="0" smtClean="0">
                <a:ln>
                  <a:noFill/>
                </a:ln>
                <a:solidFill>
                  <a:schemeClr val="tx1"/>
                </a:solidFill>
                <a:effectLst/>
                <a:uLnTx/>
                <a:uFillTx/>
                <a:latin typeface="+mn-lt"/>
                <a:ea typeface="+mn-ea"/>
                <a:cs typeface="Arial"/>
              </a:rPr>
              <a:t> </a:t>
            </a:r>
            <a:r>
              <a:rPr kumimoji="0" lang="en-US" sz="550" b="0" i="0" u="none" strike="noStrike" kern="1200" cap="none" spc="0" normalizeH="0" baseline="0" noProof="0" dirty="0" smtClean="0">
                <a:ln>
                  <a:noFill/>
                </a:ln>
                <a:solidFill>
                  <a:schemeClr val="tx1"/>
                </a:solidFill>
                <a:effectLst/>
                <a:uLnTx/>
                <a:uFillTx/>
                <a:latin typeface="+mn-lt"/>
                <a:ea typeface="+mn-ea"/>
                <a:cs typeface="Arial" panose="020B0604020202020204" pitchFamily="34" charset="0"/>
              </a:rPr>
              <a:t>•</a:t>
            </a:r>
            <a:r>
              <a:rPr kumimoji="0" lang="en-US" sz="550" b="0" i="0" u="none" strike="noStrike" kern="1200" cap="none" spc="0" normalizeH="0" baseline="0" noProof="0" dirty="0" smtClean="0">
                <a:ln>
                  <a:noFill/>
                </a:ln>
                <a:solidFill>
                  <a:schemeClr val="tx1"/>
                </a:solidFill>
                <a:effectLst/>
                <a:uLnTx/>
                <a:uFillTx/>
                <a:latin typeface="+mn-lt"/>
                <a:ea typeface="+mn-ea"/>
                <a:cs typeface="Arial"/>
              </a:rPr>
              <a:t> </a:t>
            </a:r>
            <a:r>
              <a:rPr kumimoji="0" lang="en-US" sz="550" b="1" i="0" u="none" strike="noStrike" kern="1200" cap="none" spc="0" normalizeH="0" baseline="0" noProof="0" dirty="0" smtClean="0">
                <a:ln>
                  <a:noFill/>
                </a:ln>
                <a:solidFill>
                  <a:schemeClr val="tx1"/>
                </a:solidFill>
                <a:effectLst/>
                <a:uLnTx/>
                <a:uFillTx/>
                <a:latin typeface="+mn-lt"/>
                <a:ea typeface="+mn-ea"/>
                <a:cs typeface="+mn-cs"/>
              </a:rPr>
              <a:t>eab.com</a:t>
            </a:r>
          </a:p>
        </p:txBody>
      </p:sp>
      <p:sp>
        <p:nvSpPr>
          <p:cNvPr id="10" name="Title Placeholder 9"/>
          <p:cNvSpPr>
            <a:spLocks noGrp="1"/>
          </p:cNvSpPr>
          <p:nvPr>
            <p:ph type="title"/>
          </p:nvPr>
        </p:nvSpPr>
        <p:spPr bwMode="gray">
          <a:xfrm>
            <a:off x="513555" y="696077"/>
            <a:ext cx="9033669" cy="276999"/>
          </a:xfrm>
          <a:prstGeom prst="rect">
            <a:avLst/>
          </a:prstGeom>
        </p:spPr>
        <p:txBody>
          <a:bodyPr vert="horz" wrap="square" lIns="0" tIns="0" rIns="0" bIns="0" rtlCol="0" anchor="b" anchorCtr="0">
            <a:spAutoFit/>
          </a:bodyPr>
          <a:lstStyle/>
          <a:p>
            <a:r>
              <a:rPr lang="en-US" dirty="0" smtClean="0"/>
              <a:t>Page Title – Rockwell 20pt Regular, Title Case</a:t>
            </a:r>
            <a:endParaRPr lang="en-US" dirty="0"/>
          </a:p>
        </p:txBody>
      </p:sp>
      <p:sp>
        <p:nvSpPr>
          <p:cNvPr id="11" name="Text Placeholder 10"/>
          <p:cNvSpPr>
            <a:spLocks noGrp="1"/>
          </p:cNvSpPr>
          <p:nvPr>
            <p:ph type="body" idx="1"/>
          </p:nvPr>
        </p:nvSpPr>
        <p:spPr bwMode="gray">
          <a:xfrm>
            <a:off x="4206081" y="3006472"/>
            <a:ext cx="1646238" cy="1759456"/>
          </a:xfrm>
          <a:prstGeom prst="rect">
            <a:avLst/>
          </a:prstGeom>
        </p:spPr>
        <p:txBody>
          <a:bodyPr vert="horz" wrap="square" lIns="0" tIns="0" rIns="0" bIns="0" rtlCol="0">
            <a:spAutoFit/>
          </a:body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lang="en-US" dirty="0"/>
          </a:p>
        </p:txBody>
      </p:sp>
    </p:spTree>
    <p:custDataLst>
      <p:tags r:id="rId28"/>
    </p:custDataLst>
    <p:extLst>
      <p:ext uri="{BB962C8B-B14F-4D97-AF65-F5344CB8AC3E}">
        <p14:creationId xmlns:p14="http://schemas.microsoft.com/office/powerpoint/2010/main" val="4097010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7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6" r:id="rId15"/>
    <p:sldLayoutId id="2147483667" r:id="rId16"/>
    <p:sldLayoutId id="2147483668" r:id="rId17"/>
    <p:sldLayoutId id="2147483664" r:id="rId18"/>
    <p:sldLayoutId id="2147483669" r:id="rId19"/>
    <p:sldLayoutId id="2147483670" r:id="rId20"/>
    <p:sldLayoutId id="2147483671" r:id="rId21"/>
    <p:sldLayoutId id="2147483679" r:id="rId22"/>
    <p:sldLayoutId id="2147483680" r:id="rId23"/>
    <p:sldLayoutId id="2147483681" r:id="rId24"/>
    <p:sldLayoutId id="2147483682" r:id="rId25"/>
    <p:sldLayoutId id="2147483683" r:id="rId26"/>
  </p:sldLayoutIdLst>
  <p:timing>
    <p:tnLst>
      <p:par>
        <p:cTn id="1" dur="indefinite" restart="never" nodeType="tmRoot"/>
      </p:par>
    </p:tnLst>
  </p:timing>
  <p:hf hdr="0" ftr="0" dt="0"/>
  <p:txStyles>
    <p:titleStyle>
      <a:lvl1pPr algn="l" defTabSz="1036290" rtl="0" eaLnBrk="1" latinLnBrk="0" hangingPunct="1">
        <a:lnSpc>
          <a:spcPct val="90000"/>
        </a:lnSpc>
        <a:spcBef>
          <a:spcPct val="0"/>
        </a:spcBef>
        <a:buNone/>
        <a:defRPr sz="2000" kern="1200" spc="50" baseline="0">
          <a:solidFill>
            <a:schemeClr val="accent5"/>
          </a:solidFill>
          <a:latin typeface="+mj-lt"/>
          <a:ea typeface="+mj-ea"/>
          <a:cs typeface="+mj-cs"/>
        </a:defRPr>
      </a:lvl1pPr>
    </p:titleStyle>
    <p:bodyStyle>
      <a:lvl1pPr marL="114300" indent="-114300" algn="l" defTabSz="103629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1pPr>
      <a:lvl2pPr marL="228600" indent="-114300" algn="l" defTabSz="103629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2pPr>
      <a:lvl3pPr marL="342900" indent="-114300" algn="l" defTabSz="103629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3pPr>
      <a:lvl4pPr marL="457200" indent="-114300" algn="l" defTabSz="103629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4pPr>
      <a:lvl5pPr marL="571500" indent="-114300" algn="l" defTabSz="103629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5pPr>
      <a:lvl6pPr marL="685800" indent="-114300" algn="l" defTabSz="103629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6pPr>
      <a:lvl7pPr marL="800100" indent="-114300" algn="l" defTabSz="103629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7pPr>
      <a:lvl8pPr marL="914400" indent="-114300" algn="l" defTabSz="1036290" rtl="0" eaLnBrk="1" latinLnBrk="0" hangingPunct="1">
        <a:lnSpc>
          <a:spcPct val="100000"/>
        </a:lnSpc>
        <a:spcBef>
          <a:spcPts val="500"/>
        </a:spcBef>
        <a:buFont typeface="Verdana" panose="020B0604030504040204" pitchFamily="34" charset="0"/>
        <a:buChar char="–"/>
        <a:defRPr sz="900" kern="1200">
          <a:solidFill>
            <a:schemeClr val="tx1"/>
          </a:solidFill>
          <a:latin typeface="+mn-lt"/>
          <a:ea typeface="+mn-ea"/>
          <a:cs typeface="+mn-cs"/>
        </a:defRPr>
      </a:lvl8pPr>
      <a:lvl9pPr marL="1028700" indent="-117475" algn="l" defTabSz="1036290" rtl="0" eaLnBrk="1" latinLnBrk="0" hangingPunct="1">
        <a:lnSpc>
          <a:spcPct val="100000"/>
        </a:lnSpc>
        <a:spcBef>
          <a:spcPts val="50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114300" rtl="0" eaLnBrk="1" latinLnBrk="0" hangingPunct="1">
        <a:lnSpc>
          <a:spcPct val="100000"/>
        </a:lnSpc>
        <a:spcBef>
          <a:spcPts val="300"/>
        </a:spcBef>
        <a:defRPr sz="800" kern="1200">
          <a:solidFill>
            <a:schemeClr val="tx1"/>
          </a:solidFill>
          <a:latin typeface="+mn-lt"/>
          <a:ea typeface="+mn-ea"/>
          <a:cs typeface="+mn-cs"/>
        </a:defRPr>
      </a:lvl1pPr>
      <a:lvl2pPr marL="0" algn="l" defTabSz="-114300" rtl="0" eaLnBrk="1" latinLnBrk="0" hangingPunct="1">
        <a:lnSpc>
          <a:spcPct val="100000"/>
        </a:lnSpc>
        <a:spcBef>
          <a:spcPts val="300"/>
        </a:spcBef>
        <a:defRPr sz="800" kern="1200">
          <a:solidFill>
            <a:schemeClr val="tx1"/>
          </a:solidFill>
          <a:latin typeface="+mn-lt"/>
          <a:ea typeface="+mn-ea"/>
          <a:cs typeface="+mn-cs"/>
        </a:defRPr>
      </a:lvl2pPr>
      <a:lvl3pPr marL="0" algn="l" defTabSz="-114300" rtl="0" eaLnBrk="1" latinLnBrk="0" hangingPunct="1">
        <a:lnSpc>
          <a:spcPct val="100000"/>
        </a:lnSpc>
        <a:spcBef>
          <a:spcPts val="300"/>
        </a:spcBef>
        <a:defRPr sz="800" kern="1200">
          <a:solidFill>
            <a:schemeClr val="tx1"/>
          </a:solidFill>
          <a:latin typeface="+mn-lt"/>
          <a:ea typeface="+mn-ea"/>
          <a:cs typeface="+mn-cs"/>
        </a:defRPr>
      </a:lvl3pPr>
      <a:lvl4pPr marL="0" algn="l" defTabSz="-114300" rtl="0" eaLnBrk="1" latinLnBrk="0" hangingPunct="1">
        <a:lnSpc>
          <a:spcPct val="100000"/>
        </a:lnSpc>
        <a:spcBef>
          <a:spcPts val="300"/>
        </a:spcBef>
        <a:defRPr sz="800" kern="1200">
          <a:solidFill>
            <a:schemeClr val="tx1"/>
          </a:solidFill>
          <a:latin typeface="+mn-lt"/>
          <a:ea typeface="+mn-ea"/>
          <a:cs typeface="+mn-cs"/>
        </a:defRPr>
      </a:lvl4pPr>
      <a:lvl5pPr marL="0" algn="l" defTabSz="-114300" rtl="0" eaLnBrk="1" latinLnBrk="0" hangingPunct="1">
        <a:lnSpc>
          <a:spcPct val="100000"/>
        </a:lnSpc>
        <a:spcBef>
          <a:spcPts val="300"/>
        </a:spcBef>
        <a:defRPr sz="800" kern="1200">
          <a:solidFill>
            <a:schemeClr val="tx1"/>
          </a:solidFill>
          <a:latin typeface="+mn-lt"/>
          <a:ea typeface="+mn-ea"/>
          <a:cs typeface="+mn-cs"/>
        </a:defRPr>
      </a:lvl5pPr>
      <a:lvl6pPr marL="0" algn="l" defTabSz="-114300" rtl="0" eaLnBrk="1" latinLnBrk="0" hangingPunct="1">
        <a:lnSpc>
          <a:spcPct val="100000"/>
        </a:lnSpc>
        <a:spcBef>
          <a:spcPts val="300"/>
        </a:spcBef>
        <a:defRPr sz="800" kern="1200">
          <a:solidFill>
            <a:schemeClr val="tx1"/>
          </a:solidFill>
          <a:latin typeface="+mn-lt"/>
          <a:ea typeface="+mn-ea"/>
          <a:cs typeface="+mn-cs"/>
        </a:defRPr>
      </a:lvl6pPr>
      <a:lvl7pPr marL="0" algn="l" defTabSz="-114300" rtl="0" eaLnBrk="1" latinLnBrk="0" hangingPunct="1">
        <a:lnSpc>
          <a:spcPct val="100000"/>
        </a:lnSpc>
        <a:spcBef>
          <a:spcPts val="300"/>
        </a:spcBef>
        <a:defRPr sz="800" kern="1200">
          <a:solidFill>
            <a:schemeClr val="tx1"/>
          </a:solidFill>
          <a:latin typeface="+mn-lt"/>
          <a:ea typeface="+mn-ea"/>
          <a:cs typeface="+mn-cs"/>
        </a:defRPr>
      </a:lvl7pPr>
      <a:lvl8pPr marL="0" algn="l" defTabSz="-114300" rtl="0" eaLnBrk="1" latinLnBrk="0" hangingPunct="1">
        <a:lnSpc>
          <a:spcPct val="100000"/>
        </a:lnSpc>
        <a:spcBef>
          <a:spcPts val="300"/>
        </a:spcBef>
        <a:defRPr sz="800" kern="1200">
          <a:solidFill>
            <a:schemeClr val="tx1"/>
          </a:solidFill>
          <a:latin typeface="+mn-lt"/>
          <a:ea typeface="+mn-ea"/>
          <a:cs typeface="+mn-cs"/>
        </a:defRPr>
      </a:lvl8pPr>
      <a:lvl9pPr marL="0" algn="l" defTabSz="-114300" rtl="0" eaLnBrk="1" latinLnBrk="0" hangingPunct="1">
        <a:lnSpc>
          <a:spcPct val="100000"/>
        </a:lnSpc>
        <a:spcBef>
          <a:spcPts val="300"/>
        </a:spcBef>
        <a:defRPr sz="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22" userDrawn="1">
          <p15:clr>
            <a:srgbClr val="C35EA4"/>
          </p15:clr>
        </p15:guide>
        <p15:guide id="2" pos="6014" userDrawn="1">
          <p15:clr>
            <a:srgbClr val="C35EA4"/>
          </p15:clr>
        </p15:guide>
        <p15:guide id="3" orient="horz" pos="4577" userDrawn="1">
          <p15:clr>
            <a:srgbClr val="C35EA4"/>
          </p15:clr>
        </p15:guide>
        <p15:guide id="4" orient="horz" pos="291" userDrawn="1">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image" Target="../media/image19.png"/><Relationship Id="rId3" Type="http://schemas.openxmlformats.org/officeDocument/2006/relationships/hyperlink" Target="https://static1.squarespace.com/static/56cf531db6aa6036fa14e1f8/t/5a2f284a24a694abf96ca2f8/1513040124477/Beneath+the+Surface_State+of+Higher+Education+in+Tennessee_2017.pdf" TargetMode="External"/><Relationship Id="rId7" Type="http://schemas.openxmlformats.org/officeDocument/2006/relationships/image" Target="../media/image14.png"/><Relationship Id="rId12" Type="http://schemas.openxmlformats.org/officeDocument/2006/relationships/image" Target="../media/image18.jpeg"/><Relationship Id="rId2" Type="http://schemas.openxmlformats.org/officeDocument/2006/relationships/slideLayout" Target="../slideLayouts/slideLayout8.xml"/><Relationship Id="rId16" Type="http://schemas.openxmlformats.org/officeDocument/2006/relationships/image" Target="../media/image22.png"/><Relationship Id="rId1" Type="http://schemas.openxmlformats.org/officeDocument/2006/relationships/tags" Target="../tags/tag24.xml"/><Relationship Id="rId6" Type="http://schemas.openxmlformats.org/officeDocument/2006/relationships/chart" Target="../charts/chart1.xml"/><Relationship Id="rId11" Type="http://schemas.openxmlformats.org/officeDocument/2006/relationships/image" Target="../media/image17.png"/><Relationship Id="rId5" Type="http://schemas.openxmlformats.org/officeDocument/2006/relationships/image" Target="../media/image13.jpe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2.jpeg"/><Relationship Id="rId9" Type="http://schemas.openxmlformats.org/officeDocument/2006/relationships/image" Target="../media/image15.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22.pn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829" y="3274762"/>
            <a:ext cx="5943600" cy="461665"/>
          </a:xfrm>
        </p:spPr>
        <p:txBody>
          <a:bodyPr/>
          <a:lstStyle/>
          <a:p>
            <a:r>
              <a:rPr lang="en-US" dirty="0" smtClean="0"/>
              <a:t>Student Success Management</a:t>
            </a:r>
            <a:endParaRPr lang="en-US" dirty="0"/>
          </a:p>
        </p:txBody>
      </p:sp>
      <p:sp>
        <p:nvSpPr>
          <p:cNvPr id="3" name="Text Placeholder 2"/>
          <p:cNvSpPr>
            <a:spLocks noGrp="1"/>
          </p:cNvSpPr>
          <p:nvPr>
            <p:ph type="body" sz="quarter" idx="16"/>
          </p:nvPr>
        </p:nvSpPr>
        <p:spPr>
          <a:xfrm>
            <a:off x="1509829" y="3968585"/>
            <a:ext cx="5943600" cy="646331"/>
          </a:xfrm>
        </p:spPr>
        <p:txBody>
          <a:bodyPr/>
          <a:lstStyle/>
          <a:p>
            <a:pPr lvl="0"/>
            <a:r>
              <a:rPr lang="en-US" dirty="0"/>
              <a:t>A Comprehensive System to Grow Enrollment, Improve </a:t>
            </a:r>
            <a:r>
              <a:rPr lang="en-US" dirty="0" smtClean="0"/>
              <a:t/>
            </a:r>
            <a:br>
              <a:rPr lang="en-US" dirty="0" smtClean="0"/>
            </a:br>
            <a:r>
              <a:rPr lang="en-US" dirty="0" smtClean="0"/>
              <a:t>Retention </a:t>
            </a:r>
            <a:r>
              <a:rPr lang="en-US" dirty="0"/>
              <a:t>and Degree </a:t>
            </a:r>
            <a:r>
              <a:rPr lang="en-US" dirty="0" smtClean="0"/>
              <a:t>Completion</a:t>
            </a:r>
            <a:endParaRPr lang="en-US" dirty="0"/>
          </a:p>
          <a:p>
            <a:endParaRPr lang="en-US" dirty="0"/>
          </a:p>
        </p:txBody>
      </p:sp>
      <p:sp>
        <p:nvSpPr>
          <p:cNvPr id="4" name="Text Placeholder 3"/>
          <p:cNvSpPr>
            <a:spLocks noGrp="1"/>
          </p:cNvSpPr>
          <p:nvPr>
            <p:ph type="body" sz="quarter" idx="17"/>
          </p:nvPr>
        </p:nvSpPr>
        <p:spPr>
          <a:xfrm>
            <a:off x="8174015" y="6934527"/>
            <a:ext cx="1216873" cy="215444"/>
          </a:xfrm>
        </p:spPr>
        <p:txBody>
          <a:bodyPr/>
          <a:lstStyle/>
          <a:p>
            <a:r>
              <a:rPr lang="en-US" dirty="0" smtClean="0"/>
              <a:t>EAB Navigate</a:t>
            </a:r>
            <a:endParaRPr lang="en-US" dirty="0"/>
          </a:p>
        </p:txBody>
      </p:sp>
      <p:sp>
        <p:nvSpPr>
          <p:cNvPr id="5" name="Text Placeholder 4"/>
          <p:cNvSpPr>
            <a:spLocks noGrp="1"/>
          </p:cNvSpPr>
          <p:nvPr>
            <p:ph type="body" sz="quarter" idx="18"/>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1155" y="5088689"/>
            <a:ext cx="2589733" cy="1597180"/>
          </a:xfrm>
          <a:prstGeom prst="rect">
            <a:avLst/>
          </a:prstGeom>
        </p:spPr>
      </p:pic>
    </p:spTree>
    <p:extLst>
      <p:ext uri="{BB962C8B-B14F-4D97-AF65-F5344CB8AC3E}">
        <p14:creationId xmlns:p14="http://schemas.microsoft.com/office/powerpoint/2010/main" val="1993639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dirty="0"/>
          </a:p>
        </p:txBody>
      </p:sp>
      <p:sp>
        <p:nvSpPr>
          <p:cNvPr id="3" name="Text Placeholder 2"/>
          <p:cNvSpPr>
            <a:spLocks noGrp="1"/>
          </p:cNvSpPr>
          <p:nvPr>
            <p:ph type="body" sz="quarter" idx="11"/>
          </p:nvPr>
        </p:nvSpPr>
        <p:spPr/>
        <p:txBody>
          <a:bodyPr/>
          <a:lstStyle/>
          <a:p>
            <a:r>
              <a:rPr lang="en-US" dirty="0" smtClean="0"/>
              <a:t>Managing Your Audio and Screen</a:t>
            </a:r>
            <a:endParaRPr lang="en-US" dirty="0"/>
          </a:p>
        </p:txBody>
      </p:sp>
      <p:sp>
        <p:nvSpPr>
          <p:cNvPr id="4" name="Text Placeholder 3"/>
          <p:cNvSpPr>
            <a:spLocks noGrp="1"/>
          </p:cNvSpPr>
          <p:nvPr>
            <p:ph type="body" sz="quarter" idx="12"/>
          </p:nvPr>
        </p:nvSpPr>
        <p:spPr/>
        <p:txBody>
          <a:bodyPr/>
          <a:lstStyle/>
          <a:p>
            <a:r>
              <a:rPr lang="en-US" dirty="0" smtClean="0"/>
              <a:t>Navigating GoToWebinar</a:t>
            </a:r>
            <a:endParaRPr lang="en-US" dirty="0"/>
          </a:p>
        </p:txBody>
      </p:sp>
      <p:sp>
        <p:nvSpPr>
          <p:cNvPr id="5" name="Text Placeholder 4"/>
          <p:cNvSpPr>
            <a:spLocks noGrp="1"/>
          </p:cNvSpPr>
          <p:nvPr>
            <p:ph type="body" sz="quarter" idx="13"/>
          </p:nvPr>
        </p:nvSpPr>
        <p:spPr>
          <a:xfrm>
            <a:off x="6414016" y="7605304"/>
            <a:ext cx="3644386" cy="167096"/>
          </a:xfrm>
        </p:spPr>
        <p:txBody>
          <a:bodyPr/>
          <a:lstStyle/>
          <a:p>
            <a:endParaRPr lang="en-US" dirty="0"/>
          </a:p>
        </p:txBody>
      </p:sp>
      <p:sp>
        <p:nvSpPr>
          <p:cNvPr id="7" name="Text Placeholder 5"/>
          <p:cNvSpPr txBox="1">
            <a:spLocks/>
          </p:cNvSpPr>
          <p:nvPr/>
        </p:nvSpPr>
        <p:spPr>
          <a:xfrm>
            <a:off x="1028197" y="1743870"/>
            <a:ext cx="3045051" cy="234501"/>
          </a:xfrm>
          <a:prstGeom prst="rect">
            <a:avLst/>
          </a:prstGeom>
        </p:spPr>
        <p:txBody>
          <a:bodyPr lIns="80955" tIns="40475" rIns="80955" bIns="40475"/>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lgn="ctr" defTabSz="1005727">
              <a:buNone/>
              <a:defRPr/>
            </a:pPr>
            <a:r>
              <a:rPr lang="en-US" sz="1257" b="1" dirty="0">
                <a:solidFill>
                  <a:srgbClr val="4F5861"/>
                </a:solidFill>
              </a:rPr>
              <a:t>Using Your Telephone</a:t>
            </a:r>
          </a:p>
        </p:txBody>
      </p:sp>
      <p:sp>
        <p:nvSpPr>
          <p:cNvPr id="8" name="TextBox 7"/>
          <p:cNvSpPr txBox="1"/>
          <p:nvPr/>
        </p:nvSpPr>
        <p:spPr>
          <a:xfrm>
            <a:off x="1394121" y="2029662"/>
            <a:ext cx="2313203" cy="517053"/>
          </a:xfrm>
          <a:prstGeom prst="rect">
            <a:avLst/>
          </a:prstGeom>
          <a:noFill/>
        </p:spPr>
        <p:txBody>
          <a:bodyPr wrap="square" lIns="40475" tIns="40475" rIns="40475" bIns="40475" rtlCol="0">
            <a:spAutoFit/>
          </a:bodyPr>
          <a:lstStyle/>
          <a:p>
            <a:pPr defTabSz="1295787" fontAlgn="base">
              <a:spcBef>
                <a:spcPct val="20000"/>
              </a:spcBef>
              <a:spcAft>
                <a:spcPct val="0"/>
              </a:spcAft>
              <a:defRPr/>
            </a:pPr>
            <a:r>
              <a:rPr lang="en-US" sz="943" kern="0" dirty="0">
                <a:solidFill>
                  <a:srgbClr val="38454E"/>
                </a:solidFill>
                <a:cs typeface="Arial" pitchFamily="34" charset="0"/>
              </a:rPr>
              <a:t>If you select the “Use Telephone” option, please dial in with the phone number and access code provided.</a:t>
            </a:r>
          </a:p>
        </p:txBody>
      </p:sp>
      <p:sp>
        <p:nvSpPr>
          <p:cNvPr id="9" name="TextBox 8"/>
          <p:cNvSpPr txBox="1"/>
          <p:nvPr/>
        </p:nvSpPr>
        <p:spPr>
          <a:xfrm>
            <a:off x="1289201" y="4945196"/>
            <a:ext cx="2523042" cy="865353"/>
          </a:xfrm>
          <a:prstGeom prst="rect">
            <a:avLst/>
          </a:prstGeom>
          <a:noFill/>
        </p:spPr>
        <p:txBody>
          <a:bodyPr wrap="square" lIns="40475" tIns="40475" rIns="40475" bIns="40475" rtlCol="0">
            <a:spAutoFit/>
          </a:bodyPr>
          <a:lstStyle/>
          <a:p>
            <a:pPr defTabSz="1295787">
              <a:spcBef>
                <a:spcPct val="20000"/>
              </a:spcBef>
              <a:defRPr/>
            </a:pPr>
            <a:r>
              <a:rPr lang="en-US" sz="943" kern="0" dirty="0">
                <a:solidFill>
                  <a:srgbClr val="38454E"/>
                </a:solidFill>
                <a:cs typeface="Arial" pitchFamily="34" charset="0"/>
              </a:rPr>
              <a:t>If you select the “Use Mic &amp; Speakers” option, please be sure that your speakers or headphones are connected.</a:t>
            </a:r>
          </a:p>
          <a:p>
            <a:pPr defTabSz="1295787">
              <a:spcBef>
                <a:spcPct val="20000"/>
              </a:spcBef>
              <a:defRPr/>
            </a:pPr>
            <a:r>
              <a:rPr lang="en-US" sz="943" kern="0" dirty="0">
                <a:solidFill>
                  <a:srgbClr val="38454E"/>
                </a:solidFill>
                <a:cs typeface="Arial" pitchFamily="34" charset="0"/>
              </a:rPr>
              <a:t> </a:t>
            </a:r>
          </a:p>
          <a:p>
            <a:pPr defTabSz="1295787">
              <a:spcBef>
                <a:spcPct val="20000"/>
              </a:spcBef>
              <a:defRPr/>
            </a:pPr>
            <a:endParaRPr lang="en-US" sz="943" kern="0" dirty="0">
              <a:solidFill>
                <a:srgbClr val="38454E"/>
              </a:solidFill>
            </a:endParaRPr>
          </a:p>
        </p:txBody>
      </p:sp>
      <p:sp>
        <p:nvSpPr>
          <p:cNvPr id="10" name="Text Placeholder 5"/>
          <p:cNvSpPr txBox="1">
            <a:spLocks/>
          </p:cNvSpPr>
          <p:nvPr/>
        </p:nvSpPr>
        <p:spPr>
          <a:xfrm>
            <a:off x="682734" y="4607926"/>
            <a:ext cx="3735977" cy="287383"/>
          </a:xfrm>
          <a:prstGeom prst="rect">
            <a:avLst/>
          </a:prstGeom>
        </p:spPr>
        <p:txBody>
          <a:bodyPr lIns="80955" tIns="40475" rIns="80955" bIns="40475" anchor="ctr"/>
          <a:lstStyle>
            <a:lvl1pPr marL="112713"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1pPr>
            <a:lvl2pPr marL="230188" indent="-117475"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2713"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3pPr>
            <a:lvl4pPr marL="458788" indent="-115888" algn="l" defTabSz="1018879"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2713" algn="l" defTabSz="1018879" rtl="0" eaLnBrk="1" latinLnBrk="0" hangingPunct="1">
              <a:spcBef>
                <a:spcPts val="500"/>
              </a:spcBef>
              <a:buFont typeface="Arial" pitchFamily="34" charset="0"/>
              <a:buChar char="•"/>
              <a:defRPr sz="1000" kern="1200" baseline="0">
                <a:solidFill>
                  <a:schemeClr val="tx1"/>
                </a:solidFill>
                <a:latin typeface="+mn-lt"/>
                <a:ea typeface="+mn-ea"/>
                <a:cs typeface="+mn-cs"/>
              </a:defRPr>
            </a:lvl5pPr>
            <a:lvl6pPr marL="280191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35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0798"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237" indent="-254720" algn="l" defTabSz="1018879" rtl="0" eaLnBrk="1" latinLnBrk="0" hangingPunct="1">
              <a:spcBef>
                <a:spcPct val="20000"/>
              </a:spcBef>
              <a:buFont typeface="Arial" pitchFamily="34" charset="0"/>
              <a:buChar char="•"/>
              <a:defRPr sz="2200" kern="1200">
                <a:solidFill>
                  <a:schemeClr val="tx1"/>
                </a:solidFill>
                <a:latin typeface="+mn-lt"/>
                <a:ea typeface="+mn-ea"/>
                <a:cs typeface="+mn-cs"/>
              </a:defRPr>
            </a:lvl9pPr>
          </a:lstStyle>
          <a:p>
            <a:pPr marL="0" indent="0" algn="ctr" defTabSz="1005727">
              <a:buNone/>
              <a:defRPr/>
            </a:pPr>
            <a:r>
              <a:rPr lang="en-US" sz="1257" b="1" dirty="0">
                <a:solidFill>
                  <a:srgbClr val="4F5861"/>
                </a:solidFill>
              </a:rPr>
              <a:t>Using Your Microphone and Speakers</a:t>
            </a:r>
          </a:p>
        </p:txBody>
      </p:sp>
      <p:pic>
        <p:nvPicPr>
          <p:cNvPr id="11" name="Content Placeholder 22" descr="5-5-2010 2-27-40 PM.png"/>
          <p:cNvPicPr>
            <a:picLocks noGrp="1" noChangeAspect="1"/>
          </p:cNvPicPr>
          <p:nvPr/>
        </p:nvPicPr>
        <p:blipFill>
          <a:blip r:embed="rId3" cstate="print"/>
          <a:stretch>
            <a:fillRect/>
          </a:stretch>
        </p:blipFill>
        <p:spPr>
          <a:xfrm>
            <a:off x="1102330" y="5630988"/>
            <a:ext cx="2896784" cy="1502426"/>
          </a:xfrm>
          <a:prstGeom prst="rect">
            <a:avLst/>
          </a:prstGeom>
          <a:noFill/>
          <a:ln w="12700">
            <a:solidFill>
              <a:schemeClr val="accent3"/>
            </a:solidFill>
            <a:miter lim="800000"/>
            <a:headEnd/>
            <a:tailEnd/>
          </a:ln>
          <a:effectLst/>
        </p:spPr>
      </p:pic>
      <p:pic>
        <p:nvPicPr>
          <p:cNvPr id="12" name="Picture 11"/>
          <p:cNvPicPr>
            <a:picLocks noChangeAspect="1" noChangeArrowheads="1"/>
          </p:cNvPicPr>
          <p:nvPr/>
        </p:nvPicPr>
        <p:blipFill>
          <a:blip r:embed="rId4" cstate="print"/>
          <a:srcRect/>
          <a:stretch>
            <a:fillRect/>
          </a:stretch>
        </p:blipFill>
        <p:spPr bwMode="auto">
          <a:xfrm>
            <a:off x="1102330" y="2697293"/>
            <a:ext cx="2896784" cy="1643420"/>
          </a:xfrm>
          <a:prstGeom prst="rect">
            <a:avLst/>
          </a:prstGeom>
          <a:noFill/>
          <a:ln w="12700">
            <a:solidFill>
              <a:schemeClr val="accent3"/>
            </a:solidFill>
            <a:miter lim="800000"/>
            <a:headEnd/>
            <a:tailEnd/>
          </a:ln>
          <a:effectLst/>
        </p:spPr>
      </p:pic>
      <p:sp>
        <p:nvSpPr>
          <p:cNvPr id="13" name="Text Placeholder 6"/>
          <p:cNvSpPr txBox="1">
            <a:spLocks/>
          </p:cNvSpPr>
          <p:nvPr/>
        </p:nvSpPr>
        <p:spPr>
          <a:xfrm>
            <a:off x="6358080" y="1743871"/>
            <a:ext cx="2451103" cy="281413"/>
          </a:xfrm>
          <a:prstGeom prst="rect">
            <a:avLst/>
          </a:prstGeom>
        </p:spPr>
        <p:txBody>
          <a:bodyPr lIns="80955" tIns="40475" rIns="80955" bIns="40475"/>
          <a:lstStyle>
            <a:lvl1pPr marL="1143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Wingdings" panose="05000000000000000000" pitchFamily="2" charset="2"/>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pPr marL="0" indent="0" algn="ctr">
              <a:buNone/>
            </a:pPr>
            <a:r>
              <a:rPr lang="en-US" sz="1257" b="1" dirty="0">
                <a:solidFill>
                  <a:srgbClr val="4F5861"/>
                </a:solidFill>
              </a:rPr>
              <a:t>Asking a Question</a:t>
            </a:r>
          </a:p>
          <a:p>
            <a:pPr marL="112825" indent="-112825" defTabSz="631818">
              <a:defRPr/>
            </a:pPr>
            <a:endParaRPr lang="en-US" sz="1257" b="1" dirty="0">
              <a:solidFill>
                <a:srgbClr val="4F5861"/>
              </a:solidFill>
            </a:endParaRPr>
          </a:p>
        </p:txBody>
      </p:sp>
      <p:sp>
        <p:nvSpPr>
          <p:cNvPr id="14" name="Text Placeholder 7"/>
          <p:cNvSpPr txBox="1">
            <a:spLocks/>
          </p:cNvSpPr>
          <p:nvPr/>
        </p:nvSpPr>
        <p:spPr>
          <a:xfrm>
            <a:off x="6172715" y="2029661"/>
            <a:ext cx="2821832" cy="546098"/>
          </a:xfrm>
          <a:prstGeom prst="rect">
            <a:avLst/>
          </a:prstGeom>
          <a:noFill/>
        </p:spPr>
        <p:txBody>
          <a:bodyPr wrap="square" lIns="40475" tIns="40475" rIns="40475" bIns="40475" rtlCol="0">
            <a:spAutoFit/>
          </a:bodyPr>
          <a:lstStyle>
            <a:defPPr>
              <a:defRPr lang="en-US"/>
            </a:defPPr>
            <a:lvl1pPr defTabSz="824607" fontAlgn="base">
              <a:spcBef>
                <a:spcPct val="20000"/>
              </a:spcBef>
              <a:spcAft>
                <a:spcPct val="0"/>
              </a:spcAft>
              <a:defRPr sz="600" kern="0">
                <a:solidFill>
                  <a:srgbClr val="38454E"/>
                </a:solidFill>
                <a:cs typeface="Arial" pitchFamily="34" charset="0"/>
              </a:defRPr>
            </a:lvl1pPr>
          </a:lstStyle>
          <a:p>
            <a:r>
              <a:rPr lang="en-US" sz="943" dirty="0"/>
              <a:t>   To ask the presenter a question, type it into the question panel and press send.</a:t>
            </a:r>
          </a:p>
          <a:p>
            <a:endParaRPr lang="en-US" sz="943" dirty="0"/>
          </a:p>
        </p:txBody>
      </p:sp>
      <p:sp>
        <p:nvSpPr>
          <p:cNvPr id="15" name="TextBox 14"/>
          <p:cNvSpPr txBox="1"/>
          <p:nvPr/>
        </p:nvSpPr>
        <p:spPr>
          <a:xfrm>
            <a:off x="5715641" y="5072564"/>
            <a:ext cx="3735977" cy="275191"/>
          </a:xfrm>
          <a:prstGeom prst="rect">
            <a:avLst/>
          </a:prstGeom>
          <a:noFill/>
        </p:spPr>
        <p:txBody>
          <a:bodyPr wrap="square" lIns="40475" tIns="40475" rIns="40475" bIns="40475" rtlCol="0" anchor="ctr">
            <a:spAutoFit/>
          </a:bodyPr>
          <a:lstStyle/>
          <a:p>
            <a:pPr algn="ctr" defTabSz="902012">
              <a:defRPr/>
            </a:pPr>
            <a:r>
              <a:rPr lang="en-US" sz="1257" b="1" kern="0" dirty="0">
                <a:solidFill>
                  <a:srgbClr val="4F5861"/>
                </a:solidFill>
              </a:rPr>
              <a:t>Minimizing and Maximizing Your Screen</a:t>
            </a:r>
          </a:p>
        </p:txBody>
      </p:sp>
      <p:pic>
        <p:nvPicPr>
          <p:cNvPr id="16" name="Content Placeholder 31" descr="attendeeviewgotowebinarwith.gif"/>
          <p:cNvPicPr>
            <a:picLocks noChangeAspect="1"/>
          </p:cNvPicPr>
          <p:nvPr/>
        </p:nvPicPr>
        <p:blipFill rotWithShape="1">
          <a:blip r:embed="rId5" cstate="print"/>
          <a:srcRect l="11975" t="45442"/>
          <a:stretch/>
        </p:blipFill>
        <p:spPr>
          <a:xfrm>
            <a:off x="6380758" y="2659786"/>
            <a:ext cx="2405746" cy="2053324"/>
          </a:xfrm>
          <a:prstGeom prst="rect">
            <a:avLst/>
          </a:prstGeom>
          <a:noFill/>
          <a:ln w="12700">
            <a:solidFill>
              <a:schemeClr val="accent3"/>
            </a:solidFill>
            <a:miter lim="800000"/>
            <a:headEnd/>
            <a:tailEnd/>
          </a:ln>
          <a:effectLst/>
        </p:spPr>
      </p:pic>
      <p:pic>
        <p:nvPicPr>
          <p:cNvPr id="17" name="Content Placeholder 23" descr="attendeegrabtag.png"/>
          <p:cNvPicPr>
            <a:picLocks noGrp="1" noChangeAspect="1"/>
          </p:cNvPicPr>
          <p:nvPr/>
        </p:nvPicPr>
        <p:blipFill>
          <a:blip r:embed="rId6" cstate="print"/>
          <a:stretch>
            <a:fillRect/>
          </a:stretch>
        </p:blipFill>
        <p:spPr>
          <a:xfrm>
            <a:off x="5716132" y="5678599"/>
            <a:ext cx="456583" cy="1454814"/>
          </a:xfrm>
          <a:prstGeom prst="rect">
            <a:avLst/>
          </a:prstGeom>
          <a:noFill/>
          <a:ln w="12700">
            <a:noFill/>
            <a:miter lim="800000"/>
            <a:headEnd/>
            <a:tailEnd/>
          </a:ln>
          <a:effectLst/>
        </p:spPr>
      </p:pic>
      <p:sp>
        <p:nvSpPr>
          <p:cNvPr id="18" name="Text Placeholder 7"/>
          <p:cNvSpPr txBox="1">
            <a:spLocks/>
          </p:cNvSpPr>
          <p:nvPr/>
        </p:nvSpPr>
        <p:spPr>
          <a:xfrm>
            <a:off x="6330360" y="5684223"/>
            <a:ext cx="2506539" cy="943776"/>
          </a:xfrm>
          <a:prstGeom prst="rect">
            <a:avLst/>
          </a:prstGeom>
        </p:spPr>
        <p:txBody>
          <a:bodyPr lIns="80955" tIns="40475" rIns="80955" bIns="40475"/>
          <a:lstStyle>
            <a:lvl1pPr marL="1143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1pPr>
            <a:lvl2pPr marL="2286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2pPr>
            <a:lvl3pPr marL="342900" indent="-114300" algn="l" defTabSz="640080" rtl="0" eaLnBrk="1" latinLnBrk="0" hangingPunct="1">
              <a:spcBef>
                <a:spcPts val="500"/>
              </a:spcBef>
              <a:buFont typeface="Wingdings" panose="05000000000000000000" pitchFamily="2" charset="2"/>
              <a:buChar char="§"/>
              <a:defRPr sz="1000" kern="1200">
                <a:solidFill>
                  <a:schemeClr val="tx1"/>
                </a:solidFill>
                <a:latin typeface="+mn-lt"/>
                <a:ea typeface="+mn-ea"/>
                <a:cs typeface="+mn-cs"/>
              </a:defRPr>
            </a:lvl3pPr>
            <a:lvl4pPr marL="457200" indent="-114300" algn="l" defTabSz="640080" rtl="0" eaLnBrk="1" latinLnBrk="0" hangingPunct="1">
              <a:spcBef>
                <a:spcPts val="500"/>
              </a:spcBef>
              <a:buFont typeface="Arial" pitchFamily="34" charset="0"/>
              <a:buChar char="–"/>
              <a:defRPr sz="1000" kern="1200">
                <a:solidFill>
                  <a:schemeClr val="tx1"/>
                </a:solidFill>
                <a:latin typeface="+mn-lt"/>
                <a:ea typeface="+mn-ea"/>
                <a:cs typeface="+mn-cs"/>
              </a:defRPr>
            </a:lvl4pPr>
            <a:lvl5pPr marL="571500" indent="-114300" algn="l" defTabSz="640080" rtl="0" eaLnBrk="1" latinLnBrk="0" hangingPunct="1">
              <a:spcBef>
                <a:spcPts val="500"/>
              </a:spcBef>
              <a:buFont typeface="Wingdings" panose="05000000000000000000" pitchFamily="2" charset="2"/>
              <a:buChar char="§"/>
              <a:defRPr sz="1000" kern="1200" baseline="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a:lstStyle>
          <a:p>
            <a:r>
              <a:rPr lang="en-US" sz="943" dirty="0">
                <a:solidFill>
                  <a:srgbClr val="4F5861"/>
                </a:solidFill>
                <a:cs typeface="Arial" pitchFamily="34" charset="0"/>
              </a:rPr>
              <a:t>Use the orange and white arrow </a:t>
            </a:r>
            <a:br>
              <a:rPr lang="en-US" sz="943" dirty="0">
                <a:solidFill>
                  <a:srgbClr val="4F5861"/>
                </a:solidFill>
                <a:cs typeface="Arial" pitchFamily="34" charset="0"/>
              </a:rPr>
            </a:br>
            <a:r>
              <a:rPr lang="en-US" sz="943" dirty="0">
                <a:solidFill>
                  <a:srgbClr val="4F5861"/>
                </a:solidFill>
                <a:cs typeface="Arial" pitchFamily="34" charset="0"/>
              </a:rPr>
              <a:t>to minimize and maximize the GoToMeeting panel.</a:t>
            </a:r>
          </a:p>
          <a:p>
            <a:r>
              <a:rPr lang="en-US" sz="943" dirty="0">
                <a:solidFill>
                  <a:srgbClr val="4F5861"/>
                </a:solidFill>
                <a:cs typeface="Arial" pitchFamily="34" charset="0"/>
              </a:rPr>
              <a:t>Use the blue and white square to make the presentation full screen</a:t>
            </a:r>
            <a:r>
              <a:rPr lang="en-US" sz="943" dirty="0">
                <a:solidFill>
                  <a:srgbClr val="4F5861"/>
                </a:solidFill>
                <a:cs typeface="Arial" pitchFamily="34" charset="0"/>
              </a:rPr>
              <a:t>.</a:t>
            </a:r>
            <a:endParaRPr lang="en-US" sz="943" dirty="0">
              <a:solidFill>
                <a:srgbClr val="4F5861"/>
              </a:solidFill>
              <a:cs typeface="Arial" pitchFamily="34" charset="0"/>
            </a:endParaRPr>
          </a:p>
        </p:txBody>
      </p:sp>
    </p:spTree>
    <p:extLst>
      <p:ext uri="{BB962C8B-B14F-4D97-AF65-F5344CB8AC3E}">
        <p14:creationId xmlns:p14="http://schemas.microsoft.com/office/powerpoint/2010/main" val="37627937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64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28"/>
          </p:nvPr>
        </p:nvSpPr>
        <p:spPr>
          <a:xfrm>
            <a:off x="513556" y="1106655"/>
            <a:ext cx="9034272" cy="200055"/>
          </a:xfrm>
        </p:spPr>
        <p:txBody>
          <a:bodyPr/>
          <a:lstStyle/>
          <a:p>
            <a:r>
              <a:rPr lang="en-US" dirty="0" smtClean="0"/>
              <a:t>Community-Led Accountability and Advocacy Essential to Reach Key Populations </a:t>
            </a:r>
            <a:endParaRPr lang="en-US" dirty="0"/>
          </a:p>
        </p:txBody>
      </p:sp>
      <p:sp>
        <p:nvSpPr>
          <p:cNvPr id="14" name="Text Placeholder 13"/>
          <p:cNvSpPr>
            <a:spLocks noGrp="1"/>
          </p:cNvSpPr>
          <p:nvPr>
            <p:ph type="body" sz="quarter" idx="29"/>
          </p:nvPr>
        </p:nvSpPr>
        <p:spPr/>
        <p:txBody>
          <a:bodyPr/>
          <a:lstStyle/>
          <a:p>
            <a:endParaRPr lang="en-US" dirty="0"/>
          </a:p>
        </p:txBody>
      </p:sp>
      <p:sp>
        <p:nvSpPr>
          <p:cNvPr id="15" name="Text Placeholder 14"/>
          <p:cNvSpPr>
            <a:spLocks noGrp="1"/>
          </p:cNvSpPr>
          <p:nvPr>
            <p:ph type="body" sz="quarter" idx="30"/>
          </p:nvPr>
        </p:nvSpPr>
        <p:spPr>
          <a:xfrm>
            <a:off x="5606980" y="6974242"/>
            <a:ext cx="3988617" cy="307777"/>
          </a:xfrm>
        </p:spPr>
        <p:txBody>
          <a:bodyPr/>
          <a:lstStyle/>
          <a:p>
            <a:r>
              <a:rPr lang="en-US" dirty="0" smtClean="0"/>
              <a:t>Source: Tennessee Higher Education Commission, Beneath the Surface: The State of Higher Education in Tennessee</a:t>
            </a:r>
            <a:r>
              <a:rPr lang="en-US" dirty="0"/>
              <a:t>, </a:t>
            </a:r>
            <a:r>
              <a:rPr lang="en-US" dirty="0">
                <a:hlinkClick r:id="rId3"/>
              </a:rPr>
              <a:t>https://</a:t>
            </a:r>
            <a:r>
              <a:rPr lang="en-US" dirty="0" smtClean="0">
                <a:hlinkClick r:id="rId3"/>
              </a:rPr>
              <a:t>static1.squarespace.com/static/56cf531db6aa6036fa14e1f8/t/5a2f284a24a694abf96ca2f8/1513040124477/Beneath+the+Surface_State+of+Higher+Education+in+Tennessee_2017.pdf</a:t>
            </a:r>
            <a:r>
              <a:rPr lang="en-US" dirty="0" smtClean="0"/>
              <a:t>, EAB interview and analysis.</a:t>
            </a:r>
            <a:endParaRPr lang="en-US" dirty="0"/>
          </a:p>
        </p:txBody>
      </p:sp>
      <p:sp>
        <p:nvSpPr>
          <p:cNvPr id="12" name="Title 11"/>
          <p:cNvSpPr>
            <a:spLocks noGrp="1"/>
          </p:cNvSpPr>
          <p:nvPr>
            <p:ph type="title"/>
          </p:nvPr>
        </p:nvSpPr>
        <p:spPr>
          <a:xfrm>
            <a:off x="513556" y="726855"/>
            <a:ext cx="9031288" cy="276999"/>
          </a:xfrm>
        </p:spPr>
        <p:txBody>
          <a:bodyPr/>
          <a:lstStyle/>
          <a:p>
            <a:r>
              <a:rPr lang="en-US" dirty="0" smtClean="0"/>
              <a:t>More Than A Strong ‘Drive’ Needed to Increase Student Completion</a:t>
            </a:r>
            <a:endParaRPr lang="en-US" dirty="0"/>
          </a:p>
        </p:txBody>
      </p:sp>
      <p:sp>
        <p:nvSpPr>
          <p:cNvPr id="2" name="AutoShape 2" descr="Image result for massachusetts department of higher education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73" name="Group 72"/>
          <p:cNvGrpSpPr/>
          <p:nvPr/>
        </p:nvGrpSpPr>
        <p:grpSpPr>
          <a:xfrm>
            <a:off x="6502534" y="1616436"/>
            <a:ext cx="2844922" cy="2961976"/>
            <a:chOff x="3747734" y="3934334"/>
            <a:chExt cx="2844922" cy="2961976"/>
          </a:xfrm>
        </p:grpSpPr>
        <p:grpSp>
          <p:nvGrpSpPr>
            <p:cNvPr id="46" name="Group 45"/>
            <p:cNvGrpSpPr/>
            <p:nvPr/>
          </p:nvGrpSpPr>
          <p:grpSpPr>
            <a:xfrm>
              <a:off x="3747734" y="4216111"/>
              <a:ext cx="2844922" cy="1588631"/>
              <a:chOff x="280761" y="1189419"/>
              <a:chExt cx="2286000" cy="399083"/>
            </a:xfrm>
          </p:grpSpPr>
          <p:sp>
            <p:nvSpPr>
              <p:cNvPr id="47" name="Freeform 46"/>
              <p:cNvSpPr/>
              <p:nvPr/>
            </p:nvSpPr>
            <p:spPr bwMode="gray">
              <a:xfrm>
                <a:off x="280761" y="1189419"/>
                <a:ext cx="2286000" cy="399083"/>
              </a:xfrm>
              <a:custGeom>
                <a:avLst/>
                <a:gdLst>
                  <a:gd name="connsiteX0" fmla="*/ 0 w 1715445"/>
                  <a:gd name="connsiteY0" fmla="*/ 0 h 2108410"/>
                  <a:gd name="connsiteX1" fmla="*/ 1715445 w 1715445"/>
                  <a:gd name="connsiteY1" fmla="*/ 0 h 2108410"/>
                  <a:gd name="connsiteX2" fmla="*/ 1715445 w 1715445"/>
                  <a:gd name="connsiteY2" fmla="*/ 2108410 h 2108410"/>
                  <a:gd name="connsiteX3" fmla="*/ 0 w 1715445"/>
                  <a:gd name="connsiteY3" fmla="*/ 2108410 h 2108410"/>
                  <a:gd name="connsiteX4" fmla="*/ 0 w 1715445"/>
                  <a:gd name="connsiteY4" fmla="*/ 0 h 2108410"/>
                  <a:gd name="connsiteX0" fmla="*/ 0 w 1715445"/>
                  <a:gd name="connsiteY0" fmla="*/ 0 h 2108410"/>
                  <a:gd name="connsiteX1" fmla="*/ 1715445 w 1715445"/>
                  <a:gd name="connsiteY1" fmla="*/ 0 h 2108410"/>
                  <a:gd name="connsiteX2" fmla="*/ 1715445 w 1715445"/>
                  <a:gd name="connsiteY2" fmla="*/ 2108410 h 2108410"/>
                  <a:gd name="connsiteX3" fmla="*/ 75571 w 1715445"/>
                  <a:gd name="connsiteY3" fmla="*/ 2108410 h 2108410"/>
                  <a:gd name="connsiteX4" fmla="*/ 0 w 1715445"/>
                  <a:gd name="connsiteY4" fmla="*/ 2108410 h 2108410"/>
                  <a:gd name="connsiteX5" fmla="*/ 0 w 1715445"/>
                  <a:gd name="connsiteY5"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75571 w 1715445"/>
                  <a:gd name="connsiteY4" fmla="*/ 2108410 h 2108410"/>
                  <a:gd name="connsiteX5" fmla="*/ 0 w 1715445"/>
                  <a:gd name="connsiteY5" fmla="*/ 2108410 h 2108410"/>
                  <a:gd name="connsiteX6" fmla="*/ 0 w 1715445"/>
                  <a:gd name="connsiteY6"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226711 w 1715445"/>
                  <a:gd name="connsiteY4" fmla="*/ 2108410 h 2108410"/>
                  <a:gd name="connsiteX5" fmla="*/ 75571 w 1715445"/>
                  <a:gd name="connsiteY5" fmla="*/ 2108410 h 2108410"/>
                  <a:gd name="connsiteX6" fmla="*/ 0 w 1715445"/>
                  <a:gd name="connsiteY6" fmla="*/ 2108410 h 2108410"/>
                  <a:gd name="connsiteX7" fmla="*/ 0 w 1715445"/>
                  <a:gd name="connsiteY7"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226711 w 1715445"/>
                  <a:gd name="connsiteY5" fmla="*/ 2108410 h 2108410"/>
                  <a:gd name="connsiteX6" fmla="*/ 75571 w 1715445"/>
                  <a:gd name="connsiteY6" fmla="*/ 2108410 h 2108410"/>
                  <a:gd name="connsiteX7" fmla="*/ 0 w 1715445"/>
                  <a:gd name="connsiteY7" fmla="*/ 2108410 h 2108410"/>
                  <a:gd name="connsiteX8" fmla="*/ 0 w 1715445"/>
                  <a:gd name="connsiteY8"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370294 w 1715445"/>
                  <a:gd name="connsiteY5" fmla="*/ 2108410 h 2108410"/>
                  <a:gd name="connsiteX6" fmla="*/ 226711 w 1715445"/>
                  <a:gd name="connsiteY6" fmla="*/ 2108410 h 2108410"/>
                  <a:gd name="connsiteX7" fmla="*/ 75571 w 1715445"/>
                  <a:gd name="connsiteY7" fmla="*/ 2108410 h 2108410"/>
                  <a:gd name="connsiteX8" fmla="*/ 0 w 1715445"/>
                  <a:gd name="connsiteY8" fmla="*/ 2108410 h 2108410"/>
                  <a:gd name="connsiteX9" fmla="*/ 0 w 1715445"/>
                  <a:gd name="connsiteY9"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370294 w 1715445"/>
                  <a:gd name="connsiteY6" fmla="*/ 2108410 h 2108410"/>
                  <a:gd name="connsiteX7" fmla="*/ 226711 w 1715445"/>
                  <a:gd name="connsiteY7" fmla="*/ 2108410 h 2108410"/>
                  <a:gd name="connsiteX8" fmla="*/ 75571 w 1715445"/>
                  <a:gd name="connsiteY8" fmla="*/ 2108410 h 2108410"/>
                  <a:gd name="connsiteX9" fmla="*/ 0 w 1715445"/>
                  <a:gd name="connsiteY9" fmla="*/ 2108410 h 2108410"/>
                  <a:gd name="connsiteX10" fmla="*/ 0 w 1715445"/>
                  <a:gd name="connsiteY10"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521435 w 1715445"/>
                  <a:gd name="connsiteY6" fmla="*/ 2108410 h 2108410"/>
                  <a:gd name="connsiteX7" fmla="*/ 370294 w 1715445"/>
                  <a:gd name="connsiteY7" fmla="*/ 2108410 h 2108410"/>
                  <a:gd name="connsiteX8" fmla="*/ 226711 w 1715445"/>
                  <a:gd name="connsiteY8" fmla="*/ 2108410 h 2108410"/>
                  <a:gd name="connsiteX9" fmla="*/ 75571 w 1715445"/>
                  <a:gd name="connsiteY9" fmla="*/ 2108410 h 2108410"/>
                  <a:gd name="connsiteX10" fmla="*/ 0 w 1715445"/>
                  <a:gd name="connsiteY10" fmla="*/ 2108410 h 2108410"/>
                  <a:gd name="connsiteX11" fmla="*/ 0 w 1715445"/>
                  <a:gd name="connsiteY11"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808602 w 1715445"/>
                  <a:gd name="connsiteY6" fmla="*/ 2108410 h 2108410"/>
                  <a:gd name="connsiteX7" fmla="*/ 521435 w 1715445"/>
                  <a:gd name="connsiteY7" fmla="*/ 2108410 h 2108410"/>
                  <a:gd name="connsiteX8" fmla="*/ 370294 w 1715445"/>
                  <a:gd name="connsiteY8" fmla="*/ 2108410 h 2108410"/>
                  <a:gd name="connsiteX9" fmla="*/ 226711 w 1715445"/>
                  <a:gd name="connsiteY9" fmla="*/ 2108410 h 2108410"/>
                  <a:gd name="connsiteX10" fmla="*/ 75571 w 1715445"/>
                  <a:gd name="connsiteY10" fmla="*/ 2108410 h 2108410"/>
                  <a:gd name="connsiteX11" fmla="*/ 0 w 1715445"/>
                  <a:gd name="connsiteY11" fmla="*/ 2108410 h 2108410"/>
                  <a:gd name="connsiteX12" fmla="*/ 0 w 1715445"/>
                  <a:gd name="connsiteY12"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808602 w 1715445"/>
                  <a:gd name="connsiteY6" fmla="*/ 2108410 h 2108410"/>
                  <a:gd name="connsiteX7" fmla="*/ 521435 w 1715445"/>
                  <a:gd name="connsiteY7" fmla="*/ 2108410 h 2108410"/>
                  <a:gd name="connsiteX8" fmla="*/ 370294 w 1715445"/>
                  <a:gd name="connsiteY8" fmla="*/ 2108410 h 2108410"/>
                  <a:gd name="connsiteX9" fmla="*/ 226711 w 1715445"/>
                  <a:gd name="connsiteY9" fmla="*/ 2108410 h 2108410"/>
                  <a:gd name="connsiteX10" fmla="*/ 75571 w 1715445"/>
                  <a:gd name="connsiteY10" fmla="*/ 2108410 h 2108410"/>
                  <a:gd name="connsiteX11" fmla="*/ 0 w 1715445"/>
                  <a:gd name="connsiteY11" fmla="*/ 2108410 h 2108410"/>
                  <a:gd name="connsiteX12" fmla="*/ 0 w 1715445"/>
                  <a:gd name="connsiteY12" fmla="*/ 0 h 2108410"/>
                  <a:gd name="connsiteX0" fmla="*/ 0 w 1715445"/>
                  <a:gd name="connsiteY0" fmla="*/ 0 h 2172805"/>
                  <a:gd name="connsiteX1" fmla="*/ 1715445 w 1715445"/>
                  <a:gd name="connsiteY1" fmla="*/ 0 h 2172805"/>
                  <a:gd name="connsiteX2" fmla="*/ 1715445 w 1715445"/>
                  <a:gd name="connsiteY2" fmla="*/ 2108410 h 2172805"/>
                  <a:gd name="connsiteX3" fmla="*/ 1541633 w 1715445"/>
                  <a:gd name="connsiteY3" fmla="*/ 2100853 h 2172805"/>
                  <a:gd name="connsiteX4" fmla="*/ 1254466 w 1715445"/>
                  <a:gd name="connsiteY4" fmla="*/ 2100853 h 2172805"/>
                  <a:gd name="connsiteX5" fmla="*/ 1035313 w 1715445"/>
                  <a:gd name="connsiteY5" fmla="*/ 2108410 h 2172805"/>
                  <a:gd name="connsiteX6" fmla="*/ 808602 w 1715445"/>
                  <a:gd name="connsiteY6" fmla="*/ 2108410 h 2172805"/>
                  <a:gd name="connsiteX7" fmla="*/ 521435 w 1715445"/>
                  <a:gd name="connsiteY7" fmla="*/ 2108410 h 2172805"/>
                  <a:gd name="connsiteX8" fmla="*/ 370294 w 1715445"/>
                  <a:gd name="connsiteY8" fmla="*/ 2108410 h 2172805"/>
                  <a:gd name="connsiteX9" fmla="*/ 226711 w 1715445"/>
                  <a:gd name="connsiteY9" fmla="*/ 2108410 h 2172805"/>
                  <a:gd name="connsiteX10" fmla="*/ 75571 w 1715445"/>
                  <a:gd name="connsiteY10" fmla="*/ 2172805 h 2172805"/>
                  <a:gd name="connsiteX11" fmla="*/ 0 w 1715445"/>
                  <a:gd name="connsiteY11" fmla="*/ 2108410 h 2172805"/>
                  <a:gd name="connsiteX12" fmla="*/ 0 w 1715445"/>
                  <a:gd name="connsiteY12" fmla="*/ 0 h 2172805"/>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808602 w 1715445"/>
                  <a:gd name="connsiteY6" fmla="*/ 2108410 h 2189976"/>
                  <a:gd name="connsiteX7" fmla="*/ 521435 w 1715445"/>
                  <a:gd name="connsiteY7" fmla="*/ 2108410 h 2189976"/>
                  <a:gd name="connsiteX8" fmla="*/ 370294 w 1715445"/>
                  <a:gd name="connsiteY8" fmla="*/ 2189976 h 2189976"/>
                  <a:gd name="connsiteX9" fmla="*/ 226711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808602 w 1715445"/>
                  <a:gd name="connsiteY6" fmla="*/ 2108410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606833 w 1715445"/>
                  <a:gd name="connsiteY6" fmla="*/ 2164219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803493 w 1715445"/>
                  <a:gd name="connsiteY5" fmla="*/ 2108410 h 2189976"/>
                  <a:gd name="connsiteX6" fmla="*/ 606833 w 1715445"/>
                  <a:gd name="connsiteY6" fmla="*/ 2164219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992631 w 1715445"/>
                  <a:gd name="connsiteY5" fmla="*/ 2103300 h 2189976"/>
                  <a:gd name="connsiteX6" fmla="*/ 803493 w 1715445"/>
                  <a:gd name="connsiteY6" fmla="*/ 2108410 h 2189976"/>
                  <a:gd name="connsiteX7" fmla="*/ 606833 w 1715445"/>
                  <a:gd name="connsiteY7" fmla="*/ 2164219 h 2189976"/>
                  <a:gd name="connsiteX8" fmla="*/ 521435 w 1715445"/>
                  <a:gd name="connsiteY8" fmla="*/ 2108410 h 2189976"/>
                  <a:gd name="connsiteX9" fmla="*/ 370294 w 1715445"/>
                  <a:gd name="connsiteY9" fmla="*/ 2189976 h 2189976"/>
                  <a:gd name="connsiteX10" fmla="*/ 158024 w 1715445"/>
                  <a:gd name="connsiteY10" fmla="*/ 2108410 h 2189976"/>
                  <a:gd name="connsiteX11" fmla="*/ 75571 w 1715445"/>
                  <a:gd name="connsiteY11" fmla="*/ 2172805 h 2189976"/>
                  <a:gd name="connsiteX12" fmla="*/ 0 w 1715445"/>
                  <a:gd name="connsiteY12" fmla="*/ 2108410 h 2189976"/>
                  <a:gd name="connsiteX13" fmla="*/ 0 w 1715445"/>
                  <a:gd name="connsiteY13"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434806 w 1715445"/>
                  <a:gd name="connsiteY4" fmla="*/ 2099007 h 2189976"/>
                  <a:gd name="connsiteX5" fmla="*/ 1254466 w 1715445"/>
                  <a:gd name="connsiteY5" fmla="*/ 2100853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254466 w 1715445"/>
                  <a:gd name="connsiteY5" fmla="*/ 2100853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872429 w 1715445"/>
                  <a:gd name="connsiteY7" fmla="*/ 2103300 h 2189976"/>
                  <a:gd name="connsiteX8" fmla="*/ 803493 w 1715445"/>
                  <a:gd name="connsiteY8" fmla="*/ 2108410 h 2189976"/>
                  <a:gd name="connsiteX9" fmla="*/ 606833 w 1715445"/>
                  <a:gd name="connsiteY9" fmla="*/ 2164219 h 2189976"/>
                  <a:gd name="connsiteX10" fmla="*/ 521435 w 1715445"/>
                  <a:gd name="connsiteY10" fmla="*/ 2108410 h 2189976"/>
                  <a:gd name="connsiteX11" fmla="*/ 370294 w 1715445"/>
                  <a:gd name="connsiteY11" fmla="*/ 2189976 h 2189976"/>
                  <a:gd name="connsiteX12" fmla="*/ 158024 w 1715445"/>
                  <a:gd name="connsiteY12" fmla="*/ 2108410 h 2189976"/>
                  <a:gd name="connsiteX13" fmla="*/ 75571 w 1715445"/>
                  <a:gd name="connsiteY13" fmla="*/ 2172805 h 2189976"/>
                  <a:gd name="connsiteX14" fmla="*/ 0 w 1715445"/>
                  <a:gd name="connsiteY14" fmla="*/ 2108410 h 2189976"/>
                  <a:gd name="connsiteX15" fmla="*/ 0 w 1715445"/>
                  <a:gd name="connsiteY15"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932530 w 1715445"/>
                  <a:gd name="connsiteY7" fmla="*/ 2180574 h 2189976"/>
                  <a:gd name="connsiteX8" fmla="*/ 803493 w 1715445"/>
                  <a:gd name="connsiteY8" fmla="*/ 2108410 h 2189976"/>
                  <a:gd name="connsiteX9" fmla="*/ 606833 w 1715445"/>
                  <a:gd name="connsiteY9" fmla="*/ 2164219 h 2189976"/>
                  <a:gd name="connsiteX10" fmla="*/ 521435 w 1715445"/>
                  <a:gd name="connsiteY10" fmla="*/ 2108410 h 2189976"/>
                  <a:gd name="connsiteX11" fmla="*/ 370294 w 1715445"/>
                  <a:gd name="connsiteY11" fmla="*/ 2189976 h 2189976"/>
                  <a:gd name="connsiteX12" fmla="*/ 158024 w 1715445"/>
                  <a:gd name="connsiteY12" fmla="*/ 2108410 h 2189976"/>
                  <a:gd name="connsiteX13" fmla="*/ 75571 w 1715445"/>
                  <a:gd name="connsiteY13" fmla="*/ 2172805 h 2189976"/>
                  <a:gd name="connsiteX14" fmla="*/ 0 w 1715445"/>
                  <a:gd name="connsiteY14" fmla="*/ 2108410 h 2189976"/>
                  <a:gd name="connsiteX15" fmla="*/ 0 w 1715445"/>
                  <a:gd name="connsiteY15" fmla="*/ 0 h 218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5445" h="2189976">
                    <a:moveTo>
                      <a:pt x="0" y="0"/>
                    </a:moveTo>
                    <a:lnTo>
                      <a:pt x="1715445" y="0"/>
                    </a:lnTo>
                    <a:lnTo>
                      <a:pt x="1715445" y="2108410"/>
                    </a:lnTo>
                    <a:lnTo>
                      <a:pt x="1541633" y="2160955"/>
                    </a:lnTo>
                    <a:lnTo>
                      <a:pt x="1434806" y="2099007"/>
                    </a:lnTo>
                    <a:lnTo>
                      <a:pt x="1168607" y="2165248"/>
                    </a:lnTo>
                    <a:lnTo>
                      <a:pt x="992631" y="2103300"/>
                    </a:lnTo>
                    <a:lnTo>
                      <a:pt x="932530" y="2180574"/>
                    </a:lnTo>
                    <a:lnTo>
                      <a:pt x="803493" y="2108410"/>
                    </a:lnTo>
                    <a:lnTo>
                      <a:pt x="606833" y="2164219"/>
                    </a:lnTo>
                    <a:lnTo>
                      <a:pt x="521435" y="2108410"/>
                    </a:lnTo>
                    <a:lnTo>
                      <a:pt x="370294" y="2189976"/>
                    </a:lnTo>
                    <a:lnTo>
                      <a:pt x="158024" y="2108410"/>
                    </a:lnTo>
                    <a:lnTo>
                      <a:pt x="75571" y="2172805"/>
                    </a:lnTo>
                    <a:lnTo>
                      <a:pt x="0" y="2108410"/>
                    </a:lnTo>
                    <a:lnTo>
                      <a:pt x="0" y="0"/>
                    </a:lnTo>
                    <a:close/>
                  </a:path>
                </a:pathLst>
              </a:custGeom>
              <a:solidFill>
                <a:schemeClr val="accent2">
                  <a:lumMod val="20000"/>
                  <a:lumOff val="80000"/>
                </a:schemeClr>
              </a:solidFill>
              <a:ln w="9525" cap="flat" cmpd="sng" algn="ctr">
                <a:solidFill>
                  <a:schemeClr val="tx1"/>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defTabSz="1463675"/>
                <a:endParaRPr lang="en-US" sz="1000" dirty="0" smtClean="0">
                  <a:solidFill>
                    <a:srgbClr val="DEE0E0"/>
                  </a:solidFill>
                </a:endParaRPr>
              </a:p>
            </p:txBody>
          </p:sp>
          <p:sp>
            <p:nvSpPr>
              <p:cNvPr id="48" name="TextBox 47"/>
              <p:cNvSpPr txBox="1"/>
              <p:nvPr/>
            </p:nvSpPr>
            <p:spPr bwMode="gray">
              <a:xfrm>
                <a:off x="1131576" y="1281490"/>
                <a:ext cx="1250650" cy="61037"/>
              </a:xfrm>
              <a:prstGeom prst="rect">
                <a:avLst/>
              </a:prstGeom>
              <a:noFill/>
              <a:ln>
                <a:noFill/>
              </a:ln>
            </p:spPr>
            <p:txBody>
              <a:bodyPr wrap="square" lIns="0" tIns="0" rIns="0" bIns="0" rtlCol="0">
                <a:spAutoFit/>
              </a:bodyPr>
              <a:lstStyle/>
              <a:p>
                <a:pPr algn="ctr"/>
                <a:endParaRPr lang="en-US" sz="700" b="1" dirty="0" smtClean="0">
                  <a:solidFill>
                    <a:srgbClr val="4F5861"/>
                  </a:solidFill>
                  <a:cs typeface="Verdana" panose="020B0604030504040204" pitchFamily="34" charset="0"/>
                </a:endParaRPr>
              </a:p>
            </p:txBody>
          </p:sp>
        </p:grpSp>
        <p:sp>
          <p:nvSpPr>
            <p:cNvPr id="49" name="Rectangle 48"/>
            <p:cNvSpPr/>
            <p:nvPr/>
          </p:nvSpPr>
          <p:spPr>
            <a:xfrm>
              <a:off x="4565394" y="4407964"/>
              <a:ext cx="1892309" cy="230832"/>
            </a:xfrm>
            <a:prstGeom prst="rect">
              <a:avLst/>
            </a:prstGeom>
          </p:spPr>
          <p:txBody>
            <a:bodyPr wrap="square">
              <a:spAutoFit/>
            </a:bodyPr>
            <a:lstStyle/>
            <a:p>
              <a:pPr algn="ctr"/>
              <a:r>
                <a:rPr lang="en-US" sz="900" b="1" dirty="0" smtClean="0">
                  <a:solidFill>
                    <a:srgbClr val="4F5861"/>
                  </a:solidFill>
                  <a:cs typeface="Verdana" panose="020B0604030504040204" pitchFamily="34" charset="0"/>
                </a:rPr>
                <a:t>Closing Gaps in Tennessee</a:t>
              </a:r>
              <a:endParaRPr lang="en-US" sz="900" b="1" dirty="0">
                <a:solidFill>
                  <a:srgbClr val="4F5861"/>
                </a:solidFill>
                <a:cs typeface="Verdana" panose="020B0604030504040204" pitchFamily="34" charset="0"/>
              </a:endParaRPr>
            </a:p>
          </p:txBody>
        </p:sp>
        <p:pic>
          <p:nvPicPr>
            <p:cNvPr id="50" name="Picture 8" descr="http://www.insidehighered.com/sites/all/themes/ihecustom/log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3874" y="4332198"/>
              <a:ext cx="731520" cy="365760"/>
            </a:xfrm>
            <a:prstGeom prst="rect">
              <a:avLst/>
            </a:prstGeom>
            <a:noFill/>
            <a:extLst>
              <a:ext uri="{909E8E84-426E-40DD-AFC4-6F175D3DCCD1}">
                <a14:hiddenFill xmlns:a14="http://schemas.microsoft.com/office/drawing/2010/main">
                  <a:solidFill>
                    <a:srgbClr val="FFFFFF"/>
                  </a:solidFill>
                </a14:hiddenFill>
              </a:ext>
            </a:extLst>
          </p:spPr>
        </p:pic>
        <p:sp>
          <p:nvSpPr>
            <p:cNvPr id="51" name="TextBox 50"/>
            <p:cNvSpPr txBox="1"/>
            <p:nvPr/>
          </p:nvSpPr>
          <p:spPr bwMode="gray">
            <a:xfrm>
              <a:off x="3895221" y="4810466"/>
              <a:ext cx="2562482" cy="830997"/>
            </a:xfrm>
            <a:prstGeom prst="rect">
              <a:avLst/>
            </a:prstGeom>
            <a:noFill/>
          </p:spPr>
          <p:txBody>
            <a:bodyPr wrap="square" lIns="0" tIns="0" rIns="0" bIns="0" rtlCol="0">
              <a:spAutoFit/>
            </a:bodyPr>
            <a:lstStyle/>
            <a:p>
              <a:pPr>
                <a:spcBef>
                  <a:spcPts val="500"/>
                </a:spcBef>
              </a:pPr>
              <a:r>
                <a:rPr lang="en-US" sz="900" dirty="0"/>
                <a:t>Despite tackling college access head-on, challenges remain in Tennessee as the </a:t>
              </a:r>
              <a:r>
                <a:rPr lang="en-US" sz="900" b="1" dirty="0">
                  <a:solidFill>
                    <a:schemeClr val="accent6"/>
                  </a:solidFill>
                </a:rPr>
                <a:t>state grapples with decreasing adult student enrollment and an achievement gap for African-American students</a:t>
              </a:r>
              <a:r>
                <a:rPr lang="en-US" sz="900" dirty="0" smtClean="0">
                  <a:solidFill>
                    <a:schemeClr val="accent6"/>
                  </a:solidFill>
                </a:rPr>
                <a:t>.</a:t>
              </a:r>
            </a:p>
          </p:txBody>
        </p:sp>
        <p:grpSp>
          <p:nvGrpSpPr>
            <p:cNvPr id="16" name="Group 15"/>
            <p:cNvGrpSpPr/>
            <p:nvPr/>
          </p:nvGrpSpPr>
          <p:grpSpPr>
            <a:xfrm>
              <a:off x="3747734" y="5889386"/>
              <a:ext cx="2844922" cy="1006924"/>
              <a:chOff x="605729" y="6104381"/>
              <a:chExt cx="2844922" cy="1006924"/>
            </a:xfrm>
          </p:grpSpPr>
          <p:grpSp>
            <p:nvGrpSpPr>
              <p:cNvPr id="52" name="Group 51"/>
              <p:cNvGrpSpPr/>
              <p:nvPr/>
            </p:nvGrpSpPr>
            <p:grpSpPr>
              <a:xfrm>
                <a:off x="605729" y="6104381"/>
                <a:ext cx="2844922" cy="1006924"/>
                <a:chOff x="280761" y="1189419"/>
                <a:chExt cx="2286000" cy="399083"/>
              </a:xfrm>
            </p:grpSpPr>
            <p:sp>
              <p:nvSpPr>
                <p:cNvPr id="53" name="Freeform 52"/>
                <p:cNvSpPr/>
                <p:nvPr/>
              </p:nvSpPr>
              <p:spPr bwMode="gray">
                <a:xfrm>
                  <a:off x="280761" y="1189419"/>
                  <a:ext cx="2286000" cy="399083"/>
                </a:xfrm>
                <a:custGeom>
                  <a:avLst/>
                  <a:gdLst>
                    <a:gd name="connsiteX0" fmla="*/ 0 w 1715445"/>
                    <a:gd name="connsiteY0" fmla="*/ 0 h 2108410"/>
                    <a:gd name="connsiteX1" fmla="*/ 1715445 w 1715445"/>
                    <a:gd name="connsiteY1" fmla="*/ 0 h 2108410"/>
                    <a:gd name="connsiteX2" fmla="*/ 1715445 w 1715445"/>
                    <a:gd name="connsiteY2" fmla="*/ 2108410 h 2108410"/>
                    <a:gd name="connsiteX3" fmla="*/ 0 w 1715445"/>
                    <a:gd name="connsiteY3" fmla="*/ 2108410 h 2108410"/>
                    <a:gd name="connsiteX4" fmla="*/ 0 w 1715445"/>
                    <a:gd name="connsiteY4" fmla="*/ 0 h 2108410"/>
                    <a:gd name="connsiteX0" fmla="*/ 0 w 1715445"/>
                    <a:gd name="connsiteY0" fmla="*/ 0 h 2108410"/>
                    <a:gd name="connsiteX1" fmla="*/ 1715445 w 1715445"/>
                    <a:gd name="connsiteY1" fmla="*/ 0 h 2108410"/>
                    <a:gd name="connsiteX2" fmla="*/ 1715445 w 1715445"/>
                    <a:gd name="connsiteY2" fmla="*/ 2108410 h 2108410"/>
                    <a:gd name="connsiteX3" fmla="*/ 75571 w 1715445"/>
                    <a:gd name="connsiteY3" fmla="*/ 2108410 h 2108410"/>
                    <a:gd name="connsiteX4" fmla="*/ 0 w 1715445"/>
                    <a:gd name="connsiteY4" fmla="*/ 2108410 h 2108410"/>
                    <a:gd name="connsiteX5" fmla="*/ 0 w 1715445"/>
                    <a:gd name="connsiteY5"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75571 w 1715445"/>
                    <a:gd name="connsiteY4" fmla="*/ 2108410 h 2108410"/>
                    <a:gd name="connsiteX5" fmla="*/ 0 w 1715445"/>
                    <a:gd name="connsiteY5" fmla="*/ 2108410 h 2108410"/>
                    <a:gd name="connsiteX6" fmla="*/ 0 w 1715445"/>
                    <a:gd name="connsiteY6"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226711 w 1715445"/>
                    <a:gd name="connsiteY4" fmla="*/ 2108410 h 2108410"/>
                    <a:gd name="connsiteX5" fmla="*/ 75571 w 1715445"/>
                    <a:gd name="connsiteY5" fmla="*/ 2108410 h 2108410"/>
                    <a:gd name="connsiteX6" fmla="*/ 0 w 1715445"/>
                    <a:gd name="connsiteY6" fmla="*/ 2108410 h 2108410"/>
                    <a:gd name="connsiteX7" fmla="*/ 0 w 1715445"/>
                    <a:gd name="connsiteY7"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226711 w 1715445"/>
                    <a:gd name="connsiteY5" fmla="*/ 2108410 h 2108410"/>
                    <a:gd name="connsiteX6" fmla="*/ 75571 w 1715445"/>
                    <a:gd name="connsiteY6" fmla="*/ 2108410 h 2108410"/>
                    <a:gd name="connsiteX7" fmla="*/ 0 w 1715445"/>
                    <a:gd name="connsiteY7" fmla="*/ 2108410 h 2108410"/>
                    <a:gd name="connsiteX8" fmla="*/ 0 w 1715445"/>
                    <a:gd name="connsiteY8"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370294 w 1715445"/>
                    <a:gd name="connsiteY5" fmla="*/ 2108410 h 2108410"/>
                    <a:gd name="connsiteX6" fmla="*/ 226711 w 1715445"/>
                    <a:gd name="connsiteY6" fmla="*/ 2108410 h 2108410"/>
                    <a:gd name="connsiteX7" fmla="*/ 75571 w 1715445"/>
                    <a:gd name="connsiteY7" fmla="*/ 2108410 h 2108410"/>
                    <a:gd name="connsiteX8" fmla="*/ 0 w 1715445"/>
                    <a:gd name="connsiteY8" fmla="*/ 2108410 h 2108410"/>
                    <a:gd name="connsiteX9" fmla="*/ 0 w 1715445"/>
                    <a:gd name="connsiteY9"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370294 w 1715445"/>
                    <a:gd name="connsiteY6" fmla="*/ 2108410 h 2108410"/>
                    <a:gd name="connsiteX7" fmla="*/ 226711 w 1715445"/>
                    <a:gd name="connsiteY7" fmla="*/ 2108410 h 2108410"/>
                    <a:gd name="connsiteX8" fmla="*/ 75571 w 1715445"/>
                    <a:gd name="connsiteY8" fmla="*/ 2108410 h 2108410"/>
                    <a:gd name="connsiteX9" fmla="*/ 0 w 1715445"/>
                    <a:gd name="connsiteY9" fmla="*/ 2108410 h 2108410"/>
                    <a:gd name="connsiteX10" fmla="*/ 0 w 1715445"/>
                    <a:gd name="connsiteY10"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521435 w 1715445"/>
                    <a:gd name="connsiteY6" fmla="*/ 2108410 h 2108410"/>
                    <a:gd name="connsiteX7" fmla="*/ 370294 w 1715445"/>
                    <a:gd name="connsiteY7" fmla="*/ 2108410 h 2108410"/>
                    <a:gd name="connsiteX8" fmla="*/ 226711 w 1715445"/>
                    <a:gd name="connsiteY8" fmla="*/ 2108410 h 2108410"/>
                    <a:gd name="connsiteX9" fmla="*/ 75571 w 1715445"/>
                    <a:gd name="connsiteY9" fmla="*/ 2108410 h 2108410"/>
                    <a:gd name="connsiteX10" fmla="*/ 0 w 1715445"/>
                    <a:gd name="connsiteY10" fmla="*/ 2108410 h 2108410"/>
                    <a:gd name="connsiteX11" fmla="*/ 0 w 1715445"/>
                    <a:gd name="connsiteY11"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808602 w 1715445"/>
                    <a:gd name="connsiteY6" fmla="*/ 2108410 h 2108410"/>
                    <a:gd name="connsiteX7" fmla="*/ 521435 w 1715445"/>
                    <a:gd name="connsiteY7" fmla="*/ 2108410 h 2108410"/>
                    <a:gd name="connsiteX8" fmla="*/ 370294 w 1715445"/>
                    <a:gd name="connsiteY8" fmla="*/ 2108410 h 2108410"/>
                    <a:gd name="connsiteX9" fmla="*/ 226711 w 1715445"/>
                    <a:gd name="connsiteY9" fmla="*/ 2108410 h 2108410"/>
                    <a:gd name="connsiteX10" fmla="*/ 75571 w 1715445"/>
                    <a:gd name="connsiteY10" fmla="*/ 2108410 h 2108410"/>
                    <a:gd name="connsiteX11" fmla="*/ 0 w 1715445"/>
                    <a:gd name="connsiteY11" fmla="*/ 2108410 h 2108410"/>
                    <a:gd name="connsiteX12" fmla="*/ 0 w 1715445"/>
                    <a:gd name="connsiteY12" fmla="*/ 0 h 2108410"/>
                    <a:gd name="connsiteX0" fmla="*/ 0 w 1715445"/>
                    <a:gd name="connsiteY0" fmla="*/ 0 h 2108410"/>
                    <a:gd name="connsiteX1" fmla="*/ 1715445 w 1715445"/>
                    <a:gd name="connsiteY1" fmla="*/ 0 h 2108410"/>
                    <a:gd name="connsiteX2" fmla="*/ 1715445 w 1715445"/>
                    <a:gd name="connsiteY2" fmla="*/ 2108410 h 2108410"/>
                    <a:gd name="connsiteX3" fmla="*/ 1541633 w 1715445"/>
                    <a:gd name="connsiteY3" fmla="*/ 2100853 h 2108410"/>
                    <a:gd name="connsiteX4" fmla="*/ 1254466 w 1715445"/>
                    <a:gd name="connsiteY4" fmla="*/ 2100853 h 2108410"/>
                    <a:gd name="connsiteX5" fmla="*/ 1035313 w 1715445"/>
                    <a:gd name="connsiteY5" fmla="*/ 2108410 h 2108410"/>
                    <a:gd name="connsiteX6" fmla="*/ 808602 w 1715445"/>
                    <a:gd name="connsiteY6" fmla="*/ 2108410 h 2108410"/>
                    <a:gd name="connsiteX7" fmla="*/ 521435 w 1715445"/>
                    <a:gd name="connsiteY7" fmla="*/ 2108410 h 2108410"/>
                    <a:gd name="connsiteX8" fmla="*/ 370294 w 1715445"/>
                    <a:gd name="connsiteY8" fmla="*/ 2108410 h 2108410"/>
                    <a:gd name="connsiteX9" fmla="*/ 226711 w 1715445"/>
                    <a:gd name="connsiteY9" fmla="*/ 2108410 h 2108410"/>
                    <a:gd name="connsiteX10" fmla="*/ 75571 w 1715445"/>
                    <a:gd name="connsiteY10" fmla="*/ 2108410 h 2108410"/>
                    <a:gd name="connsiteX11" fmla="*/ 0 w 1715445"/>
                    <a:gd name="connsiteY11" fmla="*/ 2108410 h 2108410"/>
                    <a:gd name="connsiteX12" fmla="*/ 0 w 1715445"/>
                    <a:gd name="connsiteY12" fmla="*/ 0 h 2108410"/>
                    <a:gd name="connsiteX0" fmla="*/ 0 w 1715445"/>
                    <a:gd name="connsiteY0" fmla="*/ 0 h 2172805"/>
                    <a:gd name="connsiteX1" fmla="*/ 1715445 w 1715445"/>
                    <a:gd name="connsiteY1" fmla="*/ 0 h 2172805"/>
                    <a:gd name="connsiteX2" fmla="*/ 1715445 w 1715445"/>
                    <a:gd name="connsiteY2" fmla="*/ 2108410 h 2172805"/>
                    <a:gd name="connsiteX3" fmla="*/ 1541633 w 1715445"/>
                    <a:gd name="connsiteY3" fmla="*/ 2100853 h 2172805"/>
                    <a:gd name="connsiteX4" fmla="*/ 1254466 w 1715445"/>
                    <a:gd name="connsiteY4" fmla="*/ 2100853 h 2172805"/>
                    <a:gd name="connsiteX5" fmla="*/ 1035313 w 1715445"/>
                    <a:gd name="connsiteY5" fmla="*/ 2108410 h 2172805"/>
                    <a:gd name="connsiteX6" fmla="*/ 808602 w 1715445"/>
                    <a:gd name="connsiteY6" fmla="*/ 2108410 h 2172805"/>
                    <a:gd name="connsiteX7" fmla="*/ 521435 w 1715445"/>
                    <a:gd name="connsiteY7" fmla="*/ 2108410 h 2172805"/>
                    <a:gd name="connsiteX8" fmla="*/ 370294 w 1715445"/>
                    <a:gd name="connsiteY8" fmla="*/ 2108410 h 2172805"/>
                    <a:gd name="connsiteX9" fmla="*/ 226711 w 1715445"/>
                    <a:gd name="connsiteY9" fmla="*/ 2108410 h 2172805"/>
                    <a:gd name="connsiteX10" fmla="*/ 75571 w 1715445"/>
                    <a:gd name="connsiteY10" fmla="*/ 2172805 h 2172805"/>
                    <a:gd name="connsiteX11" fmla="*/ 0 w 1715445"/>
                    <a:gd name="connsiteY11" fmla="*/ 2108410 h 2172805"/>
                    <a:gd name="connsiteX12" fmla="*/ 0 w 1715445"/>
                    <a:gd name="connsiteY12" fmla="*/ 0 h 2172805"/>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808602 w 1715445"/>
                    <a:gd name="connsiteY6" fmla="*/ 2108410 h 2189976"/>
                    <a:gd name="connsiteX7" fmla="*/ 521435 w 1715445"/>
                    <a:gd name="connsiteY7" fmla="*/ 2108410 h 2189976"/>
                    <a:gd name="connsiteX8" fmla="*/ 370294 w 1715445"/>
                    <a:gd name="connsiteY8" fmla="*/ 2189976 h 2189976"/>
                    <a:gd name="connsiteX9" fmla="*/ 226711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808602 w 1715445"/>
                    <a:gd name="connsiteY6" fmla="*/ 2108410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1035313 w 1715445"/>
                    <a:gd name="connsiteY5" fmla="*/ 2108410 h 2189976"/>
                    <a:gd name="connsiteX6" fmla="*/ 606833 w 1715445"/>
                    <a:gd name="connsiteY6" fmla="*/ 2164219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803493 w 1715445"/>
                    <a:gd name="connsiteY5" fmla="*/ 2108410 h 2189976"/>
                    <a:gd name="connsiteX6" fmla="*/ 606833 w 1715445"/>
                    <a:gd name="connsiteY6" fmla="*/ 2164219 h 2189976"/>
                    <a:gd name="connsiteX7" fmla="*/ 521435 w 1715445"/>
                    <a:gd name="connsiteY7" fmla="*/ 2108410 h 2189976"/>
                    <a:gd name="connsiteX8" fmla="*/ 370294 w 1715445"/>
                    <a:gd name="connsiteY8" fmla="*/ 2189976 h 2189976"/>
                    <a:gd name="connsiteX9" fmla="*/ 158024 w 1715445"/>
                    <a:gd name="connsiteY9" fmla="*/ 2108410 h 2189976"/>
                    <a:gd name="connsiteX10" fmla="*/ 75571 w 1715445"/>
                    <a:gd name="connsiteY10" fmla="*/ 2172805 h 2189976"/>
                    <a:gd name="connsiteX11" fmla="*/ 0 w 1715445"/>
                    <a:gd name="connsiteY11" fmla="*/ 2108410 h 2189976"/>
                    <a:gd name="connsiteX12" fmla="*/ 0 w 1715445"/>
                    <a:gd name="connsiteY12"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254466 w 1715445"/>
                    <a:gd name="connsiteY4" fmla="*/ 2100853 h 2189976"/>
                    <a:gd name="connsiteX5" fmla="*/ 992631 w 1715445"/>
                    <a:gd name="connsiteY5" fmla="*/ 2103300 h 2189976"/>
                    <a:gd name="connsiteX6" fmla="*/ 803493 w 1715445"/>
                    <a:gd name="connsiteY6" fmla="*/ 2108410 h 2189976"/>
                    <a:gd name="connsiteX7" fmla="*/ 606833 w 1715445"/>
                    <a:gd name="connsiteY7" fmla="*/ 2164219 h 2189976"/>
                    <a:gd name="connsiteX8" fmla="*/ 521435 w 1715445"/>
                    <a:gd name="connsiteY8" fmla="*/ 2108410 h 2189976"/>
                    <a:gd name="connsiteX9" fmla="*/ 370294 w 1715445"/>
                    <a:gd name="connsiteY9" fmla="*/ 2189976 h 2189976"/>
                    <a:gd name="connsiteX10" fmla="*/ 158024 w 1715445"/>
                    <a:gd name="connsiteY10" fmla="*/ 2108410 h 2189976"/>
                    <a:gd name="connsiteX11" fmla="*/ 75571 w 1715445"/>
                    <a:gd name="connsiteY11" fmla="*/ 2172805 h 2189976"/>
                    <a:gd name="connsiteX12" fmla="*/ 0 w 1715445"/>
                    <a:gd name="connsiteY12" fmla="*/ 2108410 h 2189976"/>
                    <a:gd name="connsiteX13" fmla="*/ 0 w 1715445"/>
                    <a:gd name="connsiteY13"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00853 h 2189976"/>
                    <a:gd name="connsiteX4" fmla="*/ 1434806 w 1715445"/>
                    <a:gd name="connsiteY4" fmla="*/ 2099007 h 2189976"/>
                    <a:gd name="connsiteX5" fmla="*/ 1254466 w 1715445"/>
                    <a:gd name="connsiteY5" fmla="*/ 2100853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254466 w 1715445"/>
                    <a:gd name="connsiteY5" fmla="*/ 2100853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803493 w 1715445"/>
                    <a:gd name="connsiteY7" fmla="*/ 2108410 h 2189976"/>
                    <a:gd name="connsiteX8" fmla="*/ 606833 w 1715445"/>
                    <a:gd name="connsiteY8" fmla="*/ 2164219 h 2189976"/>
                    <a:gd name="connsiteX9" fmla="*/ 521435 w 1715445"/>
                    <a:gd name="connsiteY9" fmla="*/ 2108410 h 2189976"/>
                    <a:gd name="connsiteX10" fmla="*/ 370294 w 1715445"/>
                    <a:gd name="connsiteY10" fmla="*/ 2189976 h 2189976"/>
                    <a:gd name="connsiteX11" fmla="*/ 158024 w 1715445"/>
                    <a:gd name="connsiteY11" fmla="*/ 2108410 h 2189976"/>
                    <a:gd name="connsiteX12" fmla="*/ 75571 w 1715445"/>
                    <a:gd name="connsiteY12" fmla="*/ 2172805 h 2189976"/>
                    <a:gd name="connsiteX13" fmla="*/ 0 w 1715445"/>
                    <a:gd name="connsiteY13" fmla="*/ 2108410 h 2189976"/>
                    <a:gd name="connsiteX14" fmla="*/ 0 w 1715445"/>
                    <a:gd name="connsiteY14"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872429 w 1715445"/>
                    <a:gd name="connsiteY7" fmla="*/ 2103300 h 2189976"/>
                    <a:gd name="connsiteX8" fmla="*/ 803493 w 1715445"/>
                    <a:gd name="connsiteY8" fmla="*/ 2108410 h 2189976"/>
                    <a:gd name="connsiteX9" fmla="*/ 606833 w 1715445"/>
                    <a:gd name="connsiteY9" fmla="*/ 2164219 h 2189976"/>
                    <a:gd name="connsiteX10" fmla="*/ 521435 w 1715445"/>
                    <a:gd name="connsiteY10" fmla="*/ 2108410 h 2189976"/>
                    <a:gd name="connsiteX11" fmla="*/ 370294 w 1715445"/>
                    <a:gd name="connsiteY11" fmla="*/ 2189976 h 2189976"/>
                    <a:gd name="connsiteX12" fmla="*/ 158024 w 1715445"/>
                    <a:gd name="connsiteY12" fmla="*/ 2108410 h 2189976"/>
                    <a:gd name="connsiteX13" fmla="*/ 75571 w 1715445"/>
                    <a:gd name="connsiteY13" fmla="*/ 2172805 h 2189976"/>
                    <a:gd name="connsiteX14" fmla="*/ 0 w 1715445"/>
                    <a:gd name="connsiteY14" fmla="*/ 2108410 h 2189976"/>
                    <a:gd name="connsiteX15" fmla="*/ 0 w 1715445"/>
                    <a:gd name="connsiteY15" fmla="*/ 0 h 2189976"/>
                    <a:gd name="connsiteX0" fmla="*/ 0 w 1715445"/>
                    <a:gd name="connsiteY0" fmla="*/ 0 h 2189976"/>
                    <a:gd name="connsiteX1" fmla="*/ 1715445 w 1715445"/>
                    <a:gd name="connsiteY1" fmla="*/ 0 h 2189976"/>
                    <a:gd name="connsiteX2" fmla="*/ 1715445 w 1715445"/>
                    <a:gd name="connsiteY2" fmla="*/ 2108410 h 2189976"/>
                    <a:gd name="connsiteX3" fmla="*/ 1541633 w 1715445"/>
                    <a:gd name="connsiteY3" fmla="*/ 2160955 h 2189976"/>
                    <a:gd name="connsiteX4" fmla="*/ 1434806 w 1715445"/>
                    <a:gd name="connsiteY4" fmla="*/ 2099007 h 2189976"/>
                    <a:gd name="connsiteX5" fmla="*/ 1168607 w 1715445"/>
                    <a:gd name="connsiteY5" fmla="*/ 2165248 h 2189976"/>
                    <a:gd name="connsiteX6" fmla="*/ 992631 w 1715445"/>
                    <a:gd name="connsiteY6" fmla="*/ 2103300 h 2189976"/>
                    <a:gd name="connsiteX7" fmla="*/ 932530 w 1715445"/>
                    <a:gd name="connsiteY7" fmla="*/ 2180574 h 2189976"/>
                    <a:gd name="connsiteX8" fmla="*/ 803493 w 1715445"/>
                    <a:gd name="connsiteY8" fmla="*/ 2108410 h 2189976"/>
                    <a:gd name="connsiteX9" fmla="*/ 606833 w 1715445"/>
                    <a:gd name="connsiteY9" fmla="*/ 2164219 h 2189976"/>
                    <a:gd name="connsiteX10" fmla="*/ 521435 w 1715445"/>
                    <a:gd name="connsiteY10" fmla="*/ 2108410 h 2189976"/>
                    <a:gd name="connsiteX11" fmla="*/ 370294 w 1715445"/>
                    <a:gd name="connsiteY11" fmla="*/ 2189976 h 2189976"/>
                    <a:gd name="connsiteX12" fmla="*/ 158024 w 1715445"/>
                    <a:gd name="connsiteY12" fmla="*/ 2108410 h 2189976"/>
                    <a:gd name="connsiteX13" fmla="*/ 75571 w 1715445"/>
                    <a:gd name="connsiteY13" fmla="*/ 2172805 h 2189976"/>
                    <a:gd name="connsiteX14" fmla="*/ 0 w 1715445"/>
                    <a:gd name="connsiteY14" fmla="*/ 2108410 h 2189976"/>
                    <a:gd name="connsiteX15" fmla="*/ 0 w 1715445"/>
                    <a:gd name="connsiteY15" fmla="*/ 0 h 218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15445" h="2189976">
                      <a:moveTo>
                        <a:pt x="0" y="0"/>
                      </a:moveTo>
                      <a:lnTo>
                        <a:pt x="1715445" y="0"/>
                      </a:lnTo>
                      <a:lnTo>
                        <a:pt x="1715445" y="2108410"/>
                      </a:lnTo>
                      <a:lnTo>
                        <a:pt x="1541633" y="2160955"/>
                      </a:lnTo>
                      <a:lnTo>
                        <a:pt x="1434806" y="2099007"/>
                      </a:lnTo>
                      <a:lnTo>
                        <a:pt x="1168607" y="2165248"/>
                      </a:lnTo>
                      <a:lnTo>
                        <a:pt x="992631" y="2103300"/>
                      </a:lnTo>
                      <a:lnTo>
                        <a:pt x="932530" y="2180574"/>
                      </a:lnTo>
                      <a:lnTo>
                        <a:pt x="803493" y="2108410"/>
                      </a:lnTo>
                      <a:lnTo>
                        <a:pt x="606833" y="2164219"/>
                      </a:lnTo>
                      <a:lnTo>
                        <a:pt x="521435" y="2108410"/>
                      </a:lnTo>
                      <a:lnTo>
                        <a:pt x="370294" y="2189976"/>
                      </a:lnTo>
                      <a:lnTo>
                        <a:pt x="158024" y="2108410"/>
                      </a:lnTo>
                      <a:lnTo>
                        <a:pt x="75571" y="2172805"/>
                      </a:lnTo>
                      <a:lnTo>
                        <a:pt x="0" y="2108410"/>
                      </a:lnTo>
                      <a:lnTo>
                        <a:pt x="0" y="0"/>
                      </a:lnTo>
                      <a:close/>
                    </a:path>
                  </a:pathLst>
                </a:custGeom>
                <a:solidFill>
                  <a:schemeClr val="bg1"/>
                </a:solidFill>
                <a:ln w="9525" cap="flat" cmpd="sng" algn="ctr">
                  <a:solidFill>
                    <a:schemeClr val="tx1"/>
                  </a:solidFill>
                  <a:prstDash val="solid"/>
                  <a:miter lim="800000"/>
                  <a:headEnd type="none" w="med" len="med"/>
                  <a:tailEnd type="none" w="med" len="med"/>
                </a:ln>
                <a:effectLst/>
              </p:spPr>
              <p:txBody>
                <a:bodyPr vert="horz" wrap="square" lIns="45720" tIns="45720" rIns="45720" bIns="45720" numCol="1" rtlCol="0" anchor="t" anchorCtr="0" compatLnSpc="1">
                  <a:prstTxWarp prst="textNoShape">
                    <a:avLst/>
                  </a:prstTxWarp>
                  <a:noAutofit/>
                </a:bodyPr>
                <a:lstStyle/>
                <a:p>
                  <a:pPr defTabSz="1463675"/>
                  <a:endParaRPr lang="en-US" sz="1000" dirty="0" smtClean="0">
                    <a:solidFill>
                      <a:srgbClr val="DEE0E0"/>
                    </a:solidFill>
                  </a:endParaRPr>
                </a:p>
              </p:txBody>
            </p:sp>
            <p:sp>
              <p:nvSpPr>
                <p:cNvPr id="54" name="TextBox 53"/>
                <p:cNvSpPr txBox="1"/>
                <p:nvPr/>
              </p:nvSpPr>
              <p:spPr bwMode="gray">
                <a:xfrm>
                  <a:off x="1131576" y="1281490"/>
                  <a:ext cx="1250650" cy="61037"/>
                </a:xfrm>
                <a:prstGeom prst="rect">
                  <a:avLst/>
                </a:prstGeom>
                <a:noFill/>
                <a:ln>
                  <a:noFill/>
                </a:ln>
              </p:spPr>
              <p:txBody>
                <a:bodyPr wrap="square" lIns="0" tIns="0" rIns="0" bIns="0" rtlCol="0">
                  <a:spAutoFit/>
                </a:bodyPr>
                <a:lstStyle/>
                <a:p>
                  <a:pPr algn="ctr"/>
                  <a:endParaRPr lang="en-US" sz="700" b="1" dirty="0" smtClean="0">
                    <a:solidFill>
                      <a:srgbClr val="4F5861"/>
                    </a:solidFill>
                    <a:cs typeface="Verdana" panose="020B0604030504040204" pitchFamily="34" charset="0"/>
                  </a:endParaRPr>
                </a:p>
              </p:txBody>
            </p:sp>
          </p:grpSp>
          <p:sp>
            <p:nvSpPr>
              <p:cNvPr id="58" name="Rectangle 57"/>
              <p:cNvSpPr/>
              <p:nvPr/>
            </p:nvSpPr>
            <p:spPr>
              <a:xfrm>
                <a:off x="710039" y="6587233"/>
                <a:ext cx="2585026" cy="369332"/>
              </a:xfrm>
              <a:prstGeom prst="rect">
                <a:avLst/>
              </a:prstGeom>
            </p:spPr>
            <p:txBody>
              <a:bodyPr wrap="square">
                <a:spAutoFit/>
              </a:bodyPr>
              <a:lstStyle/>
              <a:p>
                <a:pPr algn="ctr"/>
                <a:r>
                  <a:rPr lang="en-US" sz="900" b="1" dirty="0" smtClean="0">
                    <a:solidFill>
                      <a:srgbClr val="4F5861"/>
                    </a:solidFill>
                    <a:cs typeface="Verdana" panose="020B0604030504040204" pitchFamily="34" charset="0"/>
                  </a:rPr>
                  <a:t>Lawmakers to focus on community college scholarships in 2018 session </a:t>
                </a:r>
                <a:endParaRPr lang="en-US" sz="900" b="1" dirty="0">
                  <a:solidFill>
                    <a:srgbClr val="4F5861"/>
                  </a:solidFill>
                  <a:cs typeface="Verdana" panose="020B0604030504040204" pitchFamily="34" charset="0"/>
                </a:endParaRPr>
              </a:p>
            </p:txBody>
          </p:sp>
          <p:pic>
            <p:nvPicPr>
              <p:cNvPr id="1030" name="Picture 6" descr="https://bloximages.chicago2.vip.townnews.com/register-herald.com/content/tncms/custom/image/d9985256-633e-11e7-8c0e-7b8a6c6dabe8.jpg?_dc=14994507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529" y="6279035"/>
                <a:ext cx="2094046" cy="182880"/>
              </a:xfrm>
              <a:prstGeom prst="rect">
                <a:avLst/>
              </a:prstGeom>
              <a:noFill/>
              <a:extLst>
                <a:ext uri="{909E8E84-426E-40DD-AFC4-6F175D3DCCD1}">
                  <a14:hiddenFill xmlns:a14="http://schemas.microsoft.com/office/drawing/2010/main">
                    <a:solidFill>
                      <a:srgbClr val="FFFFFF"/>
                    </a:solidFill>
                  </a14:hiddenFill>
                </a:ext>
              </a:extLst>
            </p:spPr>
          </p:pic>
        </p:grpSp>
        <p:sp>
          <p:nvSpPr>
            <p:cNvPr id="23" name="TextBox 22"/>
            <p:cNvSpPr txBox="1"/>
            <p:nvPr/>
          </p:nvSpPr>
          <p:spPr bwMode="gray">
            <a:xfrm>
              <a:off x="3772635" y="3934334"/>
              <a:ext cx="2758782" cy="153888"/>
            </a:xfrm>
            <a:prstGeom prst="rect">
              <a:avLst/>
            </a:prstGeom>
            <a:noFill/>
          </p:spPr>
          <p:txBody>
            <a:bodyPr wrap="square" lIns="0" tIns="0" rIns="0" bIns="0" rtlCol="0">
              <a:spAutoFit/>
            </a:bodyPr>
            <a:lstStyle/>
            <a:p>
              <a:pPr>
                <a:spcBef>
                  <a:spcPts val="500"/>
                </a:spcBef>
              </a:pPr>
              <a:r>
                <a:rPr lang="en-US" sz="1000" b="1" dirty="0" smtClean="0"/>
                <a:t>However More Support </a:t>
              </a:r>
              <a:r>
                <a:rPr lang="en-US" sz="1000" b="1" dirty="0"/>
                <a:t>i</a:t>
              </a:r>
              <a:r>
                <a:rPr lang="en-US" sz="1000" b="1" dirty="0" smtClean="0"/>
                <a:t>s Needed</a:t>
              </a:r>
            </a:p>
          </p:txBody>
        </p:sp>
      </p:grpSp>
      <p:grpSp>
        <p:nvGrpSpPr>
          <p:cNvPr id="75" name="Group 74"/>
          <p:cNvGrpSpPr/>
          <p:nvPr/>
        </p:nvGrpSpPr>
        <p:grpSpPr>
          <a:xfrm>
            <a:off x="1337213" y="2013942"/>
            <a:ext cx="3263455" cy="2285927"/>
            <a:chOff x="45084" y="1596024"/>
            <a:chExt cx="3263455" cy="2285927"/>
          </a:xfrm>
        </p:grpSpPr>
        <p:graphicFrame>
          <p:nvGraphicFramePr>
            <p:cNvPr id="78" name="Chart 77"/>
            <p:cNvGraphicFramePr/>
            <p:nvPr>
              <p:extLst/>
            </p:nvPr>
          </p:nvGraphicFramePr>
          <p:xfrm>
            <a:off x="45084" y="2289005"/>
            <a:ext cx="2012061" cy="1341374"/>
          </p:xfrm>
          <a:graphic>
            <a:graphicData uri="http://schemas.openxmlformats.org/drawingml/2006/chart">
              <c:chart xmlns:c="http://schemas.openxmlformats.org/drawingml/2006/chart" xmlns:r="http://schemas.openxmlformats.org/officeDocument/2006/relationships" r:id="rId6"/>
            </a:graphicData>
          </a:graphic>
        </p:graphicFrame>
        <p:grpSp>
          <p:nvGrpSpPr>
            <p:cNvPr id="74" name="Group 73"/>
            <p:cNvGrpSpPr/>
            <p:nvPr/>
          </p:nvGrpSpPr>
          <p:grpSpPr>
            <a:xfrm>
              <a:off x="633011" y="1596024"/>
              <a:ext cx="2675528" cy="2285927"/>
              <a:chOff x="633017" y="1596024"/>
              <a:chExt cx="2675528" cy="2285927"/>
            </a:xfrm>
          </p:grpSpPr>
          <p:pic>
            <p:nvPicPr>
              <p:cNvPr id="1032" name="Picture 8" descr="Drive to 55 Tennesse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01725" y="1596024"/>
                <a:ext cx="916837" cy="731520"/>
              </a:xfrm>
              <a:prstGeom prst="rect">
                <a:avLst/>
              </a:prstGeom>
              <a:noFill/>
              <a:extLst>
                <a:ext uri="{909E8E84-426E-40DD-AFC4-6F175D3DCCD1}">
                  <a14:hiddenFill xmlns:a14="http://schemas.microsoft.com/office/drawing/2010/main">
                    <a:solidFill>
                      <a:srgbClr val="FFFFFF"/>
                    </a:solidFill>
                  </a14:hiddenFill>
                </a:ext>
              </a:extLst>
            </p:spPr>
          </p:pic>
          <p:sp>
            <p:nvSpPr>
              <p:cNvPr id="79" name="TextBox 78"/>
              <p:cNvSpPr txBox="1"/>
              <p:nvPr/>
            </p:nvSpPr>
            <p:spPr bwMode="gray">
              <a:xfrm>
                <a:off x="735779" y="2700088"/>
                <a:ext cx="673023" cy="384721"/>
              </a:xfrm>
              <a:prstGeom prst="rect">
                <a:avLst/>
              </a:prstGeom>
              <a:noFill/>
            </p:spPr>
            <p:txBody>
              <a:bodyPr wrap="square" lIns="0" tIns="0" rIns="0" bIns="0" rtlCol="0">
                <a:spAutoFit/>
              </a:bodyPr>
              <a:lstStyle/>
              <a:p>
                <a:r>
                  <a:rPr lang="en-US" sz="2500" dirty="0" smtClean="0">
                    <a:latin typeface="+mj-lt"/>
                  </a:rPr>
                  <a:t>32%</a:t>
                </a:r>
              </a:p>
            </p:txBody>
          </p:sp>
          <p:sp>
            <p:nvSpPr>
              <p:cNvPr id="80" name="TextBox 79"/>
              <p:cNvSpPr txBox="1"/>
              <p:nvPr/>
            </p:nvSpPr>
            <p:spPr bwMode="gray">
              <a:xfrm>
                <a:off x="735779" y="3070544"/>
                <a:ext cx="642531" cy="138499"/>
              </a:xfrm>
              <a:prstGeom prst="rect">
                <a:avLst/>
              </a:prstGeom>
              <a:noFill/>
            </p:spPr>
            <p:txBody>
              <a:bodyPr wrap="square" lIns="0" tIns="0" rIns="0" bIns="0" rtlCol="0">
                <a:spAutoFit/>
              </a:bodyPr>
              <a:lstStyle/>
              <a:p>
                <a:pPr algn="ctr">
                  <a:spcBef>
                    <a:spcPts val="500"/>
                  </a:spcBef>
                </a:pPr>
                <a:r>
                  <a:rPr lang="en-US" sz="900" dirty="0" smtClean="0">
                    <a:solidFill>
                      <a:schemeClr val="accent6"/>
                    </a:solidFill>
                  </a:rPr>
                  <a:t>2013</a:t>
                </a:r>
                <a:endParaRPr lang="en-US" sz="900" dirty="0" smtClean="0"/>
              </a:p>
            </p:txBody>
          </p:sp>
          <p:graphicFrame>
            <p:nvGraphicFramePr>
              <p:cNvPr id="81" name="Chart 80"/>
              <p:cNvGraphicFramePr/>
              <p:nvPr>
                <p:extLst/>
              </p:nvPr>
            </p:nvGraphicFramePr>
            <p:xfrm>
              <a:off x="1296484" y="2320334"/>
              <a:ext cx="2012061" cy="1341374"/>
            </p:xfrm>
            <a:graphic>
              <a:graphicData uri="http://schemas.openxmlformats.org/drawingml/2006/chart">
                <c:chart xmlns:c="http://schemas.openxmlformats.org/drawingml/2006/chart" xmlns:r="http://schemas.openxmlformats.org/officeDocument/2006/relationships" r:id="rId8"/>
              </a:graphicData>
            </a:graphic>
          </p:graphicFrame>
          <p:sp>
            <p:nvSpPr>
              <p:cNvPr id="82" name="TextBox 81"/>
              <p:cNvSpPr txBox="1"/>
              <p:nvPr/>
            </p:nvSpPr>
            <p:spPr bwMode="gray">
              <a:xfrm>
                <a:off x="1987434" y="2700088"/>
                <a:ext cx="673023" cy="384721"/>
              </a:xfrm>
              <a:prstGeom prst="rect">
                <a:avLst/>
              </a:prstGeom>
              <a:noFill/>
            </p:spPr>
            <p:txBody>
              <a:bodyPr wrap="square" lIns="0" tIns="0" rIns="0" bIns="0" rtlCol="0">
                <a:spAutoFit/>
              </a:bodyPr>
              <a:lstStyle/>
              <a:p>
                <a:r>
                  <a:rPr lang="en-US" sz="2500" dirty="0" smtClean="0">
                    <a:latin typeface="+mj-lt"/>
                  </a:rPr>
                  <a:t>55%</a:t>
                </a:r>
              </a:p>
            </p:txBody>
          </p:sp>
          <p:sp>
            <p:nvSpPr>
              <p:cNvPr id="83" name="TextBox 82"/>
              <p:cNvSpPr txBox="1"/>
              <p:nvPr/>
            </p:nvSpPr>
            <p:spPr bwMode="gray">
              <a:xfrm>
                <a:off x="1987434" y="3070544"/>
                <a:ext cx="637107" cy="138499"/>
              </a:xfrm>
              <a:prstGeom prst="rect">
                <a:avLst/>
              </a:prstGeom>
              <a:noFill/>
            </p:spPr>
            <p:txBody>
              <a:bodyPr wrap="square" lIns="0" tIns="0" rIns="0" bIns="0" rtlCol="0">
                <a:spAutoFit/>
              </a:bodyPr>
              <a:lstStyle/>
              <a:p>
                <a:pPr algn="ctr">
                  <a:spcBef>
                    <a:spcPts val="500"/>
                  </a:spcBef>
                </a:pPr>
                <a:r>
                  <a:rPr lang="en-US" sz="900" dirty="0" smtClean="0">
                    <a:solidFill>
                      <a:schemeClr val="accent6"/>
                    </a:solidFill>
                  </a:rPr>
                  <a:t>2025</a:t>
                </a:r>
                <a:endParaRPr lang="en-US" sz="900" dirty="0" smtClean="0"/>
              </a:p>
            </p:txBody>
          </p:sp>
          <p:sp>
            <p:nvSpPr>
              <p:cNvPr id="72" name="TextBox 71"/>
              <p:cNvSpPr txBox="1"/>
              <p:nvPr/>
            </p:nvSpPr>
            <p:spPr bwMode="gray">
              <a:xfrm>
                <a:off x="633017" y="3574174"/>
                <a:ext cx="2590508" cy="307777"/>
              </a:xfrm>
              <a:prstGeom prst="rect">
                <a:avLst/>
              </a:prstGeom>
              <a:noFill/>
            </p:spPr>
            <p:txBody>
              <a:bodyPr wrap="square" lIns="0" tIns="0" rIns="0" bIns="0" rtlCol="0">
                <a:spAutoFit/>
              </a:bodyPr>
              <a:lstStyle/>
              <a:p>
                <a:pPr algn="ctr">
                  <a:spcBef>
                    <a:spcPts val="500"/>
                  </a:spcBef>
                </a:pPr>
                <a:r>
                  <a:rPr lang="en-US" sz="1000" dirty="0"/>
                  <a:t>I</a:t>
                </a:r>
                <a:r>
                  <a:rPr lang="en-US" sz="1000" dirty="0" smtClean="0"/>
                  <a:t>ncreasing the percent of Tennesseans with a college degree or credentia</a:t>
                </a:r>
                <a:r>
                  <a:rPr lang="en-US" sz="1000" dirty="0"/>
                  <a:t>l</a:t>
                </a:r>
                <a:endParaRPr lang="en-US" sz="1000" dirty="0" smtClean="0"/>
              </a:p>
            </p:txBody>
          </p:sp>
        </p:grpSp>
      </p:grpSp>
      <p:sp>
        <p:nvSpPr>
          <p:cNvPr id="24" name="TextBox 23"/>
          <p:cNvSpPr txBox="1"/>
          <p:nvPr/>
        </p:nvSpPr>
        <p:spPr bwMode="gray">
          <a:xfrm>
            <a:off x="6954434" y="4925824"/>
            <a:ext cx="2388191" cy="276999"/>
          </a:xfrm>
          <a:prstGeom prst="rect">
            <a:avLst/>
          </a:prstGeom>
          <a:noFill/>
        </p:spPr>
        <p:txBody>
          <a:bodyPr wrap="square" lIns="0" tIns="0" rIns="0" bIns="0" rtlCol="0">
            <a:spAutoFit/>
          </a:bodyPr>
          <a:lstStyle/>
          <a:p>
            <a:pPr algn="ctr">
              <a:spcBef>
                <a:spcPts val="500"/>
              </a:spcBef>
            </a:pPr>
            <a:r>
              <a:rPr lang="en-US" sz="900" b="1" dirty="0" smtClean="0"/>
              <a:t>Specific Population Outreach and Support Crucial to Reach Goal</a:t>
            </a:r>
          </a:p>
        </p:txBody>
      </p:sp>
      <p:grpSp>
        <p:nvGrpSpPr>
          <p:cNvPr id="6" name="Group 5"/>
          <p:cNvGrpSpPr/>
          <p:nvPr/>
        </p:nvGrpSpPr>
        <p:grpSpPr>
          <a:xfrm>
            <a:off x="6716393" y="6391019"/>
            <a:ext cx="2510325" cy="457200"/>
            <a:chOff x="991218" y="5658120"/>
            <a:chExt cx="2510325" cy="457200"/>
          </a:xfrm>
        </p:grpSpPr>
        <p:sp>
          <p:nvSpPr>
            <p:cNvPr id="25" name="TextBox 24"/>
            <p:cNvSpPr txBox="1"/>
            <p:nvPr/>
          </p:nvSpPr>
          <p:spPr bwMode="gray">
            <a:xfrm>
              <a:off x="1394539" y="5817470"/>
              <a:ext cx="2107004" cy="123111"/>
            </a:xfrm>
            <a:prstGeom prst="rect">
              <a:avLst/>
            </a:prstGeom>
            <a:noFill/>
          </p:spPr>
          <p:txBody>
            <a:bodyPr wrap="square" lIns="0" tIns="0" rIns="0" bIns="0" rtlCol="0">
              <a:spAutoFit/>
            </a:bodyPr>
            <a:lstStyle/>
            <a:p>
              <a:pPr>
                <a:spcBef>
                  <a:spcPts val="500"/>
                </a:spcBef>
              </a:pPr>
              <a:r>
                <a:rPr lang="en-US" sz="800" dirty="0" smtClean="0"/>
                <a:t>Adult learners/parents</a:t>
              </a:r>
            </a:p>
          </p:txBody>
        </p:sp>
        <p:pic>
          <p:nvPicPr>
            <p:cNvPr id="66" name="Picture 15" descr="L:\Public\Share\ABC Templates and Resources\Template Resources (EAB)\Art Icons Logos (EAB)\Icons (EAB)\Stick_pregnan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91218" y="5658120"/>
              <a:ext cx="178594"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Group 62"/>
          <p:cNvGrpSpPr/>
          <p:nvPr/>
        </p:nvGrpSpPr>
        <p:grpSpPr>
          <a:xfrm>
            <a:off x="6678155" y="5369727"/>
            <a:ext cx="1695049" cy="457200"/>
            <a:chOff x="891999" y="3294569"/>
            <a:chExt cx="1695049" cy="457200"/>
          </a:xfrm>
        </p:grpSpPr>
        <p:pic>
          <p:nvPicPr>
            <p:cNvPr id="67" name="Picture 11" descr="L:\Public\Share\ABC Templates and Resources\Template Resources (EAB)\Art Icons Logos (EAB)\Icons (EAB)\Stick_m.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1999" y="3294569"/>
              <a:ext cx="174437" cy="457200"/>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bwMode="gray">
            <a:xfrm>
              <a:off x="1291163" y="3453920"/>
              <a:ext cx="1295885" cy="123111"/>
            </a:xfrm>
            <a:prstGeom prst="rect">
              <a:avLst/>
            </a:prstGeom>
            <a:noFill/>
          </p:spPr>
          <p:txBody>
            <a:bodyPr wrap="square" lIns="0" tIns="0" rIns="0" bIns="0" rtlCol="0">
              <a:spAutoFit/>
            </a:bodyPr>
            <a:lstStyle/>
            <a:p>
              <a:pPr>
                <a:spcBef>
                  <a:spcPts val="500"/>
                </a:spcBef>
              </a:pPr>
              <a:r>
                <a:rPr lang="en-US" sz="800" dirty="0"/>
                <a:t>Low–income </a:t>
              </a:r>
              <a:r>
                <a:rPr lang="en-US" sz="800" dirty="0" smtClean="0"/>
                <a:t>students</a:t>
              </a:r>
              <a:endParaRPr lang="en-US" sz="800" dirty="0"/>
            </a:p>
          </p:txBody>
        </p:sp>
      </p:grpSp>
      <p:grpSp>
        <p:nvGrpSpPr>
          <p:cNvPr id="62" name="Group 61"/>
          <p:cNvGrpSpPr/>
          <p:nvPr/>
        </p:nvGrpSpPr>
        <p:grpSpPr>
          <a:xfrm>
            <a:off x="7985465" y="5880373"/>
            <a:ext cx="2261751" cy="457200"/>
            <a:chOff x="3734404" y="3292612"/>
            <a:chExt cx="2261751" cy="457200"/>
          </a:xfrm>
        </p:grpSpPr>
        <p:pic>
          <p:nvPicPr>
            <p:cNvPr id="68" name="Picture 5" descr="L:\Public\Share\ABC Templates and Resources\Template Resources (EAB)\Art Icons Logos (EAB)\Icons (EAB)\Stick_Student_m.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4404" y="3292612"/>
              <a:ext cx="196850" cy="457200"/>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60"/>
            <p:cNvSpPr txBox="1"/>
            <p:nvPr/>
          </p:nvSpPr>
          <p:spPr bwMode="gray">
            <a:xfrm>
              <a:off x="4147623" y="3463985"/>
              <a:ext cx="1848532" cy="123111"/>
            </a:xfrm>
            <a:prstGeom prst="rect">
              <a:avLst/>
            </a:prstGeom>
            <a:noFill/>
          </p:spPr>
          <p:txBody>
            <a:bodyPr wrap="square" lIns="0" tIns="0" rIns="0" bIns="0" rtlCol="0">
              <a:spAutoFit/>
            </a:bodyPr>
            <a:lstStyle/>
            <a:p>
              <a:pPr>
                <a:spcBef>
                  <a:spcPts val="500"/>
                </a:spcBef>
              </a:pPr>
              <a:r>
                <a:rPr lang="en-US" sz="800" dirty="0" smtClean="0"/>
                <a:t>African-American</a:t>
              </a:r>
              <a:endParaRPr lang="en-US" sz="800" dirty="0"/>
            </a:p>
          </p:txBody>
        </p:sp>
      </p:grpSp>
      <p:sp>
        <p:nvSpPr>
          <p:cNvPr id="76" name="Isosceles Triangle 75"/>
          <p:cNvSpPr/>
          <p:nvPr/>
        </p:nvSpPr>
        <p:spPr bwMode="gray">
          <a:xfrm rot="10800000">
            <a:off x="1458086" y="4448427"/>
            <a:ext cx="3326561" cy="345268"/>
          </a:xfrm>
          <a:prstGeom prst="triangle">
            <a:avLst/>
          </a:prstGeom>
          <a:solidFill>
            <a:schemeClr val="accent6"/>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accent6"/>
              </a:solidFill>
            </a:endParaRPr>
          </a:p>
        </p:txBody>
      </p:sp>
      <p:sp>
        <p:nvSpPr>
          <p:cNvPr id="44" name="TextBox 43"/>
          <p:cNvSpPr txBox="1"/>
          <p:nvPr/>
        </p:nvSpPr>
        <p:spPr bwMode="gray">
          <a:xfrm>
            <a:off x="808572" y="7034870"/>
            <a:ext cx="3560070" cy="107722"/>
          </a:xfrm>
          <a:prstGeom prst="rect">
            <a:avLst/>
          </a:prstGeom>
          <a:noFill/>
        </p:spPr>
        <p:txBody>
          <a:bodyPr wrap="square" lIns="0" tIns="0" rIns="0" bIns="0" rtlCol="0">
            <a:spAutoFit/>
          </a:bodyPr>
          <a:lstStyle/>
          <a:p>
            <a:pPr>
              <a:spcBef>
                <a:spcPts val="500"/>
              </a:spcBef>
            </a:pPr>
            <a:r>
              <a:rPr lang="en-US" sz="700" i="1" dirty="0" smtClean="0"/>
              <a:t>Concurrent Initiatives include TN Leap, Pathways and eCampus</a:t>
            </a:r>
          </a:p>
        </p:txBody>
      </p:sp>
      <p:grpSp>
        <p:nvGrpSpPr>
          <p:cNvPr id="32" name="Group 31"/>
          <p:cNvGrpSpPr/>
          <p:nvPr/>
        </p:nvGrpSpPr>
        <p:grpSpPr>
          <a:xfrm>
            <a:off x="790382" y="4911556"/>
            <a:ext cx="4674754" cy="2030169"/>
            <a:chOff x="790382" y="4837125"/>
            <a:chExt cx="4674754" cy="2030169"/>
          </a:xfrm>
        </p:grpSpPr>
        <p:grpSp>
          <p:nvGrpSpPr>
            <p:cNvPr id="30" name="Group 29"/>
            <p:cNvGrpSpPr/>
            <p:nvPr/>
          </p:nvGrpSpPr>
          <p:grpSpPr>
            <a:xfrm>
              <a:off x="1100072" y="4961731"/>
              <a:ext cx="2042325" cy="1786389"/>
              <a:chOff x="1337213" y="5106924"/>
              <a:chExt cx="2042325" cy="1786389"/>
            </a:xfrm>
          </p:grpSpPr>
          <p:pic>
            <p:nvPicPr>
              <p:cNvPr id="1034" name="Picture 10" descr="Image result for tennessee promise log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04508" y="5356271"/>
                <a:ext cx="831273" cy="640080"/>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p:cNvSpPr txBox="1"/>
              <p:nvPr/>
            </p:nvSpPr>
            <p:spPr bwMode="gray">
              <a:xfrm>
                <a:off x="1337213" y="6754814"/>
                <a:ext cx="2042325" cy="138499"/>
              </a:xfrm>
              <a:prstGeom prst="rect">
                <a:avLst/>
              </a:prstGeom>
              <a:noFill/>
            </p:spPr>
            <p:txBody>
              <a:bodyPr wrap="square" lIns="0" tIns="0" rIns="0" bIns="0" rtlCol="0">
                <a:spAutoFit/>
              </a:bodyPr>
              <a:lstStyle/>
              <a:p>
                <a:pPr>
                  <a:spcBef>
                    <a:spcPts val="500"/>
                  </a:spcBef>
                </a:pPr>
                <a:r>
                  <a:rPr lang="en-US" sz="900" dirty="0" smtClean="0"/>
                  <a:t>Scholarship and mentoring</a:t>
                </a:r>
                <a:endParaRPr lang="en-US" sz="900" b="1" dirty="0" smtClean="0">
                  <a:solidFill>
                    <a:schemeClr val="accent6"/>
                  </a:solidFill>
                </a:endParaRPr>
              </a:p>
            </p:txBody>
          </p:sp>
          <p:pic>
            <p:nvPicPr>
              <p:cNvPr id="88" name="Picture 8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10150" y="6211263"/>
                <a:ext cx="374628" cy="457200"/>
              </a:xfrm>
              <a:prstGeom prst="rect">
                <a:avLst/>
              </a:prstGeom>
            </p:spPr>
          </p:pic>
          <p:pic>
            <p:nvPicPr>
              <p:cNvPr id="89" name="Picture 8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075186" y="6211263"/>
                <a:ext cx="699798" cy="457200"/>
              </a:xfrm>
              <a:prstGeom prst="rect">
                <a:avLst/>
              </a:prstGeom>
            </p:spPr>
          </p:pic>
          <p:sp>
            <p:nvSpPr>
              <p:cNvPr id="26" name="TextBox 25"/>
              <p:cNvSpPr txBox="1"/>
              <p:nvPr/>
            </p:nvSpPr>
            <p:spPr bwMode="gray">
              <a:xfrm>
                <a:off x="1362268" y="5106924"/>
                <a:ext cx="1844162" cy="138499"/>
              </a:xfrm>
              <a:prstGeom prst="rect">
                <a:avLst/>
              </a:prstGeom>
              <a:noFill/>
            </p:spPr>
            <p:txBody>
              <a:bodyPr wrap="square" lIns="0" tIns="0" rIns="0" bIns="0" rtlCol="0">
                <a:spAutoFit/>
              </a:bodyPr>
              <a:lstStyle/>
              <a:p>
                <a:pPr>
                  <a:spcBef>
                    <a:spcPts val="500"/>
                  </a:spcBef>
                </a:pPr>
                <a:r>
                  <a:rPr lang="en-US" sz="900" b="1" dirty="0" smtClean="0"/>
                  <a:t>High School Graduates </a:t>
                </a:r>
              </a:p>
            </p:txBody>
          </p:sp>
        </p:grpSp>
        <p:grpSp>
          <p:nvGrpSpPr>
            <p:cNvPr id="27" name="Group 26"/>
            <p:cNvGrpSpPr/>
            <p:nvPr/>
          </p:nvGrpSpPr>
          <p:grpSpPr>
            <a:xfrm>
              <a:off x="3629230" y="4961730"/>
              <a:ext cx="1467336" cy="1786389"/>
              <a:chOff x="3815669" y="5031257"/>
              <a:chExt cx="1467336" cy="1786389"/>
            </a:xfrm>
          </p:grpSpPr>
          <p:grpSp>
            <p:nvGrpSpPr>
              <p:cNvPr id="4" name="Group 3"/>
              <p:cNvGrpSpPr/>
              <p:nvPr/>
            </p:nvGrpSpPr>
            <p:grpSpPr>
              <a:xfrm>
                <a:off x="3815669" y="5320190"/>
                <a:ext cx="1467336" cy="1497456"/>
                <a:chOff x="3815669" y="4182516"/>
                <a:chExt cx="1467336" cy="1497456"/>
              </a:xfrm>
            </p:grpSpPr>
            <p:pic>
              <p:nvPicPr>
                <p:cNvPr id="1026" name="Picture 2" descr="Image result for tennessee reconnect log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15669" y="4182516"/>
                  <a:ext cx="1135236" cy="640080"/>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p:cNvSpPr txBox="1"/>
                <p:nvPr/>
              </p:nvSpPr>
              <p:spPr bwMode="gray">
                <a:xfrm>
                  <a:off x="4103103" y="5541473"/>
                  <a:ext cx="1179902" cy="138499"/>
                </a:xfrm>
                <a:prstGeom prst="rect">
                  <a:avLst/>
                </a:prstGeom>
                <a:noFill/>
              </p:spPr>
              <p:txBody>
                <a:bodyPr wrap="square" lIns="0" tIns="0" rIns="0" bIns="0" rtlCol="0">
                  <a:spAutoFit/>
                </a:bodyPr>
                <a:lstStyle/>
                <a:p>
                  <a:pPr>
                    <a:spcBef>
                      <a:spcPts val="500"/>
                    </a:spcBef>
                  </a:pPr>
                  <a:r>
                    <a:rPr lang="en-US" sz="900" dirty="0" smtClean="0"/>
                    <a:t>Scholarship</a:t>
                  </a:r>
                  <a:endParaRPr lang="en-US" sz="900" b="1" dirty="0" smtClean="0">
                    <a:solidFill>
                      <a:schemeClr val="accent6"/>
                    </a:solidFill>
                  </a:endParaRPr>
                </a:p>
              </p:txBody>
            </p:sp>
            <p:pic>
              <p:nvPicPr>
                <p:cNvPr id="56" name="Picture 5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00263" y="5028747"/>
                  <a:ext cx="374628" cy="457200"/>
                </a:xfrm>
                <a:prstGeom prst="rect">
                  <a:avLst/>
                </a:prstGeom>
              </p:spPr>
            </p:pic>
          </p:grpSp>
          <p:sp>
            <p:nvSpPr>
              <p:cNvPr id="86" name="TextBox 85"/>
              <p:cNvSpPr txBox="1"/>
              <p:nvPr/>
            </p:nvSpPr>
            <p:spPr bwMode="gray">
              <a:xfrm>
                <a:off x="3971975" y="5031257"/>
                <a:ext cx="1166211" cy="138499"/>
              </a:xfrm>
              <a:prstGeom prst="rect">
                <a:avLst/>
              </a:prstGeom>
              <a:noFill/>
            </p:spPr>
            <p:txBody>
              <a:bodyPr wrap="square" lIns="0" tIns="0" rIns="0" bIns="0" rtlCol="0">
                <a:spAutoFit/>
              </a:bodyPr>
              <a:lstStyle/>
              <a:p>
                <a:pPr>
                  <a:spcBef>
                    <a:spcPts val="500"/>
                  </a:spcBef>
                </a:pPr>
                <a:r>
                  <a:rPr lang="en-US" sz="900" b="1" dirty="0" smtClean="0"/>
                  <a:t>Adult Learners </a:t>
                </a:r>
              </a:p>
            </p:txBody>
          </p:sp>
        </p:grpSp>
        <p:sp>
          <p:nvSpPr>
            <p:cNvPr id="93" name="Cross 92"/>
            <p:cNvSpPr>
              <a:spLocks noChangeAspect="1"/>
            </p:cNvSpPr>
            <p:nvPr/>
          </p:nvSpPr>
          <p:spPr bwMode="gray">
            <a:xfrm>
              <a:off x="3005237" y="5722432"/>
              <a:ext cx="274320" cy="274320"/>
            </a:xfrm>
            <a:prstGeom prst="plus">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Rectangle 30"/>
            <p:cNvSpPr/>
            <p:nvPr/>
          </p:nvSpPr>
          <p:spPr bwMode="gray">
            <a:xfrm>
              <a:off x="790382" y="4837125"/>
              <a:ext cx="4674754" cy="2030169"/>
            </a:xfrm>
            <a:prstGeom prst="rect">
              <a:avLst/>
            </a:prstGeom>
            <a:noFill/>
            <a:ln w="6350">
              <a:solidFill>
                <a:schemeClr val="accent6">
                  <a:lumMod val="20000"/>
                  <a:lumOff val="80000"/>
                </a:schemeClr>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4" name="TextBox 33"/>
          <p:cNvSpPr txBox="1"/>
          <p:nvPr/>
        </p:nvSpPr>
        <p:spPr bwMode="gray">
          <a:xfrm>
            <a:off x="513555" y="1616436"/>
            <a:ext cx="4768369" cy="153888"/>
          </a:xfrm>
          <a:prstGeom prst="rect">
            <a:avLst/>
          </a:prstGeom>
          <a:noFill/>
        </p:spPr>
        <p:txBody>
          <a:bodyPr wrap="square" lIns="0" tIns="0" rIns="0" bIns="0" rtlCol="0">
            <a:spAutoFit/>
          </a:bodyPr>
          <a:lstStyle/>
          <a:p>
            <a:pPr>
              <a:spcBef>
                <a:spcPts val="500"/>
              </a:spcBef>
            </a:pPr>
            <a:r>
              <a:rPr lang="en-US" sz="1000" b="1" dirty="0" smtClean="0"/>
              <a:t>Grant Programs Focus on Individuals Across Various Life Stages</a:t>
            </a:r>
          </a:p>
        </p:txBody>
      </p:sp>
      <p:pic>
        <p:nvPicPr>
          <p:cNvPr id="94" name="Picture 93"/>
          <p:cNvPicPr>
            <a:picLocks noChangeAspect="1"/>
          </p:cNvPicPr>
          <p:nvPr/>
        </p:nvPicPr>
        <p:blipFill>
          <a:blip r:embed="rId16">
            <a:extLst>
              <a:ext uri="{28A0092B-C50C-407E-A947-70E740481C1C}">
                <a14:useLocalDpi xmlns:a14="http://schemas.microsoft.com/office/drawing/2010/main" val="0"/>
              </a:ext>
            </a:extLst>
          </a:blip>
          <a:stretch>
            <a:fillRect/>
          </a:stretch>
        </p:blipFill>
        <p:spPr bwMode="gray">
          <a:xfrm>
            <a:off x="6566547" y="4865490"/>
            <a:ext cx="387887" cy="341341"/>
          </a:xfrm>
          <a:prstGeom prst="rect">
            <a:avLst/>
          </a:prstGeom>
        </p:spPr>
      </p:pic>
    </p:spTree>
    <p:custDataLst>
      <p:tags r:id="rId1"/>
    </p:custDataLst>
    <p:extLst>
      <p:ext uri="{BB962C8B-B14F-4D97-AF65-F5344CB8AC3E}">
        <p14:creationId xmlns:p14="http://schemas.microsoft.com/office/powerpoint/2010/main" val="245572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ChangeAspect="1"/>
          </p:cNvGrpSpPr>
          <p:nvPr/>
        </p:nvGrpSpPr>
        <p:grpSpPr bwMode="gray">
          <a:xfrm>
            <a:off x="869846" y="2083538"/>
            <a:ext cx="7871165" cy="3931920"/>
            <a:chOff x="916437" y="1733265"/>
            <a:chExt cx="8184579" cy="4088480"/>
          </a:xfrm>
        </p:grpSpPr>
        <p:sp>
          <p:nvSpPr>
            <p:cNvPr id="21" name="Rectangle 20"/>
            <p:cNvSpPr/>
            <p:nvPr/>
          </p:nvSpPr>
          <p:spPr bwMode="gray">
            <a:xfrm>
              <a:off x="1037229" y="1733265"/>
              <a:ext cx="7942997" cy="3957851"/>
            </a:xfrm>
            <a:prstGeom prst="rect">
              <a:avLst/>
            </a:prstGeom>
            <a:solidFill>
              <a:schemeClr val="accent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2" name="Rectangle 21"/>
            <p:cNvSpPr/>
            <p:nvPr/>
          </p:nvSpPr>
          <p:spPr bwMode="gray">
            <a:xfrm>
              <a:off x="1109164" y="1804953"/>
              <a:ext cx="7799127" cy="3814475"/>
            </a:xfrm>
            <a:prstGeom prst="rect">
              <a:avLst/>
            </a:prstGeom>
            <a:solidFill>
              <a:schemeClr val="bg1"/>
            </a:solidFill>
            <a:ln w="1905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3" name="Rectangle 22"/>
            <p:cNvSpPr/>
            <p:nvPr/>
          </p:nvSpPr>
          <p:spPr bwMode="gray">
            <a:xfrm>
              <a:off x="916437" y="5691116"/>
              <a:ext cx="8184579" cy="130629"/>
            </a:xfrm>
            <a:prstGeom prst="rect">
              <a:avLst/>
            </a:prstGeom>
            <a:solidFill>
              <a:schemeClr val="accent1"/>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24" name="Rectangle 23"/>
            <p:cNvSpPr/>
            <p:nvPr/>
          </p:nvSpPr>
          <p:spPr bwMode="gray">
            <a:xfrm>
              <a:off x="916437" y="5691116"/>
              <a:ext cx="8184579" cy="45719"/>
            </a:xfrm>
            <a:prstGeom prst="rect">
              <a:avLst/>
            </a:prstGeom>
            <a:solidFill>
              <a:schemeClr val="accent3"/>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a:solidFill>
                  <a:schemeClr val="bg1"/>
                </a:solidFill>
              </a:endParaRPr>
            </a:p>
          </p:txBody>
        </p:sp>
        <p:sp>
          <p:nvSpPr>
            <p:cNvPr id="25" name="Rounded Rectangle 24"/>
            <p:cNvSpPr/>
            <p:nvPr/>
          </p:nvSpPr>
          <p:spPr bwMode="gray">
            <a:xfrm>
              <a:off x="2375065" y="5666474"/>
              <a:ext cx="427511" cy="47501"/>
            </a:xfrm>
            <a:prstGeom prst="roundRect">
              <a:avLst/>
            </a:prstGeom>
            <a:solidFill>
              <a:schemeClr val="accent6"/>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6" name="Rounded Rectangle 25"/>
            <p:cNvSpPr/>
            <p:nvPr/>
          </p:nvSpPr>
          <p:spPr bwMode="gray">
            <a:xfrm>
              <a:off x="3382489" y="5667365"/>
              <a:ext cx="427511" cy="47501"/>
            </a:xfrm>
            <a:prstGeom prst="roundRect">
              <a:avLst/>
            </a:prstGeom>
            <a:solidFill>
              <a:schemeClr val="tx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7" name="Rounded Rectangle 26"/>
            <p:cNvSpPr/>
            <p:nvPr/>
          </p:nvSpPr>
          <p:spPr bwMode="gray">
            <a:xfrm>
              <a:off x="6992587" y="5667365"/>
              <a:ext cx="427511" cy="47501"/>
            </a:xfrm>
            <a:prstGeom prst="roundRect">
              <a:avLst/>
            </a:prstGeom>
            <a:solidFill>
              <a:schemeClr val="accent6"/>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grpSp>
      <p:sp>
        <p:nvSpPr>
          <p:cNvPr id="2" name="Text Placeholder 1"/>
          <p:cNvSpPr>
            <a:spLocks noGrp="1"/>
          </p:cNvSpPr>
          <p:nvPr>
            <p:ph type="body" sz="quarter" idx="28"/>
          </p:nvPr>
        </p:nvSpPr>
        <p:spPr/>
        <p:txBody>
          <a:bodyPr/>
          <a:lstStyle/>
          <a:p>
            <a:r>
              <a:rPr lang="en-US" dirty="0" smtClean="0"/>
              <a:t>Current State Membershi</a:t>
            </a:r>
            <a:r>
              <a:rPr lang="en-US" dirty="0"/>
              <a:t>p</a:t>
            </a:r>
          </a:p>
        </p:txBody>
      </p:sp>
      <p:sp>
        <p:nvSpPr>
          <p:cNvPr id="4" name="Text Placeholder 3"/>
          <p:cNvSpPr>
            <a:spLocks noGrp="1"/>
          </p:cNvSpPr>
          <p:nvPr>
            <p:ph type="body" sz="quarter" idx="30"/>
          </p:nvPr>
        </p:nvSpPr>
        <p:spPr/>
        <p:txBody>
          <a:bodyPr/>
          <a:lstStyle/>
          <a:p>
            <a:endParaRPr lang="en-US"/>
          </a:p>
        </p:txBody>
      </p:sp>
      <p:sp>
        <p:nvSpPr>
          <p:cNvPr id="5" name="Text Placeholder 4"/>
          <p:cNvSpPr>
            <a:spLocks noGrp="1"/>
          </p:cNvSpPr>
          <p:nvPr>
            <p:ph type="body" sz="quarter" idx="31"/>
          </p:nvPr>
        </p:nvSpPr>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smtClean="0"/>
              <a:t>EAB’s Promise to Tennessee: Improved Student Success Outcomes</a:t>
            </a:r>
            <a:endParaRPr lang="en-US" dirty="0"/>
          </a:p>
        </p:txBody>
      </p:sp>
      <p:sp>
        <p:nvSpPr>
          <p:cNvPr id="10" name="TextBox 9"/>
          <p:cNvSpPr txBox="1"/>
          <p:nvPr/>
        </p:nvSpPr>
        <p:spPr bwMode="gray">
          <a:xfrm>
            <a:off x="986012" y="1688085"/>
            <a:ext cx="2733497" cy="184666"/>
          </a:xfrm>
          <a:prstGeom prst="rect">
            <a:avLst/>
          </a:prstGeom>
          <a:noFill/>
        </p:spPr>
        <p:txBody>
          <a:bodyPr wrap="square" lIns="0" tIns="0" rIns="0" bIns="0" rtlCol="0">
            <a:spAutoFit/>
          </a:bodyPr>
          <a:lstStyle/>
          <a:p>
            <a:pPr>
              <a:spcBef>
                <a:spcPts val="500"/>
              </a:spcBef>
            </a:pPr>
            <a:r>
              <a:rPr lang="en-US" sz="1200" b="1" dirty="0" smtClean="0"/>
              <a:t>EAB Members</a:t>
            </a:r>
          </a:p>
        </p:txBody>
      </p:sp>
      <p:sp>
        <p:nvSpPr>
          <p:cNvPr id="13" name="TextBox 12"/>
          <p:cNvSpPr txBox="1"/>
          <p:nvPr/>
        </p:nvSpPr>
        <p:spPr bwMode="gray">
          <a:xfrm>
            <a:off x="1277907" y="2397276"/>
            <a:ext cx="2855168" cy="356508"/>
          </a:xfrm>
          <a:prstGeom prst="rect">
            <a:avLst/>
          </a:prstGeom>
          <a:noFill/>
        </p:spPr>
        <p:txBody>
          <a:bodyPr wrap="square" lIns="0" tIns="0" rIns="0" bIns="0" rtlCol="0">
            <a:spAutoFit/>
          </a:bodyPr>
          <a:lstStyle/>
          <a:p>
            <a:pPr>
              <a:spcBef>
                <a:spcPts val="500"/>
              </a:spcBef>
            </a:pPr>
            <a:r>
              <a:rPr lang="en-US" sz="1000" i="1" dirty="0"/>
              <a:t>Campus</a:t>
            </a:r>
            <a:r>
              <a:rPr lang="en-US" sz="900" i="1" dirty="0"/>
              <a:t> </a:t>
            </a:r>
          </a:p>
          <a:p>
            <a:pPr>
              <a:spcBef>
                <a:spcPts val="500"/>
              </a:spcBef>
            </a:pPr>
            <a:endParaRPr lang="en-US" sz="900" dirty="0" err="1" smtClean="0"/>
          </a:p>
        </p:txBody>
      </p:sp>
      <p:pic>
        <p:nvPicPr>
          <p:cNvPr id="1032" name="Picture 8" descr="Image result for middle tennessee state university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8764" y="4842286"/>
            <a:ext cx="1344705" cy="73152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Tennessee Technological University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5975" y="4750846"/>
            <a:ext cx="1390016"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East Tennessee State University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4147" y="2797468"/>
            <a:ext cx="293393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Tennessee State University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0081" y="3790101"/>
            <a:ext cx="1961805" cy="54864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29"/>
          </p:nvPr>
        </p:nvSpPr>
        <p:spPr/>
        <p:txBody>
          <a:bodyPr/>
          <a:lstStyle/>
          <a:p>
            <a:endParaRPr lang="en-US"/>
          </a:p>
        </p:txBody>
      </p:sp>
      <p:pic>
        <p:nvPicPr>
          <p:cNvPr id="2050" name="Picture 2" descr="Image result for university of tennessee chattanooga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5143" y="2548470"/>
            <a:ext cx="2011680" cy="10058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university of memphis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7457" y="3819877"/>
            <a:ext cx="214731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602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Curved Connector 52"/>
          <p:cNvCxnSpPr>
            <a:endCxn id="13" idx="5"/>
          </p:cNvCxnSpPr>
          <p:nvPr/>
        </p:nvCxnSpPr>
        <p:spPr bwMode="gray">
          <a:xfrm rot="10800000">
            <a:off x="5132763" y="4126251"/>
            <a:ext cx="2014738" cy="1977865"/>
          </a:xfrm>
          <a:prstGeom prst="curvedConnector2">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28"/>
          </p:nvPr>
        </p:nvSpPr>
        <p:spPr>
          <a:xfrm>
            <a:off x="513556" y="1106655"/>
            <a:ext cx="9034272" cy="200055"/>
          </a:xfrm>
        </p:spPr>
        <p:txBody>
          <a:bodyPr/>
          <a:lstStyle/>
          <a:p>
            <a:r>
              <a:rPr lang="en-US" dirty="0" smtClean="0"/>
              <a:t>Complex Onboarding Process Makes It Too Easy for Students to Get Discouraged and Opt Out of Enrollment</a:t>
            </a:r>
            <a:endParaRPr lang="en-US"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a:xfrm>
            <a:off x="8356124" y="7073064"/>
            <a:ext cx="1188720" cy="76944"/>
          </a:xfrm>
        </p:spPr>
        <p:txBody>
          <a:bodyPr/>
          <a:lstStyle/>
          <a:p>
            <a:r>
              <a:rPr lang="en-US" dirty="0"/>
              <a:t>Source: EAB interviews and </a:t>
            </a:r>
            <a:r>
              <a:rPr lang="en-US" dirty="0" smtClean="0"/>
              <a:t>analysis</a:t>
            </a:r>
            <a:endParaRPr lang="en-US" dirty="0"/>
          </a:p>
        </p:txBody>
      </p:sp>
      <p:sp>
        <p:nvSpPr>
          <p:cNvPr id="5" name="Text Placeholder 4"/>
          <p:cNvSpPr>
            <a:spLocks noGrp="1"/>
          </p:cNvSpPr>
          <p:nvPr>
            <p:ph type="body" sz="quarter" idx="31"/>
          </p:nvPr>
        </p:nvSpPr>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a:t>Missing an Opportunity to Get Ahead of the </a:t>
            </a:r>
            <a:r>
              <a:rPr lang="en-US" dirty="0" smtClean="0"/>
              <a:t>Onboarding Problem</a:t>
            </a:r>
            <a:endParaRPr lang="en-US" dirty="0"/>
          </a:p>
        </p:txBody>
      </p:sp>
      <p:sp>
        <p:nvSpPr>
          <p:cNvPr id="7" name="Slide Number Placeholder 6"/>
          <p:cNvSpPr>
            <a:spLocks noGrp="1"/>
          </p:cNvSpPr>
          <p:nvPr>
            <p:ph type="sldNum" sz="quarter" idx="4"/>
          </p:nvPr>
        </p:nvSpPr>
        <p:spPr/>
        <p:txBody>
          <a:bodyPr/>
          <a:lstStyle/>
          <a:p>
            <a:fld id="{3410C721-F8A9-4A85-92FB-8E0F6F5D496A}" type="slidenum">
              <a:rPr lang="en-US" smtClean="0"/>
              <a:pPr/>
              <a:t>6</a:t>
            </a:fld>
            <a:endParaRPr lang="en-US" dirty="0"/>
          </a:p>
        </p:txBody>
      </p:sp>
      <p:sp>
        <p:nvSpPr>
          <p:cNvPr id="9" name="Oval 8"/>
          <p:cNvSpPr/>
          <p:nvPr/>
        </p:nvSpPr>
        <p:spPr bwMode="gray">
          <a:xfrm>
            <a:off x="2091397" y="3501859"/>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10" name="TextBox 9"/>
          <p:cNvSpPr txBox="1"/>
          <p:nvPr/>
        </p:nvSpPr>
        <p:spPr bwMode="gray">
          <a:xfrm>
            <a:off x="2186857" y="3725459"/>
            <a:ext cx="545930" cy="284321"/>
          </a:xfrm>
          <a:prstGeom prst="rect">
            <a:avLst/>
          </a:prstGeom>
          <a:noFill/>
        </p:spPr>
        <p:txBody>
          <a:bodyPr wrap="square" lIns="0" tIns="0" rIns="0" bIns="0" rtlCol="0">
            <a:spAutoFit/>
          </a:bodyPr>
          <a:lstStyle/>
          <a:p>
            <a:pPr algn="ctr">
              <a:spcBef>
                <a:spcPts val="786"/>
              </a:spcBef>
            </a:pPr>
            <a:r>
              <a:rPr lang="en-US" sz="900" dirty="0"/>
              <a:t>Apply to College</a:t>
            </a:r>
          </a:p>
        </p:txBody>
      </p:sp>
      <p:sp>
        <p:nvSpPr>
          <p:cNvPr id="11" name="Oval 10"/>
          <p:cNvSpPr/>
          <p:nvPr/>
        </p:nvSpPr>
        <p:spPr bwMode="gray">
          <a:xfrm>
            <a:off x="3264377" y="3501859"/>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12" name="TextBox 11"/>
          <p:cNvSpPr txBox="1"/>
          <p:nvPr/>
        </p:nvSpPr>
        <p:spPr bwMode="gray">
          <a:xfrm>
            <a:off x="3357172" y="3796539"/>
            <a:ext cx="545930" cy="142161"/>
          </a:xfrm>
          <a:prstGeom prst="rect">
            <a:avLst/>
          </a:prstGeom>
          <a:noFill/>
        </p:spPr>
        <p:txBody>
          <a:bodyPr wrap="square" lIns="0" tIns="0" rIns="0" bIns="0" rtlCol="0">
            <a:spAutoFit/>
          </a:bodyPr>
          <a:lstStyle/>
          <a:p>
            <a:pPr algn="ctr">
              <a:spcBef>
                <a:spcPts val="786"/>
              </a:spcBef>
            </a:pPr>
            <a:r>
              <a:rPr lang="en-US" sz="900" dirty="0"/>
              <a:t>Accepted</a:t>
            </a:r>
          </a:p>
        </p:txBody>
      </p:sp>
      <p:sp>
        <p:nvSpPr>
          <p:cNvPr id="13" name="Oval 12"/>
          <p:cNvSpPr/>
          <p:nvPr/>
        </p:nvSpPr>
        <p:spPr bwMode="gray">
          <a:xfrm>
            <a:off x="4508372" y="3501859"/>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14" name="TextBox 13"/>
          <p:cNvSpPr txBox="1"/>
          <p:nvPr/>
        </p:nvSpPr>
        <p:spPr bwMode="gray">
          <a:xfrm>
            <a:off x="4601167" y="3725459"/>
            <a:ext cx="545930" cy="284321"/>
          </a:xfrm>
          <a:prstGeom prst="rect">
            <a:avLst/>
          </a:prstGeom>
          <a:noFill/>
        </p:spPr>
        <p:txBody>
          <a:bodyPr wrap="square" lIns="0" tIns="0" rIns="0" bIns="0" rtlCol="0">
            <a:spAutoFit/>
          </a:bodyPr>
          <a:lstStyle/>
          <a:p>
            <a:pPr algn="ctr">
              <a:spcBef>
                <a:spcPts val="786"/>
              </a:spcBef>
            </a:pPr>
            <a:r>
              <a:rPr lang="en-US" sz="900" dirty="0"/>
              <a:t>Advising Center</a:t>
            </a:r>
          </a:p>
        </p:txBody>
      </p:sp>
      <p:sp>
        <p:nvSpPr>
          <p:cNvPr id="15" name="Oval 14"/>
          <p:cNvSpPr/>
          <p:nvPr/>
        </p:nvSpPr>
        <p:spPr bwMode="gray">
          <a:xfrm>
            <a:off x="5752367" y="3501859"/>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16" name="TextBox 15"/>
          <p:cNvSpPr txBox="1"/>
          <p:nvPr/>
        </p:nvSpPr>
        <p:spPr bwMode="gray">
          <a:xfrm>
            <a:off x="5845162" y="3725459"/>
            <a:ext cx="545930" cy="284321"/>
          </a:xfrm>
          <a:prstGeom prst="rect">
            <a:avLst/>
          </a:prstGeom>
          <a:noFill/>
        </p:spPr>
        <p:txBody>
          <a:bodyPr wrap="square" lIns="0" tIns="0" rIns="0" bIns="0" rtlCol="0">
            <a:spAutoFit/>
          </a:bodyPr>
          <a:lstStyle/>
          <a:p>
            <a:pPr algn="ctr">
              <a:spcBef>
                <a:spcPts val="786"/>
              </a:spcBef>
            </a:pPr>
            <a:r>
              <a:rPr lang="en-US" sz="900" dirty="0"/>
              <a:t>Testing Center</a:t>
            </a:r>
          </a:p>
        </p:txBody>
      </p:sp>
      <p:sp>
        <p:nvSpPr>
          <p:cNvPr id="17" name="Oval 16"/>
          <p:cNvSpPr/>
          <p:nvPr/>
        </p:nvSpPr>
        <p:spPr bwMode="gray">
          <a:xfrm>
            <a:off x="3266499" y="5209223"/>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18" name="TextBox 17"/>
          <p:cNvSpPr txBox="1"/>
          <p:nvPr/>
        </p:nvSpPr>
        <p:spPr bwMode="gray">
          <a:xfrm>
            <a:off x="3359294" y="5432823"/>
            <a:ext cx="545930" cy="284321"/>
          </a:xfrm>
          <a:prstGeom prst="rect">
            <a:avLst/>
          </a:prstGeom>
          <a:noFill/>
        </p:spPr>
        <p:txBody>
          <a:bodyPr wrap="square" lIns="0" tIns="0" rIns="0" bIns="0" rtlCol="0">
            <a:spAutoFit/>
          </a:bodyPr>
          <a:lstStyle/>
          <a:p>
            <a:pPr algn="ctr">
              <a:spcBef>
                <a:spcPts val="786"/>
              </a:spcBef>
            </a:pPr>
            <a:r>
              <a:rPr lang="en-US" sz="900" dirty="0"/>
              <a:t>Financial Aid</a:t>
            </a:r>
          </a:p>
        </p:txBody>
      </p:sp>
      <p:sp>
        <p:nvSpPr>
          <p:cNvPr id="19" name="Oval 18"/>
          <p:cNvSpPr/>
          <p:nvPr/>
        </p:nvSpPr>
        <p:spPr bwMode="gray">
          <a:xfrm>
            <a:off x="4596434" y="4744290"/>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20" name="TextBox 19"/>
          <p:cNvSpPr txBox="1"/>
          <p:nvPr/>
        </p:nvSpPr>
        <p:spPr bwMode="gray">
          <a:xfrm>
            <a:off x="4593770" y="5038970"/>
            <a:ext cx="736848" cy="142161"/>
          </a:xfrm>
          <a:prstGeom prst="rect">
            <a:avLst/>
          </a:prstGeom>
          <a:noFill/>
        </p:spPr>
        <p:txBody>
          <a:bodyPr wrap="square" lIns="0" tIns="0" rIns="0" bIns="0" rtlCol="0">
            <a:spAutoFit/>
          </a:bodyPr>
          <a:lstStyle/>
          <a:p>
            <a:pPr algn="ctr">
              <a:spcBef>
                <a:spcPts val="786"/>
              </a:spcBef>
            </a:pPr>
            <a:r>
              <a:rPr lang="en-US" sz="900" dirty="0"/>
              <a:t>Orientation</a:t>
            </a:r>
          </a:p>
        </p:txBody>
      </p:sp>
      <p:sp>
        <p:nvSpPr>
          <p:cNvPr id="21" name="Oval 20"/>
          <p:cNvSpPr/>
          <p:nvPr/>
        </p:nvSpPr>
        <p:spPr bwMode="gray">
          <a:xfrm>
            <a:off x="4581798" y="5963525"/>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22" name="TextBox 21"/>
          <p:cNvSpPr txBox="1"/>
          <p:nvPr/>
        </p:nvSpPr>
        <p:spPr bwMode="gray">
          <a:xfrm>
            <a:off x="4677256" y="6251834"/>
            <a:ext cx="545930" cy="142161"/>
          </a:xfrm>
          <a:prstGeom prst="rect">
            <a:avLst/>
          </a:prstGeom>
          <a:noFill/>
        </p:spPr>
        <p:txBody>
          <a:bodyPr wrap="square" lIns="0" tIns="0" rIns="0" bIns="0" rtlCol="0">
            <a:spAutoFit/>
          </a:bodyPr>
          <a:lstStyle/>
          <a:p>
            <a:pPr algn="ctr">
              <a:spcBef>
                <a:spcPts val="786"/>
              </a:spcBef>
            </a:pPr>
            <a:r>
              <a:rPr lang="en-US" sz="900" dirty="0"/>
              <a:t>Register</a:t>
            </a:r>
          </a:p>
        </p:txBody>
      </p:sp>
      <p:sp>
        <p:nvSpPr>
          <p:cNvPr id="23" name="Oval 22"/>
          <p:cNvSpPr/>
          <p:nvPr/>
        </p:nvSpPr>
        <p:spPr bwMode="gray">
          <a:xfrm>
            <a:off x="5834303" y="5963525"/>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24" name="TextBox 23"/>
          <p:cNvSpPr txBox="1"/>
          <p:nvPr/>
        </p:nvSpPr>
        <p:spPr bwMode="gray">
          <a:xfrm>
            <a:off x="5928391" y="6214568"/>
            <a:ext cx="545930" cy="284321"/>
          </a:xfrm>
          <a:prstGeom prst="rect">
            <a:avLst/>
          </a:prstGeom>
          <a:noFill/>
        </p:spPr>
        <p:txBody>
          <a:bodyPr wrap="square" lIns="0" tIns="0" rIns="0" bIns="0" rtlCol="0">
            <a:spAutoFit/>
          </a:bodyPr>
          <a:lstStyle/>
          <a:p>
            <a:pPr algn="ctr">
              <a:spcBef>
                <a:spcPts val="786"/>
              </a:spcBef>
            </a:pPr>
            <a:r>
              <a:rPr lang="en-US" sz="900" dirty="0"/>
              <a:t>Payment Center</a:t>
            </a:r>
          </a:p>
        </p:txBody>
      </p:sp>
      <p:sp>
        <p:nvSpPr>
          <p:cNvPr id="25" name="Oval 24"/>
          <p:cNvSpPr/>
          <p:nvPr/>
        </p:nvSpPr>
        <p:spPr bwMode="gray">
          <a:xfrm>
            <a:off x="6457607" y="4187121"/>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26" name="TextBox 25"/>
          <p:cNvSpPr txBox="1"/>
          <p:nvPr/>
        </p:nvSpPr>
        <p:spPr bwMode="gray">
          <a:xfrm>
            <a:off x="6550402" y="4410721"/>
            <a:ext cx="545930" cy="284321"/>
          </a:xfrm>
          <a:prstGeom prst="rect">
            <a:avLst/>
          </a:prstGeom>
          <a:noFill/>
        </p:spPr>
        <p:txBody>
          <a:bodyPr wrap="square" lIns="0" tIns="0" rIns="0" bIns="0" rtlCol="0">
            <a:spAutoFit/>
          </a:bodyPr>
          <a:lstStyle/>
          <a:p>
            <a:pPr algn="ctr">
              <a:spcBef>
                <a:spcPts val="786"/>
              </a:spcBef>
            </a:pPr>
            <a:r>
              <a:rPr lang="en-US" sz="900" dirty="0"/>
              <a:t>Parking Services</a:t>
            </a:r>
          </a:p>
        </p:txBody>
      </p:sp>
      <p:sp>
        <p:nvSpPr>
          <p:cNvPr id="27" name="Oval 26"/>
          <p:cNvSpPr/>
          <p:nvPr/>
        </p:nvSpPr>
        <p:spPr bwMode="gray">
          <a:xfrm>
            <a:off x="6457607" y="5066149"/>
            <a:ext cx="731520" cy="731520"/>
          </a:xfrm>
          <a:prstGeom prst="ellipse">
            <a:avLst/>
          </a:prstGeom>
          <a:no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28" name="TextBox 27"/>
          <p:cNvSpPr txBox="1"/>
          <p:nvPr/>
        </p:nvSpPr>
        <p:spPr bwMode="gray">
          <a:xfrm>
            <a:off x="6550402" y="5283383"/>
            <a:ext cx="545930" cy="284321"/>
          </a:xfrm>
          <a:prstGeom prst="rect">
            <a:avLst/>
          </a:prstGeom>
          <a:noFill/>
        </p:spPr>
        <p:txBody>
          <a:bodyPr wrap="square" lIns="0" tIns="0" rIns="0" bIns="0" rtlCol="0">
            <a:spAutoFit/>
          </a:bodyPr>
          <a:lstStyle/>
          <a:p>
            <a:pPr algn="ctr">
              <a:spcBef>
                <a:spcPts val="786"/>
              </a:spcBef>
            </a:pPr>
            <a:r>
              <a:rPr lang="en-US" sz="900" dirty="0"/>
              <a:t>Student Services</a:t>
            </a:r>
          </a:p>
        </p:txBody>
      </p:sp>
      <p:sp>
        <p:nvSpPr>
          <p:cNvPr id="29" name="Rectangle 28"/>
          <p:cNvSpPr/>
          <p:nvPr/>
        </p:nvSpPr>
        <p:spPr bwMode="gray">
          <a:xfrm>
            <a:off x="7026502" y="6017474"/>
            <a:ext cx="787929" cy="623622"/>
          </a:xfrm>
          <a:prstGeom prst="rect">
            <a:avLst/>
          </a:prstGeom>
          <a:solidFill>
            <a:schemeClr val="bg1"/>
          </a:solidFill>
          <a:ln w="1905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900" dirty="0" err="1">
              <a:solidFill>
                <a:schemeClr val="bg1"/>
              </a:solidFill>
            </a:endParaRPr>
          </a:p>
        </p:txBody>
      </p:sp>
      <p:sp>
        <p:nvSpPr>
          <p:cNvPr id="30" name="TextBox 29"/>
          <p:cNvSpPr txBox="1"/>
          <p:nvPr/>
        </p:nvSpPr>
        <p:spPr bwMode="gray">
          <a:xfrm>
            <a:off x="7147501" y="6342560"/>
            <a:ext cx="545930" cy="276999"/>
          </a:xfrm>
          <a:prstGeom prst="rect">
            <a:avLst/>
          </a:prstGeom>
          <a:noFill/>
        </p:spPr>
        <p:txBody>
          <a:bodyPr wrap="square" lIns="0" tIns="0" rIns="0" bIns="0" rtlCol="0">
            <a:spAutoFit/>
          </a:bodyPr>
          <a:lstStyle/>
          <a:p>
            <a:pPr algn="ctr">
              <a:spcBef>
                <a:spcPts val="786"/>
              </a:spcBef>
            </a:pPr>
            <a:r>
              <a:rPr lang="en-US" sz="900" dirty="0"/>
              <a:t>Day </a:t>
            </a:r>
            <a:r>
              <a:rPr lang="en-US" sz="900" dirty="0" smtClean="0"/>
              <a:t>One of Class</a:t>
            </a:r>
            <a:endParaRPr lang="en-US" sz="900" dirty="0"/>
          </a:p>
        </p:txBody>
      </p:sp>
      <p:pic>
        <p:nvPicPr>
          <p:cNvPr id="31" name="Picture 8" descr="L:\public\share\ABC Templates and Resources\EAB Templates and Resources\EAB Art Icons Logos\EAB Icons\Person_Student_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5390" y="6110465"/>
            <a:ext cx="230152" cy="232094"/>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Arrow Connector 32"/>
          <p:cNvCxnSpPr>
            <a:stCxn id="9" idx="6"/>
            <a:endCxn id="11" idx="2"/>
          </p:cNvCxnSpPr>
          <p:nvPr/>
        </p:nvCxnSpPr>
        <p:spPr bwMode="gray">
          <a:xfrm>
            <a:off x="2822917" y="3867619"/>
            <a:ext cx="441460" cy="0"/>
          </a:xfrm>
          <a:prstGeom prst="straightConnector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11" idx="6"/>
            <a:endCxn id="13" idx="2"/>
          </p:cNvCxnSpPr>
          <p:nvPr/>
        </p:nvCxnSpPr>
        <p:spPr bwMode="gray">
          <a:xfrm>
            <a:off x="3995897" y="3867619"/>
            <a:ext cx="512475" cy="0"/>
          </a:xfrm>
          <a:prstGeom prst="straightConnector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13" idx="6"/>
            <a:endCxn id="15" idx="2"/>
          </p:cNvCxnSpPr>
          <p:nvPr/>
        </p:nvCxnSpPr>
        <p:spPr bwMode="gray">
          <a:xfrm>
            <a:off x="5239892" y="3867619"/>
            <a:ext cx="512475" cy="0"/>
          </a:xfrm>
          <a:prstGeom prst="straightConnector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Curved Connector 35"/>
          <p:cNvCxnSpPr>
            <a:stCxn id="11" idx="0"/>
            <a:endCxn id="15" idx="1"/>
          </p:cNvCxnSpPr>
          <p:nvPr/>
        </p:nvCxnSpPr>
        <p:spPr bwMode="gray">
          <a:xfrm rot="16200000" flipH="1">
            <a:off x="4691251" y="2440744"/>
            <a:ext cx="107129" cy="2229359"/>
          </a:xfrm>
          <a:prstGeom prst="curvedConnector3">
            <a:avLst>
              <a:gd name="adj1" fmla="val -213388"/>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1" idx="4"/>
            <a:endCxn id="17" idx="0"/>
          </p:cNvCxnSpPr>
          <p:nvPr/>
        </p:nvCxnSpPr>
        <p:spPr bwMode="gray">
          <a:xfrm>
            <a:off x="3630137" y="4233379"/>
            <a:ext cx="2122" cy="975844"/>
          </a:xfrm>
          <a:prstGeom prst="straightConnector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Curved Connector 37"/>
          <p:cNvCxnSpPr>
            <a:stCxn id="17" idx="2"/>
            <a:endCxn id="17" idx="0"/>
          </p:cNvCxnSpPr>
          <p:nvPr/>
        </p:nvCxnSpPr>
        <p:spPr bwMode="gray">
          <a:xfrm rot="10800000" flipH="1">
            <a:off x="3266499" y="5209223"/>
            <a:ext cx="365760" cy="365760"/>
          </a:xfrm>
          <a:prstGeom prst="curvedConnector4">
            <a:avLst>
              <a:gd name="adj1" fmla="val -79490"/>
              <a:gd name="adj2" fmla="val 179490"/>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Curved Connector 39"/>
          <p:cNvCxnSpPr>
            <a:stCxn id="11" idx="5"/>
            <a:endCxn id="19" idx="1"/>
          </p:cNvCxnSpPr>
          <p:nvPr/>
        </p:nvCxnSpPr>
        <p:spPr bwMode="gray">
          <a:xfrm rot="16200000" flipH="1">
            <a:off x="3933581" y="4081436"/>
            <a:ext cx="725169" cy="814795"/>
          </a:xfrm>
          <a:prstGeom prst="curvedConnector3">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Curved Connector 40"/>
          <p:cNvCxnSpPr>
            <a:stCxn id="17" idx="7"/>
            <a:endCxn id="13" idx="4"/>
          </p:cNvCxnSpPr>
          <p:nvPr/>
        </p:nvCxnSpPr>
        <p:spPr bwMode="gray">
          <a:xfrm rot="5400000" flipH="1" flipV="1">
            <a:off x="3841025" y="4283245"/>
            <a:ext cx="1082973" cy="983242"/>
          </a:xfrm>
          <a:prstGeom prst="curvedConnector3">
            <a:avLst>
              <a:gd name="adj1" fmla="val 71736"/>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Curved Connector 42"/>
          <p:cNvCxnSpPr>
            <a:stCxn id="20" idx="3"/>
            <a:endCxn id="13" idx="4"/>
          </p:cNvCxnSpPr>
          <p:nvPr/>
        </p:nvCxnSpPr>
        <p:spPr bwMode="gray">
          <a:xfrm flipH="1" flipV="1">
            <a:off x="4874132" y="4233379"/>
            <a:ext cx="456486" cy="876672"/>
          </a:xfrm>
          <a:prstGeom prst="curvedConnector4">
            <a:avLst>
              <a:gd name="adj1" fmla="val -50078"/>
              <a:gd name="adj2" fmla="val 54054"/>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Curved Connector 43"/>
          <p:cNvCxnSpPr>
            <a:stCxn id="19" idx="2"/>
            <a:endCxn id="17" idx="6"/>
          </p:cNvCxnSpPr>
          <p:nvPr/>
        </p:nvCxnSpPr>
        <p:spPr bwMode="gray">
          <a:xfrm rot="10800000" flipV="1">
            <a:off x="3998020" y="5110049"/>
            <a:ext cx="598415" cy="464933"/>
          </a:xfrm>
          <a:prstGeom prst="curvedConnector3">
            <a:avLst>
              <a:gd name="adj1" fmla="val 50000"/>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Curved Connector 44"/>
          <p:cNvCxnSpPr>
            <a:stCxn id="15" idx="3"/>
            <a:endCxn id="13" idx="4"/>
          </p:cNvCxnSpPr>
          <p:nvPr/>
        </p:nvCxnSpPr>
        <p:spPr bwMode="gray">
          <a:xfrm rot="5400000">
            <a:off x="5313250" y="3687132"/>
            <a:ext cx="107129" cy="985364"/>
          </a:xfrm>
          <a:prstGeom prst="curvedConnector3">
            <a:avLst>
              <a:gd name="adj1" fmla="val 313388"/>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Curved Connector 45"/>
          <p:cNvCxnSpPr>
            <a:stCxn id="15" idx="6"/>
            <a:endCxn id="15" idx="0"/>
          </p:cNvCxnSpPr>
          <p:nvPr/>
        </p:nvCxnSpPr>
        <p:spPr bwMode="gray">
          <a:xfrm flipH="1" flipV="1">
            <a:off x="6118127" y="3501859"/>
            <a:ext cx="365760" cy="365760"/>
          </a:xfrm>
          <a:prstGeom prst="curvedConnector4">
            <a:avLst>
              <a:gd name="adj1" fmla="val -62500"/>
              <a:gd name="adj2" fmla="val 162500"/>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19" idx="4"/>
            <a:endCxn id="21" idx="0"/>
          </p:cNvCxnSpPr>
          <p:nvPr/>
        </p:nvCxnSpPr>
        <p:spPr bwMode="gray">
          <a:xfrm flipH="1">
            <a:off x="4947558" y="5475810"/>
            <a:ext cx="14636" cy="487715"/>
          </a:xfrm>
          <a:prstGeom prst="straightConnector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Curved Connector 47"/>
          <p:cNvCxnSpPr>
            <a:stCxn id="21" idx="4"/>
            <a:endCxn id="21" idx="2"/>
          </p:cNvCxnSpPr>
          <p:nvPr/>
        </p:nvCxnSpPr>
        <p:spPr bwMode="gray">
          <a:xfrm rot="5400000" flipH="1">
            <a:off x="4581798" y="6329285"/>
            <a:ext cx="365760" cy="365760"/>
          </a:xfrm>
          <a:prstGeom prst="curvedConnector4">
            <a:avLst>
              <a:gd name="adj1" fmla="val -62500"/>
              <a:gd name="adj2" fmla="val 162500"/>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Curved Connector 48"/>
          <p:cNvCxnSpPr>
            <a:stCxn id="23" idx="3"/>
            <a:endCxn id="17" idx="4"/>
          </p:cNvCxnSpPr>
          <p:nvPr/>
        </p:nvCxnSpPr>
        <p:spPr bwMode="gray">
          <a:xfrm rot="5400000" flipH="1">
            <a:off x="4463259" y="5109744"/>
            <a:ext cx="647173" cy="2309173"/>
          </a:xfrm>
          <a:prstGeom prst="curvedConnector3">
            <a:avLst>
              <a:gd name="adj1" fmla="val -83426"/>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Curved Connector 49"/>
          <p:cNvCxnSpPr>
            <a:stCxn id="27" idx="6"/>
            <a:endCxn id="29" idx="0"/>
          </p:cNvCxnSpPr>
          <p:nvPr/>
        </p:nvCxnSpPr>
        <p:spPr bwMode="gray">
          <a:xfrm>
            <a:off x="7189127" y="5431909"/>
            <a:ext cx="231340" cy="585565"/>
          </a:xfrm>
          <a:prstGeom prst="curvedConnector2">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Curved Connector 50"/>
          <p:cNvCxnSpPr>
            <a:stCxn id="23" idx="0"/>
            <a:endCxn id="25" idx="2"/>
          </p:cNvCxnSpPr>
          <p:nvPr/>
        </p:nvCxnSpPr>
        <p:spPr bwMode="gray">
          <a:xfrm rot="5400000" flipH="1" flipV="1">
            <a:off x="5623513" y="5129431"/>
            <a:ext cx="1410644" cy="257544"/>
          </a:xfrm>
          <a:prstGeom prst="curvedConnector2">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Curved Connector 51"/>
          <p:cNvCxnSpPr>
            <a:stCxn id="23" idx="0"/>
            <a:endCxn id="27" idx="2"/>
          </p:cNvCxnSpPr>
          <p:nvPr/>
        </p:nvCxnSpPr>
        <p:spPr bwMode="gray">
          <a:xfrm rot="5400000" flipH="1" flipV="1">
            <a:off x="6063027" y="5568945"/>
            <a:ext cx="531616" cy="257544"/>
          </a:xfrm>
          <a:prstGeom prst="curvedConnector2">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Curved Connector 54"/>
          <p:cNvCxnSpPr>
            <a:stCxn id="13" idx="6"/>
            <a:endCxn id="19" idx="0"/>
          </p:cNvCxnSpPr>
          <p:nvPr/>
        </p:nvCxnSpPr>
        <p:spPr bwMode="gray">
          <a:xfrm flipH="1">
            <a:off x="4962194" y="3867619"/>
            <a:ext cx="277698" cy="876671"/>
          </a:xfrm>
          <a:prstGeom prst="curvedConnector4">
            <a:avLst>
              <a:gd name="adj1" fmla="val -82320"/>
              <a:gd name="adj2" fmla="val 70861"/>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Curved Connector 55"/>
          <p:cNvCxnSpPr>
            <a:stCxn id="25" idx="6"/>
            <a:endCxn id="29" idx="0"/>
          </p:cNvCxnSpPr>
          <p:nvPr/>
        </p:nvCxnSpPr>
        <p:spPr bwMode="gray">
          <a:xfrm>
            <a:off x="7189127" y="4552881"/>
            <a:ext cx="231340" cy="1464593"/>
          </a:xfrm>
          <a:prstGeom prst="curvedConnector2">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Curved Connector 56"/>
          <p:cNvCxnSpPr>
            <a:stCxn id="15" idx="4"/>
            <a:endCxn id="21" idx="0"/>
          </p:cNvCxnSpPr>
          <p:nvPr/>
        </p:nvCxnSpPr>
        <p:spPr bwMode="gray">
          <a:xfrm rot="5400000">
            <a:off x="4667770" y="4513168"/>
            <a:ext cx="1730146" cy="1170569"/>
          </a:xfrm>
          <a:prstGeom prst="curvedConnector3">
            <a:avLst>
              <a:gd name="adj1" fmla="val 74594"/>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Curved Connector 57"/>
          <p:cNvCxnSpPr>
            <a:stCxn id="13" idx="6"/>
            <a:endCxn id="21" idx="0"/>
          </p:cNvCxnSpPr>
          <p:nvPr/>
        </p:nvCxnSpPr>
        <p:spPr bwMode="gray">
          <a:xfrm flipH="1">
            <a:off x="4947558" y="3867619"/>
            <a:ext cx="292334" cy="2095906"/>
          </a:xfrm>
          <a:prstGeom prst="curvedConnector4">
            <a:avLst>
              <a:gd name="adj1" fmla="val -226852"/>
              <a:gd name="adj2" fmla="val 72980"/>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Curved Connector 60"/>
          <p:cNvCxnSpPr>
            <a:stCxn id="23" idx="3"/>
            <a:endCxn id="21" idx="5"/>
          </p:cNvCxnSpPr>
          <p:nvPr/>
        </p:nvCxnSpPr>
        <p:spPr bwMode="gray">
          <a:xfrm rot="5400000">
            <a:off x="5573811" y="6220295"/>
            <a:ext cx="12700" cy="735243"/>
          </a:xfrm>
          <a:prstGeom prst="curvedConnector3">
            <a:avLst>
              <a:gd name="adj1" fmla="val 2643535"/>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bwMode="gray">
          <a:xfrm>
            <a:off x="529609" y="1959054"/>
            <a:ext cx="1326674" cy="646331"/>
          </a:xfrm>
          <a:prstGeom prst="rect">
            <a:avLst/>
          </a:prstGeom>
          <a:noFill/>
        </p:spPr>
        <p:txBody>
          <a:bodyPr wrap="square" lIns="0" tIns="0" rIns="0" bIns="0" rtlCol="0">
            <a:spAutoFit/>
          </a:bodyPr>
          <a:lstStyle/>
          <a:p>
            <a:pPr>
              <a:spcBef>
                <a:spcPts val="500"/>
              </a:spcBef>
            </a:pPr>
            <a:r>
              <a:rPr lang="en-US" sz="1050" b="1" dirty="0" smtClean="0"/>
              <a:t>Administration’s perspective of how onboarding works</a:t>
            </a:r>
          </a:p>
        </p:txBody>
      </p:sp>
      <p:cxnSp>
        <p:nvCxnSpPr>
          <p:cNvPr id="64" name="Straight Connector 63"/>
          <p:cNvCxnSpPr/>
          <p:nvPr/>
        </p:nvCxnSpPr>
        <p:spPr bwMode="gray">
          <a:xfrm flipV="1">
            <a:off x="511175" y="3001868"/>
            <a:ext cx="9033669" cy="34290"/>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bwMode="gray">
          <a:xfrm>
            <a:off x="529609" y="3554662"/>
            <a:ext cx="1326674" cy="646331"/>
          </a:xfrm>
          <a:prstGeom prst="rect">
            <a:avLst/>
          </a:prstGeom>
          <a:noFill/>
        </p:spPr>
        <p:txBody>
          <a:bodyPr wrap="square" lIns="0" tIns="0" rIns="0" bIns="0" rtlCol="0">
            <a:spAutoFit/>
          </a:bodyPr>
          <a:lstStyle/>
          <a:p>
            <a:pPr>
              <a:spcBef>
                <a:spcPts val="500"/>
              </a:spcBef>
            </a:pPr>
            <a:r>
              <a:rPr lang="en-US" sz="1050" b="1" dirty="0" smtClean="0"/>
              <a:t>Students’ real experiences can often be far </a:t>
            </a:r>
            <a:br>
              <a:rPr lang="en-US" sz="1050" b="1" dirty="0" smtClean="0"/>
            </a:br>
            <a:r>
              <a:rPr lang="en-US" sz="1050" b="1" dirty="0" smtClean="0"/>
              <a:t>more complex</a:t>
            </a:r>
          </a:p>
        </p:txBody>
      </p:sp>
      <p:sp>
        <p:nvSpPr>
          <p:cNvPr id="66" name="Right Arrow 65"/>
          <p:cNvSpPr/>
          <p:nvPr/>
        </p:nvSpPr>
        <p:spPr bwMode="gray">
          <a:xfrm>
            <a:off x="1920018" y="2134857"/>
            <a:ext cx="7428168" cy="26153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bwMode="gray">
          <a:xfrm>
            <a:off x="2105083" y="1745007"/>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bwMode="gray">
          <a:xfrm>
            <a:off x="3280960" y="1745007"/>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bwMode="gray">
          <a:xfrm>
            <a:off x="4456837" y="1745007"/>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bwMode="gray">
          <a:xfrm>
            <a:off x="5632714" y="1750215"/>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bwMode="gray">
          <a:xfrm>
            <a:off x="6808591" y="1750215"/>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bwMode="gray">
          <a:xfrm>
            <a:off x="7984468" y="1750215"/>
            <a:ext cx="1005840" cy="1030814"/>
          </a:xfrm>
          <a:prstGeom prst="rect">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p:cNvSpPr txBox="1"/>
          <p:nvPr/>
        </p:nvSpPr>
        <p:spPr bwMode="gray">
          <a:xfrm>
            <a:off x="2162641" y="2341067"/>
            <a:ext cx="890724" cy="323165"/>
          </a:xfrm>
          <a:prstGeom prst="rect">
            <a:avLst/>
          </a:prstGeom>
          <a:noFill/>
        </p:spPr>
        <p:txBody>
          <a:bodyPr wrap="square" lIns="0" tIns="0" rIns="0" bIns="0" rtlCol="0">
            <a:spAutoFit/>
          </a:bodyPr>
          <a:lstStyle/>
          <a:p>
            <a:pPr algn="ctr">
              <a:spcBef>
                <a:spcPts val="500"/>
              </a:spcBef>
            </a:pPr>
            <a:r>
              <a:rPr lang="en-US" sz="1050" dirty="0" smtClean="0"/>
              <a:t>College Application</a:t>
            </a:r>
          </a:p>
        </p:txBody>
      </p:sp>
      <p:sp>
        <p:nvSpPr>
          <p:cNvPr id="81" name="TextBox 80"/>
          <p:cNvSpPr txBox="1"/>
          <p:nvPr/>
        </p:nvSpPr>
        <p:spPr bwMode="gray">
          <a:xfrm>
            <a:off x="3338518" y="2341067"/>
            <a:ext cx="890724" cy="323165"/>
          </a:xfrm>
          <a:prstGeom prst="rect">
            <a:avLst/>
          </a:prstGeom>
          <a:noFill/>
        </p:spPr>
        <p:txBody>
          <a:bodyPr wrap="square" lIns="0" tIns="0" rIns="0" bIns="0" rtlCol="0">
            <a:spAutoFit/>
          </a:bodyPr>
          <a:lstStyle/>
          <a:p>
            <a:pPr algn="ctr">
              <a:spcBef>
                <a:spcPts val="500"/>
              </a:spcBef>
            </a:pPr>
            <a:r>
              <a:rPr lang="en-US" sz="1050" dirty="0" smtClean="0"/>
              <a:t>Financial </a:t>
            </a:r>
            <a:br>
              <a:rPr lang="en-US" sz="1050" dirty="0" smtClean="0"/>
            </a:br>
            <a:r>
              <a:rPr lang="en-US" sz="1050" dirty="0" smtClean="0"/>
              <a:t>Aid</a:t>
            </a:r>
          </a:p>
        </p:txBody>
      </p:sp>
      <p:sp>
        <p:nvSpPr>
          <p:cNvPr id="82" name="TextBox 81"/>
          <p:cNvSpPr txBox="1"/>
          <p:nvPr/>
        </p:nvSpPr>
        <p:spPr bwMode="gray">
          <a:xfrm>
            <a:off x="4514395" y="2341067"/>
            <a:ext cx="890724" cy="323165"/>
          </a:xfrm>
          <a:prstGeom prst="rect">
            <a:avLst/>
          </a:prstGeom>
          <a:noFill/>
        </p:spPr>
        <p:txBody>
          <a:bodyPr wrap="square" lIns="0" tIns="0" rIns="0" bIns="0" rtlCol="0">
            <a:spAutoFit/>
          </a:bodyPr>
          <a:lstStyle/>
          <a:p>
            <a:pPr algn="ctr">
              <a:spcBef>
                <a:spcPts val="500"/>
              </a:spcBef>
            </a:pPr>
            <a:r>
              <a:rPr lang="en-US" sz="1050" dirty="0" smtClean="0"/>
              <a:t>Placement Tests</a:t>
            </a:r>
          </a:p>
        </p:txBody>
      </p:sp>
      <p:sp>
        <p:nvSpPr>
          <p:cNvPr id="83" name="TextBox 82"/>
          <p:cNvSpPr txBox="1"/>
          <p:nvPr/>
        </p:nvSpPr>
        <p:spPr bwMode="gray">
          <a:xfrm>
            <a:off x="5690272" y="2341067"/>
            <a:ext cx="890724" cy="161583"/>
          </a:xfrm>
          <a:prstGeom prst="rect">
            <a:avLst/>
          </a:prstGeom>
          <a:noFill/>
        </p:spPr>
        <p:txBody>
          <a:bodyPr wrap="square" lIns="0" tIns="0" rIns="0" bIns="0" rtlCol="0">
            <a:spAutoFit/>
          </a:bodyPr>
          <a:lstStyle/>
          <a:p>
            <a:pPr algn="ctr">
              <a:spcBef>
                <a:spcPts val="500"/>
              </a:spcBef>
            </a:pPr>
            <a:r>
              <a:rPr lang="en-US" sz="1050" dirty="0" smtClean="0"/>
              <a:t>Advising</a:t>
            </a:r>
          </a:p>
        </p:txBody>
      </p:sp>
      <p:sp>
        <p:nvSpPr>
          <p:cNvPr id="84" name="TextBox 83"/>
          <p:cNvSpPr txBox="1"/>
          <p:nvPr/>
        </p:nvSpPr>
        <p:spPr bwMode="gray">
          <a:xfrm>
            <a:off x="6866149" y="2341067"/>
            <a:ext cx="890724" cy="161583"/>
          </a:xfrm>
          <a:prstGeom prst="rect">
            <a:avLst/>
          </a:prstGeom>
          <a:noFill/>
        </p:spPr>
        <p:txBody>
          <a:bodyPr wrap="square" lIns="0" tIns="0" rIns="0" bIns="0" rtlCol="0">
            <a:spAutoFit/>
          </a:bodyPr>
          <a:lstStyle/>
          <a:p>
            <a:pPr algn="ctr">
              <a:spcBef>
                <a:spcPts val="500"/>
              </a:spcBef>
            </a:pPr>
            <a:r>
              <a:rPr lang="en-US" sz="1050" dirty="0" smtClean="0"/>
              <a:t>Orientation</a:t>
            </a:r>
          </a:p>
        </p:txBody>
      </p:sp>
      <p:sp>
        <p:nvSpPr>
          <p:cNvPr id="85" name="TextBox 84"/>
          <p:cNvSpPr txBox="1"/>
          <p:nvPr/>
        </p:nvSpPr>
        <p:spPr bwMode="gray">
          <a:xfrm>
            <a:off x="8042026" y="2341067"/>
            <a:ext cx="890724" cy="161583"/>
          </a:xfrm>
          <a:prstGeom prst="rect">
            <a:avLst/>
          </a:prstGeom>
          <a:noFill/>
        </p:spPr>
        <p:txBody>
          <a:bodyPr wrap="square" lIns="0" tIns="0" rIns="0" bIns="0" rtlCol="0">
            <a:spAutoFit/>
          </a:bodyPr>
          <a:lstStyle/>
          <a:p>
            <a:pPr algn="ctr">
              <a:spcBef>
                <a:spcPts val="500"/>
              </a:spcBef>
            </a:pPr>
            <a:r>
              <a:rPr lang="en-US" sz="1050" dirty="0" smtClean="0"/>
              <a:t>Registration</a:t>
            </a:r>
          </a:p>
        </p:txBody>
      </p:sp>
      <p:pic>
        <p:nvPicPr>
          <p:cNvPr id="67" name="Picture 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000" y="1853292"/>
            <a:ext cx="365760" cy="446376"/>
          </a:xfrm>
          <a:prstGeom prst="rect">
            <a:avLst/>
          </a:prstGeom>
        </p:spPr>
      </p:pic>
      <p:pic>
        <p:nvPicPr>
          <p:cNvPr id="68" name="Picture 6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9894" y="1901601"/>
            <a:ext cx="411480" cy="349758"/>
          </a:xfrm>
          <a:prstGeom prst="rect">
            <a:avLst/>
          </a:prstGeom>
        </p:spPr>
      </p:pic>
      <p:pic>
        <p:nvPicPr>
          <p:cNvPr id="69" name="Picture 6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5771" y="1870740"/>
            <a:ext cx="411480" cy="411480"/>
          </a:xfrm>
          <a:prstGeom prst="rect">
            <a:avLst/>
          </a:prstGeom>
        </p:spPr>
      </p:pic>
      <p:pic>
        <p:nvPicPr>
          <p:cNvPr id="70" name="Picture 6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4508" y="1894210"/>
            <a:ext cx="365760" cy="364541"/>
          </a:xfrm>
          <a:prstGeom prst="rect">
            <a:avLst/>
          </a:prstGeom>
        </p:spPr>
      </p:pic>
      <p:pic>
        <p:nvPicPr>
          <p:cNvPr id="71" name="Picture 7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5123" y="1862168"/>
            <a:ext cx="365760" cy="428625"/>
          </a:xfrm>
          <a:prstGeom prst="rect">
            <a:avLst/>
          </a:prstGeom>
        </p:spPr>
      </p:pic>
      <p:pic>
        <p:nvPicPr>
          <p:cNvPr id="72" name="Picture 7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76877" y="1893600"/>
            <a:ext cx="365760" cy="365760"/>
          </a:xfrm>
          <a:prstGeom prst="rect">
            <a:avLst/>
          </a:prstGeom>
        </p:spPr>
      </p:pic>
      <p:sp>
        <p:nvSpPr>
          <p:cNvPr id="86" name="TextBox 85"/>
          <p:cNvSpPr txBox="1"/>
          <p:nvPr/>
        </p:nvSpPr>
        <p:spPr bwMode="gray">
          <a:xfrm rot="16200000">
            <a:off x="8892540" y="2196373"/>
            <a:ext cx="1188720" cy="138499"/>
          </a:xfrm>
          <a:prstGeom prst="rect">
            <a:avLst/>
          </a:prstGeom>
          <a:noFill/>
        </p:spPr>
        <p:txBody>
          <a:bodyPr wrap="square" lIns="0" tIns="0" rIns="0" bIns="0" rtlCol="0">
            <a:spAutoFit/>
          </a:bodyPr>
          <a:lstStyle/>
          <a:p>
            <a:pPr algn="ctr">
              <a:spcBef>
                <a:spcPts val="500"/>
              </a:spcBef>
            </a:pPr>
            <a:r>
              <a:rPr lang="en-US" sz="900" dirty="0" smtClean="0"/>
              <a:t>Day One of Class</a:t>
            </a:r>
          </a:p>
        </p:txBody>
      </p:sp>
      <p:cxnSp>
        <p:nvCxnSpPr>
          <p:cNvPr id="149" name="Curved Connector 148"/>
          <p:cNvCxnSpPr>
            <a:stCxn id="13" idx="3"/>
            <a:endCxn id="17" idx="0"/>
          </p:cNvCxnSpPr>
          <p:nvPr/>
        </p:nvCxnSpPr>
        <p:spPr bwMode="gray">
          <a:xfrm rot="5400000">
            <a:off x="3582394" y="4176115"/>
            <a:ext cx="1082973" cy="983242"/>
          </a:xfrm>
          <a:prstGeom prst="curvedConnector3">
            <a:avLst>
              <a:gd name="adj1" fmla="val 22948"/>
            </a:avLst>
          </a:prstGeom>
          <a:ln w="19050">
            <a:solidFill>
              <a:schemeClr val="accent2"/>
            </a:solidFill>
            <a:miter lim="800000"/>
            <a:headEnd type="none"/>
            <a:tailEnd type="triangle" w="med" len="med"/>
          </a:ln>
        </p:spPr>
        <p:style>
          <a:lnRef idx="1">
            <a:schemeClr val="accent1"/>
          </a:lnRef>
          <a:fillRef idx="0">
            <a:schemeClr val="accent1"/>
          </a:fillRef>
          <a:effectRef idx="0">
            <a:schemeClr val="accent1"/>
          </a:effectRef>
          <a:fontRef idx="minor">
            <a:schemeClr val="tx1"/>
          </a:fontRef>
        </p:style>
      </p:cxnSp>
      <p:cxnSp>
        <p:nvCxnSpPr>
          <p:cNvPr id="239" name="Straight Arrow Connector 238"/>
          <p:cNvCxnSpPr>
            <a:stCxn id="21" idx="6"/>
            <a:endCxn id="23" idx="2"/>
          </p:cNvCxnSpPr>
          <p:nvPr/>
        </p:nvCxnSpPr>
        <p:spPr bwMode="gray">
          <a:xfrm>
            <a:off x="5313318" y="6329285"/>
            <a:ext cx="520985"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07" name="Straight Arrow Connector 306"/>
          <p:cNvCxnSpPr>
            <a:stCxn id="23" idx="6"/>
            <a:endCxn id="29" idx="1"/>
          </p:cNvCxnSpPr>
          <p:nvPr/>
        </p:nvCxnSpPr>
        <p:spPr bwMode="gray">
          <a:xfrm>
            <a:off x="6565823" y="6329285"/>
            <a:ext cx="460679"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27" name="TextBox 326"/>
          <p:cNvSpPr txBox="1"/>
          <p:nvPr/>
        </p:nvSpPr>
        <p:spPr bwMode="gray">
          <a:xfrm>
            <a:off x="8257387" y="3554662"/>
            <a:ext cx="1390422" cy="2846933"/>
          </a:xfrm>
          <a:prstGeom prst="rect">
            <a:avLst/>
          </a:prstGeom>
          <a:noFill/>
        </p:spPr>
        <p:txBody>
          <a:bodyPr wrap="square" lIns="0" tIns="0" rIns="0" bIns="0" rtlCol="0">
            <a:spAutoFit/>
          </a:bodyPr>
          <a:lstStyle/>
          <a:p>
            <a:pPr>
              <a:spcBef>
                <a:spcPts val="500"/>
              </a:spcBef>
            </a:pPr>
            <a:r>
              <a:rPr lang="en-US" sz="1000" b="1" dirty="0" smtClean="0"/>
              <a:t>Complex process produces a myriad of consequences for the student:</a:t>
            </a:r>
          </a:p>
          <a:p>
            <a:pPr marL="171450" indent="-171450">
              <a:spcBef>
                <a:spcPts val="500"/>
              </a:spcBef>
              <a:buFont typeface="Arial" panose="020B0604020202020204" pitchFamily="34" charset="0"/>
              <a:buChar char="•"/>
            </a:pPr>
            <a:r>
              <a:rPr lang="en-US" sz="1000" dirty="0" smtClean="0"/>
              <a:t>Frustration with the institution</a:t>
            </a:r>
          </a:p>
          <a:p>
            <a:pPr marL="171450" indent="-171450">
              <a:spcBef>
                <a:spcPts val="500"/>
              </a:spcBef>
              <a:buFont typeface="Arial" panose="020B0604020202020204" pitchFamily="34" charset="0"/>
              <a:buChar char="•"/>
            </a:pPr>
            <a:r>
              <a:rPr lang="en-US" sz="1000" dirty="0" smtClean="0"/>
              <a:t>Weak sense of goals for college</a:t>
            </a:r>
          </a:p>
          <a:p>
            <a:pPr marL="171450" indent="-171450">
              <a:spcBef>
                <a:spcPts val="500"/>
              </a:spcBef>
              <a:buFont typeface="Arial" panose="020B0604020202020204" pitchFamily="34" charset="0"/>
              <a:buChar char="•"/>
            </a:pPr>
            <a:r>
              <a:rPr lang="en-US" sz="1000" dirty="0" err="1" smtClean="0"/>
              <a:t>Underplaced</a:t>
            </a:r>
            <a:r>
              <a:rPr lang="en-US" sz="1000" dirty="0" smtClean="0"/>
              <a:t> in courses</a:t>
            </a:r>
          </a:p>
          <a:p>
            <a:pPr marL="171450" indent="-171450">
              <a:spcBef>
                <a:spcPts val="500"/>
              </a:spcBef>
              <a:buFont typeface="Arial" panose="020B0604020202020204" pitchFamily="34" charset="0"/>
              <a:buChar char="•"/>
            </a:pPr>
            <a:r>
              <a:rPr lang="en-US" sz="1000" dirty="0" smtClean="0"/>
              <a:t>Poor-fit or non optimal schedule</a:t>
            </a:r>
          </a:p>
          <a:p>
            <a:pPr marL="171450" indent="-171450">
              <a:spcBef>
                <a:spcPts val="500"/>
              </a:spcBef>
              <a:buFont typeface="Arial" panose="020B0604020202020204" pitchFamily="34" charset="0"/>
              <a:buChar char="•"/>
            </a:pPr>
            <a:r>
              <a:rPr lang="en-US" sz="1000" dirty="0" smtClean="0"/>
              <a:t>Delayed financial aid awards</a:t>
            </a:r>
          </a:p>
          <a:p>
            <a:pPr marL="171450" indent="-171450">
              <a:spcBef>
                <a:spcPts val="500"/>
              </a:spcBef>
              <a:buFont typeface="Arial" panose="020B0604020202020204" pitchFamily="34" charset="0"/>
              <a:buChar char="•"/>
            </a:pPr>
            <a:r>
              <a:rPr lang="en-US" sz="1000" dirty="0" smtClean="0"/>
              <a:t>Drop out before day one of class</a:t>
            </a:r>
          </a:p>
        </p:txBody>
      </p:sp>
      <p:sp>
        <p:nvSpPr>
          <p:cNvPr id="336" name="TextBox 335"/>
          <p:cNvSpPr txBox="1"/>
          <p:nvPr/>
        </p:nvSpPr>
        <p:spPr bwMode="gray">
          <a:xfrm>
            <a:off x="564576" y="4360086"/>
            <a:ext cx="1112760" cy="1269578"/>
          </a:xfrm>
          <a:prstGeom prst="rect">
            <a:avLst/>
          </a:prstGeom>
          <a:noFill/>
        </p:spPr>
        <p:txBody>
          <a:bodyPr wrap="square" lIns="0" tIns="0" rIns="0" bIns="0" rtlCol="0">
            <a:spAutoFit/>
          </a:bodyPr>
          <a:lstStyle/>
          <a:p>
            <a:pPr marL="171450" indent="-171450">
              <a:spcBef>
                <a:spcPts val="500"/>
              </a:spcBef>
              <a:buFont typeface="Arial" panose="020B0604020202020204" pitchFamily="34" charset="0"/>
              <a:buChar char="•"/>
            </a:pPr>
            <a:r>
              <a:rPr lang="en-US" sz="1000" dirty="0" smtClean="0"/>
              <a:t>Multiple trips to campus</a:t>
            </a:r>
          </a:p>
          <a:p>
            <a:pPr marL="171450" indent="-171450">
              <a:spcBef>
                <a:spcPts val="500"/>
              </a:spcBef>
              <a:buFont typeface="Arial" panose="020B0604020202020204" pitchFamily="34" charset="0"/>
              <a:buChar char="•"/>
            </a:pPr>
            <a:r>
              <a:rPr lang="en-US" sz="1000" dirty="0" smtClean="0"/>
              <a:t>Multiple trips to same office</a:t>
            </a:r>
          </a:p>
          <a:p>
            <a:pPr marL="171450" indent="-171450">
              <a:spcBef>
                <a:spcPts val="500"/>
              </a:spcBef>
              <a:buFont typeface="Arial" panose="020B0604020202020204" pitchFamily="34" charset="0"/>
              <a:buChar char="•"/>
            </a:pPr>
            <a:r>
              <a:rPr lang="en-US" sz="1000" dirty="0" smtClean="0"/>
              <a:t>Missed steps in the process</a:t>
            </a:r>
          </a:p>
          <a:p>
            <a:pPr marL="171450" indent="-171450">
              <a:spcBef>
                <a:spcPts val="500"/>
              </a:spcBef>
              <a:buFont typeface="Arial" panose="020B0604020202020204" pitchFamily="34" charset="0"/>
              <a:buChar char="•"/>
            </a:pPr>
            <a:endParaRPr lang="en-US" sz="1000" dirty="0" smtClean="0"/>
          </a:p>
        </p:txBody>
      </p:sp>
    </p:spTree>
    <p:extLst>
      <p:ext uri="{BB962C8B-B14F-4D97-AF65-F5344CB8AC3E}">
        <p14:creationId xmlns:p14="http://schemas.microsoft.com/office/powerpoint/2010/main" val="1705599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p:txBody>
          <a:bodyPr/>
          <a:lstStyle/>
          <a:p>
            <a:r>
              <a:rPr lang="en-US" dirty="0" smtClean="0"/>
              <a:t>Widening the Recruitment Funnel Can Only Do So Much Until We Fix the Full Pipeline</a:t>
            </a:r>
            <a:endParaRPr lang="en-US"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a:xfrm>
            <a:off x="6724106" y="6919176"/>
            <a:ext cx="2820738" cy="230832"/>
          </a:xfrm>
        </p:spPr>
        <p:txBody>
          <a:bodyPr/>
          <a:lstStyle/>
          <a:p>
            <a:pPr algn="r"/>
            <a:r>
              <a:rPr lang="en-US" dirty="0" smtClean="0"/>
              <a:t>Source</a:t>
            </a:r>
            <a:r>
              <a:rPr lang="en-US" dirty="0"/>
              <a:t>: Source: Shapiro D, et al., “Completing College: A National View of Student Attainment Rates – Fall 2010 Cohort (Signature Report No. 12)” National Student Clearinghouse Research Center (2016); EAB </a:t>
            </a:r>
            <a:r>
              <a:rPr lang="en-US" dirty="0" smtClean="0"/>
              <a:t>interviews and analysis</a:t>
            </a:r>
            <a:endParaRPr lang="en-US" dirty="0"/>
          </a:p>
        </p:txBody>
      </p:sp>
      <p:sp>
        <p:nvSpPr>
          <p:cNvPr id="5" name="Text Placeholder 4"/>
          <p:cNvSpPr>
            <a:spLocks noGrp="1"/>
          </p:cNvSpPr>
          <p:nvPr>
            <p:ph type="body" sz="quarter" idx="31"/>
          </p:nvPr>
        </p:nvSpPr>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smtClean="0"/>
              <a:t>Tons of Opportunity to Grow and Improve</a:t>
            </a:r>
            <a:endParaRPr lang="en-US" dirty="0"/>
          </a:p>
        </p:txBody>
      </p:sp>
      <p:sp>
        <p:nvSpPr>
          <p:cNvPr id="7" name="Slide Number Placeholder 6"/>
          <p:cNvSpPr>
            <a:spLocks noGrp="1"/>
          </p:cNvSpPr>
          <p:nvPr>
            <p:ph type="sldNum" sz="quarter" idx="4"/>
          </p:nvPr>
        </p:nvSpPr>
        <p:spPr/>
        <p:txBody>
          <a:bodyPr/>
          <a:lstStyle/>
          <a:p>
            <a:fld id="{3410C721-F8A9-4A85-92FB-8E0F6F5D496A}" type="slidenum">
              <a:rPr lang="en-US" smtClean="0"/>
              <a:pPr/>
              <a:t>7</a:t>
            </a:fld>
            <a:endParaRPr lang="en-US" dirty="0"/>
          </a:p>
        </p:txBody>
      </p:sp>
      <p:cxnSp>
        <p:nvCxnSpPr>
          <p:cNvPr id="8" name="Straight Connector 7"/>
          <p:cNvCxnSpPr/>
          <p:nvPr/>
        </p:nvCxnSpPr>
        <p:spPr bwMode="gray">
          <a:xfrm>
            <a:off x="429079" y="3984531"/>
            <a:ext cx="9200243" cy="0"/>
          </a:xfrm>
          <a:prstGeom prst="line">
            <a:avLst/>
          </a:prstGeom>
          <a:ln w="12700">
            <a:solidFill>
              <a:schemeClr val="accent3"/>
            </a:solidFill>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105115" y="4150649"/>
            <a:ext cx="1484392" cy="1467796"/>
            <a:chOff x="4864429" y="974493"/>
            <a:chExt cx="944613" cy="934052"/>
          </a:xfrm>
          <a:solidFill>
            <a:schemeClr val="bg1"/>
          </a:solidFill>
        </p:grpSpPr>
        <p:sp>
          <p:nvSpPr>
            <p:cNvPr id="10" name="Oval 9"/>
            <p:cNvSpPr/>
            <p:nvPr/>
          </p:nvSpPr>
          <p:spPr bwMode="gray">
            <a:xfrm>
              <a:off x="4864429" y="1372939"/>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 name="Oval 10"/>
            <p:cNvSpPr/>
            <p:nvPr/>
          </p:nvSpPr>
          <p:spPr bwMode="gray">
            <a:xfrm>
              <a:off x="5066292" y="1372939"/>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 name="Oval 11"/>
            <p:cNvSpPr/>
            <p:nvPr/>
          </p:nvSpPr>
          <p:spPr bwMode="gray">
            <a:xfrm>
              <a:off x="5268155" y="1372939"/>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3" name="Oval 12"/>
            <p:cNvSpPr/>
            <p:nvPr/>
          </p:nvSpPr>
          <p:spPr bwMode="gray">
            <a:xfrm>
              <a:off x="5470018" y="1372939"/>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4" name="Oval 13"/>
            <p:cNvSpPr/>
            <p:nvPr/>
          </p:nvSpPr>
          <p:spPr bwMode="gray">
            <a:xfrm>
              <a:off x="5671882" y="1372939"/>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5" name="Oval 14"/>
            <p:cNvSpPr/>
            <p:nvPr/>
          </p:nvSpPr>
          <p:spPr bwMode="gray">
            <a:xfrm>
              <a:off x="4864429" y="1572162"/>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6" name="Oval 15"/>
            <p:cNvSpPr/>
            <p:nvPr/>
          </p:nvSpPr>
          <p:spPr bwMode="gray">
            <a:xfrm>
              <a:off x="5066292" y="1572162"/>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7" name="Oval 16"/>
            <p:cNvSpPr/>
            <p:nvPr/>
          </p:nvSpPr>
          <p:spPr bwMode="gray">
            <a:xfrm>
              <a:off x="5268155" y="1572162"/>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8" name="Oval 17"/>
            <p:cNvSpPr/>
            <p:nvPr/>
          </p:nvSpPr>
          <p:spPr bwMode="gray">
            <a:xfrm>
              <a:off x="5470018" y="1572162"/>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9" name="Oval 18"/>
            <p:cNvSpPr/>
            <p:nvPr/>
          </p:nvSpPr>
          <p:spPr bwMode="gray">
            <a:xfrm>
              <a:off x="5671882" y="1572162"/>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0" name="Oval 19"/>
            <p:cNvSpPr/>
            <p:nvPr/>
          </p:nvSpPr>
          <p:spPr bwMode="gray">
            <a:xfrm>
              <a:off x="5066292" y="1771385"/>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1" name="Oval 20"/>
            <p:cNvSpPr/>
            <p:nvPr/>
          </p:nvSpPr>
          <p:spPr bwMode="gray">
            <a:xfrm>
              <a:off x="5268155" y="1771385"/>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2" name="Oval 21"/>
            <p:cNvSpPr/>
            <p:nvPr/>
          </p:nvSpPr>
          <p:spPr bwMode="gray">
            <a:xfrm>
              <a:off x="5470018" y="1771385"/>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3" name="Oval 22"/>
            <p:cNvSpPr/>
            <p:nvPr/>
          </p:nvSpPr>
          <p:spPr bwMode="gray">
            <a:xfrm>
              <a:off x="4864429" y="974493"/>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4" name="Oval 23"/>
            <p:cNvSpPr/>
            <p:nvPr/>
          </p:nvSpPr>
          <p:spPr bwMode="gray">
            <a:xfrm>
              <a:off x="5066292" y="974493"/>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5" name="Oval 24"/>
            <p:cNvSpPr/>
            <p:nvPr/>
          </p:nvSpPr>
          <p:spPr bwMode="gray">
            <a:xfrm>
              <a:off x="5268155" y="974493"/>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6" name="Oval 25"/>
            <p:cNvSpPr/>
            <p:nvPr/>
          </p:nvSpPr>
          <p:spPr bwMode="gray">
            <a:xfrm>
              <a:off x="5470018" y="974493"/>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7" name="Oval 26"/>
            <p:cNvSpPr/>
            <p:nvPr/>
          </p:nvSpPr>
          <p:spPr bwMode="gray">
            <a:xfrm>
              <a:off x="5671882" y="974493"/>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8" name="Oval 27"/>
            <p:cNvSpPr/>
            <p:nvPr/>
          </p:nvSpPr>
          <p:spPr bwMode="gray">
            <a:xfrm>
              <a:off x="4864429" y="1173716"/>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29" name="Oval 28"/>
            <p:cNvSpPr/>
            <p:nvPr/>
          </p:nvSpPr>
          <p:spPr bwMode="gray">
            <a:xfrm>
              <a:off x="5066292" y="1173716"/>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0" name="Oval 29"/>
            <p:cNvSpPr/>
            <p:nvPr/>
          </p:nvSpPr>
          <p:spPr bwMode="gray">
            <a:xfrm>
              <a:off x="5268155" y="1173716"/>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1" name="Oval 30"/>
            <p:cNvSpPr/>
            <p:nvPr/>
          </p:nvSpPr>
          <p:spPr bwMode="gray">
            <a:xfrm>
              <a:off x="5470018" y="1173716"/>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2" name="Oval 31"/>
            <p:cNvSpPr/>
            <p:nvPr/>
          </p:nvSpPr>
          <p:spPr bwMode="gray">
            <a:xfrm>
              <a:off x="5671882" y="1173716"/>
              <a:ext cx="137160" cy="137160"/>
            </a:xfrm>
            <a:prstGeom prst="ellipse">
              <a:avLst/>
            </a:prstGeom>
            <a:grpFill/>
            <a:ln w="285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grpSp>
        <p:nvGrpSpPr>
          <p:cNvPr id="33" name="Group 32"/>
          <p:cNvGrpSpPr/>
          <p:nvPr/>
        </p:nvGrpSpPr>
        <p:grpSpPr>
          <a:xfrm>
            <a:off x="809888" y="3452922"/>
            <a:ext cx="1571133" cy="386902"/>
            <a:chOff x="421363" y="2077748"/>
            <a:chExt cx="973440" cy="246210"/>
          </a:xfrm>
        </p:grpSpPr>
        <p:sp>
          <p:nvSpPr>
            <p:cNvPr id="34" name="TextBox 33"/>
            <p:cNvSpPr txBox="1"/>
            <p:nvPr/>
          </p:nvSpPr>
          <p:spPr bwMode="gray">
            <a:xfrm>
              <a:off x="421363" y="2077748"/>
              <a:ext cx="339023" cy="246210"/>
            </a:xfrm>
            <a:prstGeom prst="rect">
              <a:avLst/>
            </a:prstGeom>
            <a:noFill/>
          </p:spPr>
          <p:txBody>
            <a:bodyPr wrap="square" lIns="0" tIns="0" rIns="0" bIns="0" rtlCol="0">
              <a:spAutoFit/>
            </a:bodyPr>
            <a:lstStyle/>
            <a:p>
              <a:pPr>
                <a:spcBef>
                  <a:spcPts val="786"/>
                </a:spcBef>
              </a:pPr>
              <a:r>
                <a:rPr lang="en-US" sz="2514" dirty="0">
                  <a:solidFill>
                    <a:schemeClr val="accent2"/>
                  </a:solidFill>
                </a:rPr>
                <a:t>56</a:t>
              </a:r>
            </a:p>
          </p:txBody>
        </p:sp>
        <p:sp>
          <p:nvSpPr>
            <p:cNvPr id="35" name="TextBox 34"/>
            <p:cNvSpPr txBox="1"/>
            <p:nvPr/>
          </p:nvSpPr>
          <p:spPr bwMode="gray">
            <a:xfrm>
              <a:off x="723819" y="2077748"/>
              <a:ext cx="670984" cy="246210"/>
            </a:xfrm>
            <a:prstGeom prst="rect">
              <a:avLst/>
            </a:prstGeom>
            <a:noFill/>
          </p:spPr>
          <p:txBody>
            <a:bodyPr wrap="square" lIns="0" tIns="0" rIns="0" bIns="0" rtlCol="0">
              <a:spAutoFit/>
            </a:bodyPr>
            <a:lstStyle/>
            <a:p>
              <a:pPr>
                <a:spcBef>
                  <a:spcPts val="786"/>
                </a:spcBef>
              </a:pPr>
              <a:r>
                <a:rPr lang="en-US" sz="1257" b="1" dirty="0">
                  <a:solidFill>
                    <a:schemeClr val="accent2"/>
                  </a:solidFill>
                </a:rPr>
                <a:t>Lost </a:t>
              </a:r>
              <a:r>
                <a:rPr lang="en-US" sz="1257" dirty="0"/>
                <a:t>during onboarding</a:t>
              </a:r>
              <a:r>
                <a:rPr lang="en-US" sz="1257" baseline="30000" dirty="0"/>
                <a:t>1</a:t>
              </a:r>
            </a:p>
          </p:txBody>
        </p:sp>
      </p:grpSp>
      <p:sp>
        <p:nvSpPr>
          <p:cNvPr id="36" name="TextBox 35"/>
          <p:cNvSpPr txBox="1"/>
          <p:nvPr/>
        </p:nvSpPr>
        <p:spPr bwMode="gray">
          <a:xfrm>
            <a:off x="838163" y="1992778"/>
            <a:ext cx="3858820" cy="532197"/>
          </a:xfrm>
          <a:prstGeom prst="rect">
            <a:avLst/>
          </a:prstGeom>
          <a:noFill/>
        </p:spPr>
        <p:txBody>
          <a:bodyPr wrap="square" lIns="0" tIns="0" rIns="0" bIns="0" rtlCol="0">
            <a:spAutoFit/>
          </a:bodyPr>
          <a:lstStyle/>
          <a:p>
            <a:pPr>
              <a:spcBef>
                <a:spcPts val="786"/>
              </a:spcBef>
            </a:pPr>
            <a:r>
              <a:rPr lang="en-US" sz="1729" dirty="0"/>
              <a:t>For Every </a:t>
            </a:r>
            <a:r>
              <a:rPr lang="en-US" sz="1729" b="1" dirty="0"/>
              <a:t>100 Students </a:t>
            </a:r>
            <a:r>
              <a:rPr lang="en-US" sz="1729" dirty="0"/>
              <a:t>Who Apply to a Two-Year School…</a:t>
            </a:r>
          </a:p>
        </p:txBody>
      </p:sp>
      <p:grpSp>
        <p:nvGrpSpPr>
          <p:cNvPr id="37" name="Group 36"/>
          <p:cNvGrpSpPr/>
          <p:nvPr/>
        </p:nvGrpSpPr>
        <p:grpSpPr>
          <a:xfrm>
            <a:off x="4618936" y="3452922"/>
            <a:ext cx="1961115" cy="386902"/>
            <a:chOff x="441595" y="2077748"/>
            <a:chExt cx="1215065" cy="246210"/>
          </a:xfrm>
        </p:grpSpPr>
        <p:sp>
          <p:nvSpPr>
            <p:cNvPr id="38" name="TextBox 37"/>
            <p:cNvSpPr txBox="1"/>
            <p:nvPr/>
          </p:nvSpPr>
          <p:spPr bwMode="gray">
            <a:xfrm>
              <a:off x="441595" y="2077748"/>
              <a:ext cx="239458" cy="246210"/>
            </a:xfrm>
            <a:prstGeom prst="rect">
              <a:avLst/>
            </a:prstGeom>
            <a:noFill/>
          </p:spPr>
          <p:txBody>
            <a:bodyPr wrap="square" lIns="0" tIns="0" rIns="0" bIns="0" rtlCol="0">
              <a:spAutoFit/>
            </a:bodyPr>
            <a:lstStyle/>
            <a:p>
              <a:pPr algn="r">
                <a:spcBef>
                  <a:spcPts val="786"/>
                </a:spcBef>
              </a:pPr>
              <a:r>
                <a:rPr lang="en-US" sz="2514" dirty="0">
                  <a:solidFill>
                    <a:schemeClr val="accent2"/>
                  </a:solidFill>
                </a:rPr>
                <a:t>5</a:t>
              </a:r>
            </a:p>
          </p:txBody>
        </p:sp>
        <p:sp>
          <p:nvSpPr>
            <p:cNvPr id="39" name="TextBox 38"/>
            <p:cNvSpPr txBox="1"/>
            <p:nvPr/>
          </p:nvSpPr>
          <p:spPr bwMode="gray">
            <a:xfrm>
              <a:off x="723818" y="2077748"/>
              <a:ext cx="932842" cy="246210"/>
            </a:xfrm>
            <a:prstGeom prst="rect">
              <a:avLst/>
            </a:prstGeom>
            <a:noFill/>
          </p:spPr>
          <p:txBody>
            <a:bodyPr wrap="square" lIns="0" tIns="0" rIns="0" bIns="0" rtlCol="0">
              <a:spAutoFit/>
            </a:bodyPr>
            <a:lstStyle/>
            <a:p>
              <a:pPr>
                <a:spcBef>
                  <a:spcPts val="786"/>
                </a:spcBef>
              </a:pPr>
              <a:r>
                <a:rPr lang="en-US" sz="1257" b="1" dirty="0">
                  <a:solidFill>
                    <a:schemeClr val="accent2"/>
                  </a:solidFill>
                </a:rPr>
                <a:t>Still enrolled </a:t>
              </a:r>
              <a:r>
                <a:rPr lang="en-US" sz="1257" dirty="0"/>
                <a:t>after six years</a:t>
              </a:r>
            </a:p>
          </p:txBody>
        </p:sp>
      </p:grpSp>
      <p:grpSp>
        <p:nvGrpSpPr>
          <p:cNvPr id="40" name="Group 39"/>
          <p:cNvGrpSpPr/>
          <p:nvPr/>
        </p:nvGrpSpPr>
        <p:grpSpPr>
          <a:xfrm>
            <a:off x="3213328" y="3452922"/>
            <a:ext cx="1515715" cy="386902"/>
            <a:chOff x="428721" y="2077748"/>
            <a:chExt cx="939105" cy="246210"/>
          </a:xfrm>
        </p:grpSpPr>
        <p:sp>
          <p:nvSpPr>
            <p:cNvPr id="41" name="TextBox 40"/>
            <p:cNvSpPr txBox="1"/>
            <p:nvPr/>
          </p:nvSpPr>
          <p:spPr bwMode="gray">
            <a:xfrm>
              <a:off x="428721" y="2077748"/>
              <a:ext cx="339023" cy="246210"/>
            </a:xfrm>
            <a:prstGeom prst="rect">
              <a:avLst/>
            </a:prstGeom>
            <a:noFill/>
          </p:spPr>
          <p:txBody>
            <a:bodyPr wrap="square" lIns="0" tIns="0" rIns="0" bIns="0" rtlCol="0">
              <a:spAutoFit/>
            </a:bodyPr>
            <a:lstStyle/>
            <a:p>
              <a:pPr>
                <a:spcBef>
                  <a:spcPts val="786"/>
                </a:spcBef>
              </a:pPr>
              <a:r>
                <a:rPr lang="en-US" sz="2514" dirty="0">
                  <a:solidFill>
                    <a:schemeClr val="accent2"/>
                  </a:solidFill>
                </a:rPr>
                <a:t>23</a:t>
              </a:r>
            </a:p>
          </p:txBody>
        </p:sp>
        <p:sp>
          <p:nvSpPr>
            <p:cNvPr id="42" name="TextBox 41"/>
            <p:cNvSpPr txBox="1"/>
            <p:nvPr/>
          </p:nvSpPr>
          <p:spPr bwMode="gray">
            <a:xfrm>
              <a:off x="733409" y="2077748"/>
              <a:ext cx="634417" cy="246210"/>
            </a:xfrm>
            <a:prstGeom prst="rect">
              <a:avLst/>
            </a:prstGeom>
            <a:noFill/>
          </p:spPr>
          <p:txBody>
            <a:bodyPr wrap="square" lIns="0" tIns="0" rIns="0" bIns="0" rtlCol="0">
              <a:spAutoFit/>
            </a:bodyPr>
            <a:lstStyle/>
            <a:p>
              <a:pPr>
                <a:spcBef>
                  <a:spcPts val="786"/>
                </a:spcBef>
              </a:pPr>
              <a:r>
                <a:rPr lang="en-US" sz="1257" b="1" dirty="0">
                  <a:solidFill>
                    <a:schemeClr val="accent2"/>
                  </a:solidFill>
                </a:rPr>
                <a:t>Drop out </a:t>
              </a:r>
              <a:br>
                <a:rPr lang="en-US" sz="1257" b="1" dirty="0">
                  <a:solidFill>
                    <a:schemeClr val="accent2"/>
                  </a:solidFill>
                </a:rPr>
              </a:br>
              <a:r>
                <a:rPr lang="en-US" sz="1257" dirty="0"/>
                <a:t>of college</a:t>
              </a:r>
            </a:p>
          </p:txBody>
        </p:sp>
      </p:grpSp>
      <p:grpSp>
        <p:nvGrpSpPr>
          <p:cNvPr id="43" name="Group 42"/>
          <p:cNvGrpSpPr/>
          <p:nvPr/>
        </p:nvGrpSpPr>
        <p:grpSpPr>
          <a:xfrm>
            <a:off x="8343245" y="4192036"/>
            <a:ext cx="1451857" cy="580352"/>
            <a:chOff x="548524" y="2077748"/>
            <a:chExt cx="793627" cy="369315"/>
          </a:xfrm>
        </p:grpSpPr>
        <p:sp>
          <p:nvSpPr>
            <p:cNvPr id="44" name="TextBox 43"/>
            <p:cNvSpPr txBox="1"/>
            <p:nvPr/>
          </p:nvSpPr>
          <p:spPr bwMode="gray">
            <a:xfrm>
              <a:off x="548524" y="2077748"/>
              <a:ext cx="229711" cy="246210"/>
            </a:xfrm>
            <a:prstGeom prst="rect">
              <a:avLst/>
            </a:prstGeom>
            <a:noFill/>
          </p:spPr>
          <p:txBody>
            <a:bodyPr wrap="square" lIns="0" tIns="0" rIns="0" bIns="0" rtlCol="0">
              <a:spAutoFit/>
            </a:bodyPr>
            <a:lstStyle/>
            <a:p>
              <a:pPr>
                <a:spcBef>
                  <a:spcPts val="786"/>
                </a:spcBef>
              </a:pPr>
              <a:r>
                <a:rPr lang="en-US" sz="2514" dirty="0">
                  <a:solidFill>
                    <a:schemeClr val="accent5"/>
                  </a:solidFill>
                </a:rPr>
                <a:t>7</a:t>
              </a:r>
            </a:p>
          </p:txBody>
        </p:sp>
        <p:sp>
          <p:nvSpPr>
            <p:cNvPr id="45" name="TextBox 44"/>
            <p:cNvSpPr txBox="1"/>
            <p:nvPr/>
          </p:nvSpPr>
          <p:spPr bwMode="gray">
            <a:xfrm>
              <a:off x="716058" y="2077748"/>
              <a:ext cx="626093" cy="369315"/>
            </a:xfrm>
            <a:prstGeom prst="rect">
              <a:avLst/>
            </a:prstGeom>
            <a:noFill/>
          </p:spPr>
          <p:txBody>
            <a:bodyPr wrap="square" lIns="0" tIns="0" rIns="0" bIns="0" rtlCol="0">
              <a:spAutoFit/>
            </a:bodyPr>
            <a:lstStyle/>
            <a:p>
              <a:pPr>
                <a:spcBef>
                  <a:spcPts val="786"/>
                </a:spcBef>
              </a:pPr>
              <a:r>
                <a:rPr lang="en-US" sz="1257" b="1" dirty="0">
                  <a:solidFill>
                    <a:schemeClr val="accent5"/>
                  </a:solidFill>
                </a:rPr>
                <a:t>Complete</a:t>
              </a:r>
              <a:r>
                <a:rPr lang="en-US" sz="1257" b="1" dirty="0">
                  <a:solidFill>
                    <a:srgbClr val="23B1F1"/>
                  </a:solidFill>
                </a:rPr>
                <a:t> </a:t>
              </a:r>
              <a:br>
                <a:rPr lang="en-US" sz="1257" b="1" dirty="0">
                  <a:solidFill>
                    <a:srgbClr val="23B1F1"/>
                  </a:solidFill>
                </a:rPr>
              </a:br>
              <a:r>
                <a:rPr lang="en-US" sz="1257" dirty="0"/>
                <a:t>a bachelor degree</a:t>
              </a:r>
            </a:p>
          </p:txBody>
        </p:sp>
      </p:grpSp>
      <p:grpSp>
        <p:nvGrpSpPr>
          <p:cNvPr id="46" name="Group 45"/>
          <p:cNvGrpSpPr/>
          <p:nvPr/>
        </p:nvGrpSpPr>
        <p:grpSpPr>
          <a:xfrm>
            <a:off x="6637090" y="4192036"/>
            <a:ext cx="1451857" cy="580352"/>
            <a:chOff x="548524" y="2077748"/>
            <a:chExt cx="793627" cy="369315"/>
          </a:xfrm>
        </p:grpSpPr>
        <p:sp>
          <p:nvSpPr>
            <p:cNvPr id="47" name="TextBox 46"/>
            <p:cNvSpPr txBox="1"/>
            <p:nvPr/>
          </p:nvSpPr>
          <p:spPr bwMode="gray">
            <a:xfrm>
              <a:off x="548524" y="2077748"/>
              <a:ext cx="229711" cy="246210"/>
            </a:xfrm>
            <a:prstGeom prst="rect">
              <a:avLst/>
            </a:prstGeom>
            <a:noFill/>
          </p:spPr>
          <p:txBody>
            <a:bodyPr wrap="square" lIns="0" tIns="0" rIns="0" bIns="0" rtlCol="0">
              <a:spAutoFit/>
            </a:bodyPr>
            <a:lstStyle/>
            <a:p>
              <a:pPr>
                <a:spcBef>
                  <a:spcPts val="786"/>
                </a:spcBef>
              </a:pPr>
              <a:r>
                <a:rPr lang="en-US" sz="2514" dirty="0">
                  <a:solidFill>
                    <a:schemeClr val="accent6"/>
                  </a:solidFill>
                </a:rPr>
                <a:t>9</a:t>
              </a:r>
            </a:p>
          </p:txBody>
        </p:sp>
        <p:sp>
          <p:nvSpPr>
            <p:cNvPr id="48" name="TextBox 47"/>
            <p:cNvSpPr txBox="1"/>
            <p:nvPr/>
          </p:nvSpPr>
          <p:spPr bwMode="gray">
            <a:xfrm>
              <a:off x="716058" y="2077748"/>
              <a:ext cx="626093" cy="369315"/>
            </a:xfrm>
            <a:prstGeom prst="rect">
              <a:avLst/>
            </a:prstGeom>
            <a:noFill/>
          </p:spPr>
          <p:txBody>
            <a:bodyPr wrap="square" lIns="0" tIns="0" rIns="0" bIns="0" rtlCol="0">
              <a:spAutoFit/>
            </a:bodyPr>
            <a:lstStyle/>
            <a:p>
              <a:pPr>
                <a:spcBef>
                  <a:spcPts val="786"/>
                </a:spcBef>
              </a:pPr>
              <a:r>
                <a:rPr lang="en-US" sz="1257" b="1" dirty="0">
                  <a:solidFill>
                    <a:schemeClr val="accent6"/>
                  </a:solidFill>
                </a:rPr>
                <a:t>Complete </a:t>
              </a:r>
              <a:r>
                <a:rPr lang="en-US" sz="1257" b="1" dirty="0">
                  <a:solidFill>
                    <a:srgbClr val="23B1F1"/>
                  </a:solidFill>
                </a:rPr>
                <a:t/>
              </a:r>
              <a:br>
                <a:rPr lang="en-US" sz="1257" b="1" dirty="0">
                  <a:solidFill>
                    <a:srgbClr val="23B1F1"/>
                  </a:solidFill>
                </a:rPr>
              </a:br>
              <a:r>
                <a:rPr lang="en-US" sz="1257" dirty="0"/>
                <a:t>an associate degree</a:t>
              </a:r>
            </a:p>
          </p:txBody>
        </p:sp>
      </p:grpSp>
      <p:grpSp>
        <p:nvGrpSpPr>
          <p:cNvPr id="49" name="Group 48"/>
          <p:cNvGrpSpPr/>
          <p:nvPr/>
        </p:nvGrpSpPr>
        <p:grpSpPr>
          <a:xfrm>
            <a:off x="8644190" y="3061993"/>
            <a:ext cx="849964" cy="841667"/>
            <a:chOff x="4864429" y="974493"/>
            <a:chExt cx="540886" cy="535606"/>
          </a:xfrm>
          <a:solidFill>
            <a:schemeClr val="accent5"/>
          </a:solidFill>
        </p:grpSpPr>
        <p:sp>
          <p:nvSpPr>
            <p:cNvPr id="50" name="Oval 49"/>
            <p:cNvSpPr/>
            <p:nvPr/>
          </p:nvSpPr>
          <p:spPr bwMode="gray">
            <a:xfrm>
              <a:off x="4864429"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1" name="Oval 50"/>
            <p:cNvSpPr/>
            <p:nvPr/>
          </p:nvSpPr>
          <p:spPr bwMode="gray">
            <a:xfrm>
              <a:off x="5066292"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2" name="Oval 51"/>
            <p:cNvSpPr/>
            <p:nvPr/>
          </p:nvSpPr>
          <p:spPr bwMode="gray">
            <a:xfrm>
              <a:off x="5268155"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3" name="Oval 52"/>
            <p:cNvSpPr/>
            <p:nvPr/>
          </p:nvSpPr>
          <p:spPr bwMode="gray">
            <a:xfrm>
              <a:off x="5066292"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4" name="Oval 53"/>
            <p:cNvSpPr/>
            <p:nvPr/>
          </p:nvSpPr>
          <p:spPr bwMode="gray">
            <a:xfrm>
              <a:off x="4864429"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5" name="Oval 54"/>
            <p:cNvSpPr/>
            <p:nvPr/>
          </p:nvSpPr>
          <p:spPr bwMode="gray">
            <a:xfrm>
              <a:off x="5066292"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6" name="Oval 55"/>
            <p:cNvSpPr/>
            <p:nvPr/>
          </p:nvSpPr>
          <p:spPr bwMode="gray">
            <a:xfrm>
              <a:off x="5268155"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grpSp>
        <p:nvGrpSpPr>
          <p:cNvPr id="57" name="Group 56"/>
          <p:cNvGrpSpPr/>
          <p:nvPr/>
        </p:nvGrpSpPr>
        <p:grpSpPr>
          <a:xfrm>
            <a:off x="6936102" y="3061993"/>
            <a:ext cx="849964" cy="841667"/>
            <a:chOff x="4864429" y="974493"/>
            <a:chExt cx="540886" cy="535606"/>
          </a:xfrm>
          <a:solidFill>
            <a:schemeClr val="accent6"/>
          </a:solidFill>
        </p:grpSpPr>
        <p:sp>
          <p:nvSpPr>
            <p:cNvPr id="58" name="Oval 57"/>
            <p:cNvSpPr/>
            <p:nvPr/>
          </p:nvSpPr>
          <p:spPr bwMode="gray">
            <a:xfrm>
              <a:off x="4864429"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59" name="Oval 58"/>
            <p:cNvSpPr/>
            <p:nvPr/>
          </p:nvSpPr>
          <p:spPr bwMode="gray">
            <a:xfrm>
              <a:off x="5066292"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0" name="Oval 59"/>
            <p:cNvSpPr/>
            <p:nvPr/>
          </p:nvSpPr>
          <p:spPr bwMode="gray">
            <a:xfrm>
              <a:off x="5268155" y="1372939"/>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1" name="Oval 60"/>
            <p:cNvSpPr/>
            <p:nvPr/>
          </p:nvSpPr>
          <p:spPr bwMode="gray">
            <a:xfrm>
              <a:off x="4864429"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2" name="Oval 61"/>
            <p:cNvSpPr/>
            <p:nvPr/>
          </p:nvSpPr>
          <p:spPr bwMode="gray">
            <a:xfrm>
              <a:off x="5066292"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3" name="Oval 62"/>
            <p:cNvSpPr/>
            <p:nvPr/>
          </p:nvSpPr>
          <p:spPr bwMode="gray">
            <a:xfrm>
              <a:off x="5268155"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4" name="Oval 63"/>
            <p:cNvSpPr/>
            <p:nvPr/>
          </p:nvSpPr>
          <p:spPr bwMode="gray">
            <a:xfrm>
              <a:off x="4864429"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5" name="Oval 64"/>
            <p:cNvSpPr/>
            <p:nvPr/>
          </p:nvSpPr>
          <p:spPr bwMode="gray">
            <a:xfrm>
              <a:off x="5066292"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6" name="Oval 65"/>
            <p:cNvSpPr/>
            <p:nvPr/>
          </p:nvSpPr>
          <p:spPr bwMode="gray">
            <a:xfrm>
              <a:off x="5268155"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grpSp>
        <p:nvGrpSpPr>
          <p:cNvPr id="67" name="Group 66"/>
          <p:cNvGrpSpPr/>
          <p:nvPr/>
        </p:nvGrpSpPr>
        <p:grpSpPr>
          <a:xfrm>
            <a:off x="5079182" y="4174476"/>
            <a:ext cx="849964" cy="528602"/>
            <a:chOff x="4864429" y="974493"/>
            <a:chExt cx="540886" cy="336383"/>
          </a:xfrm>
          <a:solidFill>
            <a:schemeClr val="accent2"/>
          </a:solidFill>
        </p:grpSpPr>
        <p:sp>
          <p:nvSpPr>
            <p:cNvPr id="68" name="Oval 67"/>
            <p:cNvSpPr/>
            <p:nvPr/>
          </p:nvSpPr>
          <p:spPr bwMode="gray">
            <a:xfrm>
              <a:off x="4864429"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69" name="Oval 68"/>
            <p:cNvSpPr/>
            <p:nvPr/>
          </p:nvSpPr>
          <p:spPr bwMode="gray">
            <a:xfrm>
              <a:off x="5066292"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0" name="Oval 69"/>
            <p:cNvSpPr/>
            <p:nvPr/>
          </p:nvSpPr>
          <p:spPr bwMode="gray">
            <a:xfrm>
              <a:off x="5268155" y="974493"/>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1" name="Oval 70"/>
            <p:cNvSpPr/>
            <p:nvPr/>
          </p:nvSpPr>
          <p:spPr bwMode="gray">
            <a:xfrm>
              <a:off x="4864429"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2" name="Oval 71"/>
            <p:cNvSpPr/>
            <p:nvPr/>
          </p:nvSpPr>
          <p:spPr bwMode="gray">
            <a:xfrm>
              <a:off x="5066292" y="1173716"/>
              <a:ext cx="137160" cy="137160"/>
            </a:xfrm>
            <a:prstGeom prst="ellipse">
              <a:avLst/>
            </a:prstGeom>
            <a:grp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grpSp>
        <p:nvGrpSpPr>
          <p:cNvPr id="73" name="Group 72"/>
          <p:cNvGrpSpPr/>
          <p:nvPr/>
        </p:nvGrpSpPr>
        <p:grpSpPr>
          <a:xfrm>
            <a:off x="492675" y="4153651"/>
            <a:ext cx="2122763" cy="2396488"/>
            <a:chOff x="313520" y="2570496"/>
            <a:chExt cx="1350849" cy="1525038"/>
          </a:xfrm>
          <a:solidFill>
            <a:schemeClr val="bg1"/>
          </a:solidFill>
        </p:grpSpPr>
        <p:sp>
          <p:nvSpPr>
            <p:cNvPr id="74" name="Oval 73"/>
            <p:cNvSpPr/>
            <p:nvPr/>
          </p:nvSpPr>
          <p:spPr bwMode="gray">
            <a:xfrm>
              <a:off x="316567"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5" name="Oval 74"/>
            <p:cNvSpPr/>
            <p:nvPr/>
          </p:nvSpPr>
          <p:spPr bwMode="gray">
            <a:xfrm>
              <a:off x="518430"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6" name="Oval 75"/>
            <p:cNvSpPr/>
            <p:nvPr/>
          </p:nvSpPr>
          <p:spPr bwMode="gray">
            <a:xfrm>
              <a:off x="720293"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7" name="Oval 76"/>
            <p:cNvSpPr/>
            <p:nvPr/>
          </p:nvSpPr>
          <p:spPr bwMode="gray">
            <a:xfrm>
              <a:off x="922156"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8" name="Oval 77"/>
            <p:cNvSpPr/>
            <p:nvPr/>
          </p:nvSpPr>
          <p:spPr bwMode="gray">
            <a:xfrm>
              <a:off x="1124020"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79" name="Oval 78"/>
            <p:cNvSpPr/>
            <p:nvPr/>
          </p:nvSpPr>
          <p:spPr bwMode="gray">
            <a:xfrm>
              <a:off x="316567"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0" name="Oval 79"/>
            <p:cNvSpPr/>
            <p:nvPr/>
          </p:nvSpPr>
          <p:spPr bwMode="gray">
            <a:xfrm>
              <a:off x="518430"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1" name="Oval 80"/>
            <p:cNvSpPr/>
            <p:nvPr/>
          </p:nvSpPr>
          <p:spPr bwMode="gray">
            <a:xfrm>
              <a:off x="720293"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2" name="Oval 81"/>
            <p:cNvSpPr/>
            <p:nvPr/>
          </p:nvSpPr>
          <p:spPr bwMode="gray">
            <a:xfrm>
              <a:off x="922156"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3" name="Oval 82"/>
            <p:cNvSpPr/>
            <p:nvPr/>
          </p:nvSpPr>
          <p:spPr bwMode="gray">
            <a:xfrm>
              <a:off x="1124020"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4" name="Oval 83"/>
            <p:cNvSpPr/>
            <p:nvPr/>
          </p:nvSpPr>
          <p:spPr bwMode="gray">
            <a:xfrm>
              <a:off x="316567"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5" name="Oval 84"/>
            <p:cNvSpPr/>
            <p:nvPr/>
          </p:nvSpPr>
          <p:spPr bwMode="gray">
            <a:xfrm>
              <a:off x="518430"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6" name="Oval 85"/>
            <p:cNvSpPr/>
            <p:nvPr/>
          </p:nvSpPr>
          <p:spPr bwMode="gray">
            <a:xfrm>
              <a:off x="720293"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7" name="Oval 86"/>
            <p:cNvSpPr/>
            <p:nvPr/>
          </p:nvSpPr>
          <p:spPr bwMode="gray">
            <a:xfrm>
              <a:off x="922156"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8" name="Oval 87"/>
            <p:cNvSpPr/>
            <p:nvPr/>
          </p:nvSpPr>
          <p:spPr bwMode="gray">
            <a:xfrm>
              <a:off x="1124020"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89" name="Oval 88"/>
            <p:cNvSpPr/>
            <p:nvPr/>
          </p:nvSpPr>
          <p:spPr bwMode="gray">
            <a:xfrm>
              <a:off x="316567"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0" name="Oval 89"/>
            <p:cNvSpPr/>
            <p:nvPr/>
          </p:nvSpPr>
          <p:spPr bwMode="gray">
            <a:xfrm>
              <a:off x="518430"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1" name="Oval 90"/>
            <p:cNvSpPr/>
            <p:nvPr/>
          </p:nvSpPr>
          <p:spPr bwMode="gray">
            <a:xfrm>
              <a:off x="720293"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2" name="Oval 91"/>
            <p:cNvSpPr/>
            <p:nvPr/>
          </p:nvSpPr>
          <p:spPr bwMode="gray">
            <a:xfrm>
              <a:off x="922156"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3" name="Oval 92"/>
            <p:cNvSpPr/>
            <p:nvPr/>
          </p:nvSpPr>
          <p:spPr bwMode="gray">
            <a:xfrm>
              <a:off x="1124020"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4" name="Oval 93"/>
            <p:cNvSpPr/>
            <p:nvPr/>
          </p:nvSpPr>
          <p:spPr bwMode="gray">
            <a:xfrm>
              <a:off x="313520"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5" name="Oval 94"/>
            <p:cNvSpPr/>
            <p:nvPr/>
          </p:nvSpPr>
          <p:spPr bwMode="gray">
            <a:xfrm>
              <a:off x="515383"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6" name="Oval 95"/>
            <p:cNvSpPr/>
            <p:nvPr/>
          </p:nvSpPr>
          <p:spPr bwMode="gray">
            <a:xfrm>
              <a:off x="717246"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7" name="Oval 96"/>
            <p:cNvSpPr/>
            <p:nvPr/>
          </p:nvSpPr>
          <p:spPr bwMode="gray">
            <a:xfrm>
              <a:off x="919109"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8" name="Oval 97"/>
            <p:cNvSpPr/>
            <p:nvPr/>
          </p:nvSpPr>
          <p:spPr bwMode="gray">
            <a:xfrm>
              <a:off x="1120973"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99" name="Oval 98"/>
            <p:cNvSpPr/>
            <p:nvPr/>
          </p:nvSpPr>
          <p:spPr bwMode="gray">
            <a:xfrm>
              <a:off x="313520"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0" name="Oval 99"/>
            <p:cNvSpPr/>
            <p:nvPr/>
          </p:nvSpPr>
          <p:spPr bwMode="gray">
            <a:xfrm>
              <a:off x="515383"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1" name="Oval 100"/>
            <p:cNvSpPr/>
            <p:nvPr/>
          </p:nvSpPr>
          <p:spPr bwMode="gray">
            <a:xfrm>
              <a:off x="717246"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2" name="Oval 101"/>
            <p:cNvSpPr/>
            <p:nvPr/>
          </p:nvSpPr>
          <p:spPr bwMode="gray">
            <a:xfrm>
              <a:off x="919109"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3" name="Oval 102"/>
            <p:cNvSpPr/>
            <p:nvPr/>
          </p:nvSpPr>
          <p:spPr bwMode="gray">
            <a:xfrm>
              <a:off x="1120973"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4" name="Oval 103"/>
            <p:cNvSpPr/>
            <p:nvPr/>
          </p:nvSpPr>
          <p:spPr bwMode="gray">
            <a:xfrm>
              <a:off x="313520"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5" name="Oval 104"/>
            <p:cNvSpPr/>
            <p:nvPr/>
          </p:nvSpPr>
          <p:spPr bwMode="gray">
            <a:xfrm>
              <a:off x="515383"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6" name="Oval 105"/>
            <p:cNvSpPr/>
            <p:nvPr/>
          </p:nvSpPr>
          <p:spPr bwMode="gray">
            <a:xfrm>
              <a:off x="717246"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7" name="Oval 106"/>
            <p:cNvSpPr/>
            <p:nvPr/>
          </p:nvSpPr>
          <p:spPr bwMode="gray">
            <a:xfrm>
              <a:off x="919109"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8" name="Oval 107"/>
            <p:cNvSpPr/>
            <p:nvPr/>
          </p:nvSpPr>
          <p:spPr bwMode="gray">
            <a:xfrm>
              <a:off x="1120973"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09" name="Oval 108"/>
            <p:cNvSpPr/>
            <p:nvPr/>
          </p:nvSpPr>
          <p:spPr bwMode="gray">
            <a:xfrm>
              <a:off x="313520"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0" name="Oval 109"/>
            <p:cNvSpPr/>
            <p:nvPr/>
          </p:nvSpPr>
          <p:spPr bwMode="gray">
            <a:xfrm>
              <a:off x="515383"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1" name="Oval 110"/>
            <p:cNvSpPr/>
            <p:nvPr/>
          </p:nvSpPr>
          <p:spPr bwMode="gray">
            <a:xfrm>
              <a:off x="717246"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2" name="Oval 111"/>
            <p:cNvSpPr/>
            <p:nvPr/>
          </p:nvSpPr>
          <p:spPr bwMode="gray">
            <a:xfrm>
              <a:off x="919109"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3" name="Oval 112"/>
            <p:cNvSpPr/>
            <p:nvPr/>
          </p:nvSpPr>
          <p:spPr bwMode="gray">
            <a:xfrm>
              <a:off x="1120973"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4" name="Oval 113"/>
            <p:cNvSpPr/>
            <p:nvPr/>
          </p:nvSpPr>
          <p:spPr bwMode="gray">
            <a:xfrm>
              <a:off x="1325345"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5" name="Oval 114"/>
            <p:cNvSpPr/>
            <p:nvPr/>
          </p:nvSpPr>
          <p:spPr bwMode="gray">
            <a:xfrm>
              <a:off x="1527209" y="2967032"/>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6" name="Oval 115"/>
            <p:cNvSpPr/>
            <p:nvPr/>
          </p:nvSpPr>
          <p:spPr bwMode="gray">
            <a:xfrm>
              <a:off x="1325345"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7" name="Oval 116"/>
            <p:cNvSpPr/>
            <p:nvPr/>
          </p:nvSpPr>
          <p:spPr bwMode="gray">
            <a:xfrm>
              <a:off x="1527209" y="3165300"/>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8" name="Oval 117"/>
            <p:cNvSpPr/>
            <p:nvPr/>
          </p:nvSpPr>
          <p:spPr bwMode="gray">
            <a:xfrm>
              <a:off x="1325345"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19" name="Oval 118"/>
            <p:cNvSpPr/>
            <p:nvPr/>
          </p:nvSpPr>
          <p:spPr bwMode="gray">
            <a:xfrm>
              <a:off x="1527209" y="2570496"/>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0" name="Oval 119"/>
            <p:cNvSpPr/>
            <p:nvPr/>
          </p:nvSpPr>
          <p:spPr bwMode="gray">
            <a:xfrm>
              <a:off x="1325345"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1" name="Oval 120"/>
            <p:cNvSpPr/>
            <p:nvPr/>
          </p:nvSpPr>
          <p:spPr bwMode="gray">
            <a:xfrm>
              <a:off x="1527209" y="276876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2" name="Oval 121"/>
            <p:cNvSpPr/>
            <p:nvPr/>
          </p:nvSpPr>
          <p:spPr bwMode="gray">
            <a:xfrm>
              <a:off x="1322298"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3" name="Oval 122"/>
            <p:cNvSpPr/>
            <p:nvPr/>
          </p:nvSpPr>
          <p:spPr bwMode="gray">
            <a:xfrm>
              <a:off x="1524162" y="3759151"/>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4" name="Oval 123"/>
            <p:cNvSpPr/>
            <p:nvPr/>
          </p:nvSpPr>
          <p:spPr bwMode="gray">
            <a:xfrm>
              <a:off x="1322298"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5" name="Oval 124"/>
            <p:cNvSpPr/>
            <p:nvPr/>
          </p:nvSpPr>
          <p:spPr bwMode="gray">
            <a:xfrm>
              <a:off x="1524162" y="3958374"/>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6" name="Oval 125"/>
            <p:cNvSpPr/>
            <p:nvPr/>
          </p:nvSpPr>
          <p:spPr bwMode="gray">
            <a:xfrm>
              <a:off x="1322298"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7" name="Oval 126"/>
            <p:cNvSpPr/>
            <p:nvPr/>
          </p:nvSpPr>
          <p:spPr bwMode="gray">
            <a:xfrm>
              <a:off x="1524162" y="3360705"/>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8" name="Oval 127"/>
            <p:cNvSpPr/>
            <p:nvPr/>
          </p:nvSpPr>
          <p:spPr bwMode="gray">
            <a:xfrm>
              <a:off x="1322298"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129" name="Oval 128"/>
            <p:cNvSpPr/>
            <p:nvPr/>
          </p:nvSpPr>
          <p:spPr bwMode="gray">
            <a:xfrm>
              <a:off x="1524162" y="3559928"/>
              <a:ext cx="137160" cy="137160"/>
            </a:xfrm>
            <a:prstGeom prst="ellipse">
              <a:avLst/>
            </a:prstGeom>
            <a:grpFill/>
            <a:ln w="28575">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spTree>
    <p:extLst>
      <p:ext uri="{BB962C8B-B14F-4D97-AF65-F5344CB8AC3E}">
        <p14:creationId xmlns:p14="http://schemas.microsoft.com/office/powerpoint/2010/main" val="4024382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1175" y="1106655"/>
            <a:ext cx="9034272" cy="200055"/>
          </a:xfrm>
        </p:spPr>
        <p:txBody>
          <a:bodyPr/>
          <a:lstStyle/>
          <a:p>
            <a:r>
              <a:rPr lang="en-US" dirty="0" smtClean="0"/>
              <a:t>But Universities Must First Learn How to Fully Leverage Next-Gen Modalities </a:t>
            </a:r>
            <a:endParaRPr lang="en-US"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p:txBody>
          <a:bodyPr/>
          <a:lstStyle/>
          <a:p>
            <a:endParaRPr lang="en-US"/>
          </a:p>
        </p:txBody>
      </p:sp>
      <p:sp>
        <p:nvSpPr>
          <p:cNvPr id="5" name="Text Placeholder 4"/>
          <p:cNvSpPr>
            <a:spLocks noGrp="1"/>
          </p:cNvSpPr>
          <p:nvPr>
            <p:ph type="body" sz="quarter" idx="31"/>
          </p:nvPr>
        </p:nvSpPr>
        <p:spPr/>
        <p:txBody>
          <a:bodyPr/>
          <a:lstStyle/>
          <a:p>
            <a:endParaRPr lang="en-US"/>
          </a:p>
        </p:txBody>
      </p:sp>
      <p:sp>
        <p:nvSpPr>
          <p:cNvPr id="6" name="Slide Number Placeholder 5"/>
          <p:cNvSpPr>
            <a:spLocks noGrp="1"/>
          </p:cNvSpPr>
          <p:nvPr>
            <p:ph type="sldNum" sz="quarter" idx="4"/>
          </p:nvPr>
        </p:nvSpPr>
        <p:spPr/>
        <p:txBody>
          <a:bodyPr/>
          <a:lstStyle/>
          <a:p>
            <a:fld id="{3410C721-F8A9-4A85-92FB-8E0F6F5D496A}" type="slidenum">
              <a:rPr lang="en-US" smtClean="0"/>
              <a:pPr/>
              <a:t>8</a:t>
            </a:fld>
            <a:endParaRPr lang="en-US" dirty="0"/>
          </a:p>
        </p:txBody>
      </p:sp>
      <p:sp>
        <p:nvSpPr>
          <p:cNvPr id="7" name="Title 6"/>
          <p:cNvSpPr>
            <a:spLocks noGrp="1"/>
          </p:cNvSpPr>
          <p:nvPr>
            <p:ph type="title"/>
          </p:nvPr>
        </p:nvSpPr>
        <p:spPr/>
        <p:txBody>
          <a:bodyPr/>
          <a:lstStyle/>
          <a:p>
            <a:r>
              <a:rPr lang="en-US" dirty="0" smtClean="0"/>
              <a:t>Digital Platforms Can Help Many More Students Stay on Path</a:t>
            </a:r>
            <a:endParaRPr lang="en-US" dirty="0"/>
          </a:p>
        </p:txBody>
      </p:sp>
      <p:sp>
        <p:nvSpPr>
          <p:cNvPr id="8" name="Rectangle 7"/>
          <p:cNvSpPr/>
          <p:nvPr/>
        </p:nvSpPr>
        <p:spPr bwMode="gray">
          <a:xfrm>
            <a:off x="-6350" y="1697953"/>
            <a:ext cx="10071100" cy="1382622"/>
          </a:xfrm>
          <a:prstGeom prst="rect">
            <a:avLst/>
          </a:prstGeom>
          <a:solidFill>
            <a:schemeClr val="bg1">
              <a:lumMod val="9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28" name="TextBox 27"/>
          <p:cNvSpPr txBox="1"/>
          <p:nvPr/>
        </p:nvSpPr>
        <p:spPr bwMode="gray">
          <a:xfrm>
            <a:off x="631312" y="6560547"/>
            <a:ext cx="1371600" cy="430887"/>
          </a:xfrm>
          <a:prstGeom prst="rect">
            <a:avLst/>
          </a:prstGeom>
          <a:noFill/>
        </p:spPr>
        <p:txBody>
          <a:bodyPr wrap="square" lIns="0" tIns="9144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a:solidFill>
                  <a:schemeClr val="accent5"/>
                </a:solidFill>
                <a:latin typeface="+mn-lt"/>
              </a:rPr>
              <a:t>Define a Customized Path</a:t>
            </a:r>
          </a:p>
        </p:txBody>
      </p:sp>
      <p:sp>
        <p:nvSpPr>
          <p:cNvPr id="29" name="TextBox 28"/>
          <p:cNvSpPr txBox="1"/>
          <p:nvPr/>
        </p:nvSpPr>
        <p:spPr bwMode="gray">
          <a:xfrm>
            <a:off x="2187541" y="6560547"/>
            <a:ext cx="1371600" cy="430887"/>
          </a:xfrm>
          <a:prstGeom prst="rect">
            <a:avLst/>
          </a:prstGeom>
          <a:noFill/>
        </p:spPr>
        <p:txBody>
          <a:bodyPr wrap="square" lIns="0" tIns="9144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a:solidFill>
                  <a:schemeClr val="accent5"/>
                </a:solidFill>
                <a:latin typeface="+mn-lt"/>
              </a:rPr>
              <a:t>Proactively Prompt Actions</a:t>
            </a:r>
          </a:p>
        </p:txBody>
      </p:sp>
      <p:sp>
        <p:nvSpPr>
          <p:cNvPr id="30" name="TextBox 29"/>
          <p:cNvSpPr txBox="1"/>
          <p:nvPr/>
        </p:nvSpPr>
        <p:spPr bwMode="gray">
          <a:xfrm>
            <a:off x="5329219" y="5681104"/>
            <a:ext cx="1371600" cy="323165"/>
          </a:xfrm>
          <a:prstGeom prst="rect">
            <a:avLst/>
          </a:prstGeom>
          <a:noFill/>
        </p:spPr>
        <p:txBody>
          <a:bodyPr wrap="square" lIns="0" tIns="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a:solidFill>
                  <a:schemeClr val="accent5"/>
                </a:solidFill>
                <a:latin typeface="+mn-lt"/>
              </a:rPr>
              <a:t>Connect with Resources</a:t>
            </a:r>
          </a:p>
        </p:txBody>
      </p:sp>
      <p:sp>
        <p:nvSpPr>
          <p:cNvPr id="33" name="TextBox 32"/>
          <p:cNvSpPr txBox="1"/>
          <p:nvPr/>
        </p:nvSpPr>
        <p:spPr bwMode="gray">
          <a:xfrm>
            <a:off x="8414760" y="4603530"/>
            <a:ext cx="1371600" cy="415498"/>
          </a:xfrm>
          <a:prstGeom prst="rect">
            <a:avLst/>
          </a:prstGeom>
          <a:noFill/>
        </p:spPr>
        <p:txBody>
          <a:bodyPr wrap="square" lIns="0" tIns="9144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smtClean="0">
                <a:solidFill>
                  <a:schemeClr val="accent5"/>
                </a:solidFill>
                <a:latin typeface="+mn-lt"/>
              </a:rPr>
              <a:t>Escalate to </a:t>
            </a:r>
            <a:br>
              <a:rPr lang="en-US" sz="1050" b="1" dirty="0" smtClean="0">
                <a:solidFill>
                  <a:schemeClr val="accent5"/>
                </a:solidFill>
                <a:latin typeface="+mn-lt"/>
              </a:rPr>
            </a:br>
            <a:r>
              <a:rPr lang="en-US" sz="1050" b="1" dirty="0" smtClean="0">
                <a:solidFill>
                  <a:schemeClr val="accent5"/>
                </a:solidFill>
                <a:latin typeface="+mn-lt"/>
              </a:rPr>
              <a:t>Specialists</a:t>
            </a:r>
            <a:endParaRPr lang="en-US" sz="1050" b="1" dirty="0">
              <a:solidFill>
                <a:schemeClr val="accent5"/>
              </a:solidFill>
              <a:latin typeface="+mn-lt"/>
            </a:endParaRPr>
          </a:p>
        </p:txBody>
      </p:sp>
      <p:cxnSp>
        <p:nvCxnSpPr>
          <p:cNvPr id="41" name="Straight Connector 40"/>
          <p:cNvCxnSpPr/>
          <p:nvPr/>
        </p:nvCxnSpPr>
        <p:spPr bwMode="gray">
          <a:xfrm flipV="1">
            <a:off x="6700819" y="4234776"/>
            <a:ext cx="910791" cy="940756"/>
          </a:xfrm>
          <a:prstGeom prst="line">
            <a:avLst/>
          </a:prstGeom>
          <a:ln w="76200">
            <a:solidFill>
              <a:schemeClr val="tx2"/>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bwMode="gray">
          <a:xfrm flipV="1">
            <a:off x="7579853" y="4239687"/>
            <a:ext cx="2231487" cy="9379"/>
          </a:xfrm>
          <a:prstGeom prst="line">
            <a:avLst/>
          </a:prstGeom>
          <a:ln w="76200">
            <a:solidFill>
              <a:schemeClr val="tx2"/>
            </a:solidFill>
            <a:prstDash val="solid"/>
            <a:miter lim="8000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bwMode="gray">
          <a:xfrm flipV="1">
            <a:off x="3493687" y="5188579"/>
            <a:ext cx="930257" cy="1056116"/>
          </a:xfrm>
          <a:prstGeom prst="line">
            <a:avLst/>
          </a:prstGeom>
          <a:ln w="76200">
            <a:solidFill>
              <a:schemeClr val="accent5"/>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bwMode="gray">
          <a:xfrm flipV="1">
            <a:off x="4428707" y="5175532"/>
            <a:ext cx="2272112" cy="17796"/>
          </a:xfrm>
          <a:prstGeom prst="line">
            <a:avLst/>
          </a:prstGeom>
          <a:ln w="76200">
            <a:solidFill>
              <a:schemeClr val="accent6"/>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bwMode="gray">
          <a:xfrm>
            <a:off x="6877135" y="6560547"/>
            <a:ext cx="1371600" cy="430887"/>
          </a:xfrm>
          <a:prstGeom prst="rect">
            <a:avLst/>
          </a:prstGeom>
          <a:noFill/>
        </p:spPr>
        <p:txBody>
          <a:bodyPr wrap="square" lIns="0" tIns="9144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a:solidFill>
                  <a:schemeClr val="accent5"/>
                </a:solidFill>
                <a:latin typeface="+mn-lt"/>
              </a:rPr>
              <a:t>Validate When Back On Path</a:t>
            </a:r>
          </a:p>
        </p:txBody>
      </p:sp>
      <p:cxnSp>
        <p:nvCxnSpPr>
          <p:cNvPr id="46" name="Straight Connector 45"/>
          <p:cNvCxnSpPr/>
          <p:nvPr/>
        </p:nvCxnSpPr>
        <p:spPr bwMode="gray">
          <a:xfrm flipV="1">
            <a:off x="7575090" y="6247824"/>
            <a:ext cx="2231487" cy="9379"/>
          </a:xfrm>
          <a:prstGeom prst="line">
            <a:avLst/>
          </a:prstGeom>
          <a:ln w="76200">
            <a:solidFill>
              <a:schemeClr val="accent5"/>
            </a:solidFill>
            <a:prstDash val="solid"/>
            <a:miter lim="800000"/>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bwMode="gray">
          <a:xfrm>
            <a:off x="1338378" y="6235169"/>
            <a:ext cx="2181338" cy="0"/>
          </a:xfrm>
          <a:prstGeom prst="line">
            <a:avLst/>
          </a:prstGeom>
          <a:ln w="76200">
            <a:solidFill>
              <a:schemeClr val="accent5"/>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a:off x="2490423" y="5854169"/>
            <a:ext cx="762000" cy="762000"/>
            <a:chOff x="2481575" y="3474814"/>
            <a:chExt cx="762000" cy="762000"/>
          </a:xfrm>
        </p:grpSpPr>
        <p:sp>
          <p:nvSpPr>
            <p:cNvPr id="49" name="Oval 48"/>
            <p:cNvSpPr/>
            <p:nvPr/>
          </p:nvSpPr>
          <p:spPr bwMode="gray">
            <a:xfrm>
              <a:off x="2481575" y="3474814"/>
              <a:ext cx="762000" cy="762000"/>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50" name="Picture 3" descr="C:\Users\venite\Desktop\EAB Icons\Smart_phone_notific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8255" y="3603479"/>
              <a:ext cx="548640" cy="5046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8719560" y="3841459"/>
            <a:ext cx="762000" cy="762000"/>
            <a:chOff x="11347330" y="3640861"/>
            <a:chExt cx="762000" cy="762000"/>
          </a:xfrm>
        </p:grpSpPr>
        <p:sp>
          <p:nvSpPr>
            <p:cNvPr id="52" name="Oval 51"/>
            <p:cNvSpPr/>
            <p:nvPr/>
          </p:nvSpPr>
          <p:spPr bwMode="gray">
            <a:xfrm>
              <a:off x="11347330" y="3640861"/>
              <a:ext cx="762000" cy="762000"/>
            </a:xfrm>
            <a:prstGeom prst="ellipse">
              <a:avLst/>
            </a:prstGeom>
            <a:solidFill>
              <a:schemeClr val="bg1"/>
            </a:solidFill>
            <a:ln w="1905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53" name="Picture 2" descr="http://abco.advisory.com/DSS/eab-icons/meeting_advis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81105" y="3786998"/>
              <a:ext cx="494450" cy="469727"/>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54" name="Straight Connector 53"/>
          <p:cNvCxnSpPr/>
          <p:nvPr/>
        </p:nvCxnSpPr>
        <p:spPr bwMode="gray">
          <a:xfrm>
            <a:off x="11429" y="3077000"/>
            <a:ext cx="10058400" cy="0"/>
          </a:xfrm>
          <a:prstGeom prst="line">
            <a:avLst/>
          </a:prstGeom>
          <a:ln w="12700">
            <a:solidFill>
              <a:schemeClr val="accent3"/>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bwMode="gray">
          <a:xfrm>
            <a:off x="3785439" y="5681104"/>
            <a:ext cx="1371600" cy="323165"/>
          </a:xfrm>
          <a:prstGeom prst="rect">
            <a:avLst/>
          </a:prstGeom>
          <a:noFill/>
        </p:spPr>
        <p:txBody>
          <a:bodyPr wrap="square" lIns="0" tIns="0" rIns="0" bIns="0" rtlCol="0" anchor="t" anchorCtr="0">
            <a:spAutoFit/>
          </a:bodyPr>
          <a:lstStyle>
            <a:defPPr>
              <a:defRPr lang="en-US"/>
            </a:defPPr>
            <a:lvl1pPr>
              <a:spcBef>
                <a:spcPts val="500"/>
              </a:spcBef>
              <a:defRPr sz="4000">
                <a:solidFill>
                  <a:schemeClr val="bg1">
                    <a:lumMod val="50000"/>
                  </a:schemeClr>
                </a:solidFill>
                <a:latin typeface="+mj-lt"/>
              </a:defRPr>
            </a:lvl1pPr>
          </a:lstStyle>
          <a:p>
            <a:pPr algn="ctr"/>
            <a:r>
              <a:rPr lang="en-US" sz="1050" b="1" dirty="0">
                <a:solidFill>
                  <a:schemeClr val="accent5"/>
                </a:solidFill>
                <a:latin typeface="+mn-lt"/>
              </a:rPr>
              <a:t>Notify </a:t>
            </a:r>
            <a:r>
              <a:rPr lang="en-US" sz="1050" b="1" dirty="0" smtClean="0">
                <a:solidFill>
                  <a:schemeClr val="accent5"/>
                </a:solidFill>
                <a:latin typeface="+mn-lt"/>
              </a:rPr>
              <a:t/>
            </a:r>
            <a:br>
              <a:rPr lang="en-US" sz="1050" b="1" dirty="0" smtClean="0">
                <a:solidFill>
                  <a:schemeClr val="accent5"/>
                </a:solidFill>
                <a:latin typeface="+mn-lt"/>
              </a:rPr>
            </a:br>
            <a:r>
              <a:rPr lang="en-US" sz="1050" b="1" dirty="0" smtClean="0">
                <a:solidFill>
                  <a:schemeClr val="accent5"/>
                </a:solidFill>
                <a:latin typeface="+mn-lt"/>
              </a:rPr>
              <a:t>When Off </a:t>
            </a:r>
            <a:r>
              <a:rPr lang="en-US" sz="1050" b="1" dirty="0">
                <a:solidFill>
                  <a:schemeClr val="accent5"/>
                </a:solidFill>
                <a:latin typeface="+mn-lt"/>
              </a:rPr>
              <a:t>Path</a:t>
            </a:r>
          </a:p>
        </p:txBody>
      </p:sp>
      <p:grpSp>
        <p:nvGrpSpPr>
          <p:cNvPr id="56" name="Group 55"/>
          <p:cNvGrpSpPr/>
          <p:nvPr/>
        </p:nvGrpSpPr>
        <p:grpSpPr>
          <a:xfrm>
            <a:off x="4047707" y="4798051"/>
            <a:ext cx="762000" cy="762000"/>
            <a:chOff x="5711548" y="2995646"/>
            <a:chExt cx="762000" cy="762000"/>
          </a:xfrm>
        </p:grpSpPr>
        <p:sp>
          <p:nvSpPr>
            <p:cNvPr id="57" name="Oval 56"/>
            <p:cNvSpPr/>
            <p:nvPr/>
          </p:nvSpPr>
          <p:spPr bwMode="gray">
            <a:xfrm>
              <a:off x="5711548" y="2995646"/>
              <a:ext cx="762000" cy="762000"/>
            </a:xfrm>
            <a:prstGeom prst="ellipse">
              <a:avLst/>
            </a:prstGeom>
            <a:solidFill>
              <a:schemeClr val="bg1"/>
            </a:solid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58" name="Picture 10" descr="http://abco.advisory.com/DSS/eab-icons/warning_yiel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27618" y="3105408"/>
              <a:ext cx="529860" cy="4662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9" name="Group 58"/>
          <p:cNvGrpSpPr/>
          <p:nvPr/>
        </p:nvGrpSpPr>
        <p:grpSpPr>
          <a:xfrm>
            <a:off x="5604991" y="4798051"/>
            <a:ext cx="762000" cy="762000"/>
            <a:chOff x="7838243" y="2995646"/>
            <a:chExt cx="762000" cy="762000"/>
          </a:xfrm>
        </p:grpSpPr>
        <p:sp>
          <p:nvSpPr>
            <p:cNvPr id="60" name="Oval 59"/>
            <p:cNvSpPr/>
            <p:nvPr/>
          </p:nvSpPr>
          <p:spPr bwMode="gray">
            <a:xfrm>
              <a:off x="7838243" y="2995646"/>
              <a:ext cx="762000" cy="762000"/>
            </a:xfrm>
            <a:prstGeom prst="ellipse">
              <a:avLst/>
            </a:prstGeom>
            <a:solidFill>
              <a:schemeClr val="bg1"/>
            </a:solidFill>
            <a:ln w="19050">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61" name="Picture 12" descr="http://abco.advisory.com/DSS/eab-icons/combined_icons_person_and_arro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2469" y="3182971"/>
              <a:ext cx="611604" cy="387350"/>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62" name="Straight Connector 61"/>
          <p:cNvCxnSpPr/>
          <p:nvPr/>
        </p:nvCxnSpPr>
        <p:spPr bwMode="gray">
          <a:xfrm>
            <a:off x="6675702" y="5162752"/>
            <a:ext cx="914400" cy="1074439"/>
          </a:xfrm>
          <a:prstGeom prst="line">
            <a:avLst/>
          </a:prstGeom>
          <a:ln w="76200">
            <a:solidFill>
              <a:schemeClr val="accent6"/>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7162275" y="5854169"/>
            <a:ext cx="762000" cy="762000"/>
            <a:chOff x="7679891" y="1474840"/>
            <a:chExt cx="762000" cy="762000"/>
          </a:xfrm>
        </p:grpSpPr>
        <p:sp>
          <p:nvSpPr>
            <p:cNvPr id="64" name="Oval 63"/>
            <p:cNvSpPr/>
            <p:nvPr/>
          </p:nvSpPr>
          <p:spPr bwMode="gray">
            <a:xfrm>
              <a:off x="7679891" y="1474840"/>
              <a:ext cx="762000" cy="762000"/>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65" name="Picture 2" descr="C:\Users\venite\Desktop\EAB Icons\Thumbs_up_agre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32291" y="1623201"/>
              <a:ext cx="457200" cy="46527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Group 65"/>
          <p:cNvGrpSpPr/>
          <p:nvPr/>
        </p:nvGrpSpPr>
        <p:grpSpPr>
          <a:xfrm>
            <a:off x="933139" y="5854169"/>
            <a:ext cx="762000" cy="762000"/>
            <a:chOff x="1458158" y="3986246"/>
            <a:chExt cx="762000" cy="762000"/>
          </a:xfrm>
        </p:grpSpPr>
        <p:sp>
          <p:nvSpPr>
            <p:cNvPr id="67" name="Oval 66"/>
            <p:cNvSpPr/>
            <p:nvPr/>
          </p:nvSpPr>
          <p:spPr bwMode="gray">
            <a:xfrm>
              <a:off x="1458158" y="3986246"/>
              <a:ext cx="762000" cy="762000"/>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pic>
          <p:nvPicPr>
            <p:cNvPr id="68" name="Picture 6" descr="http://abco.advisory.com/DSS/eab-icons/map.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53408" y="4119596"/>
              <a:ext cx="571500" cy="495300"/>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p:cNvSpPr txBox="1"/>
          <p:nvPr/>
        </p:nvSpPr>
        <p:spPr bwMode="gray">
          <a:xfrm>
            <a:off x="520558" y="4304693"/>
            <a:ext cx="1837426" cy="1200329"/>
          </a:xfrm>
          <a:prstGeom prst="rect">
            <a:avLst/>
          </a:prstGeom>
          <a:noFill/>
        </p:spPr>
        <p:txBody>
          <a:bodyPr wrap="square" lIns="0" tIns="0" rIns="0" bIns="0" rtlCol="0">
            <a:spAutoFit/>
          </a:bodyPr>
          <a:lstStyle/>
          <a:p>
            <a:pPr marL="171450" indent="-171450">
              <a:spcBef>
                <a:spcPts val="300"/>
              </a:spcBef>
              <a:buFont typeface="Arial" charset="0"/>
              <a:buChar char="•"/>
            </a:pPr>
            <a:r>
              <a:rPr lang="en-US" sz="900" dirty="0" smtClean="0">
                <a:solidFill>
                  <a:schemeClr val="accent5"/>
                </a:solidFill>
              </a:rPr>
              <a:t>Onboarding and Orientation</a:t>
            </a:r>
          </a:p>
          <a:p>
            <a:pPr marL="171450" indent="-171450">
              <a:spcBef>
                <a:spcPts val="300"/>
              </a:spcBef>
              <a:buFont typeface="Arial" charset="0"/>
              <a:buChar char="•"/>
            </a:pPr>
            <a:r>
              <a:rPr lang="en-US" sz="900" dirty="0" smtClean="0">
                <a:solidFill>
                  <a:schemeClr val="accent5"/>
                </a:solidFill>
              </a:rPr>
              <a:t>Campus Engagement</a:t>
            </a:r>
          </a:p>
          <a:p>
            <a:pPr marL="171450" indent="-171450">
              <a:spcBef>
                <a:spcPts val="300"/>
              </a:spcBef>
              <a:buFont typeface="Arial" charset="0"/>
              <a:buChar char="•"/>
            </a:pPr>
            <a:r>
              <a:rPr lang="en-US" sz="900" dirty="0" smtClean="0">
                <a:solidFill>
                  <a:schemeClr val="accent5"/>
                </a:solidFill>
              </a:rPr>
              <a:t>Academic Support</a:t>
            </a:r>
          </a:p>
          <a:p>
            <a:pPr marL="171450" indent="-171450">
              <a:spcBef>
                <a:spcPts val="300"/>
              </a:spcBef>
              <a:buFont typeface="Arial" charset="0"/>
              <a:buChar char="•"/>
            </a:pPr>
            <a:r>
              <a:rPr lang="en-US" sz="900" dirty="0" smtClean="0">
                <a:solidFill>
                  <a:schemeClr val="accent5"/>
                </a:solidFill>
              </a:rPr>
              <a:t>Major Exploration</a:t>
            </a:r>
          </a:p>
          <a:p>
            <a:pPr marL="171450" indent="-171450">
              <a:spcBef>
                <a:spcPts val="300"/>
              </a:spcBef>
              <a:buFont typeface="Arial" charset="0"/>
              <a:buChar char="•"/>
            </a:pPr>
            <a:r>
              <a:rPr lang="en-US" sz="900" dirty="0" smtClean="0">
                <a:solidFill>
                  <a:schemeClr val="accent5"/>
                </a:solidFill>
              </a:rPr>
              <a:t>Career Preparation</a:t>
            </a:r>
          </a:p>
          <a:p>
            <a:pPr marL="171450" indent="-171450">
              <a:spcBef>
                <a:spcPts val="300"/>
              </a:spcBef>
              <a:buFont typeface="Arial" charset="0"/>
              <a:buChar char="•"/>
            </a:pPr>
            <a:r>
              <a:rPr lang="en-US" sz="900" dirty="0" smtClean="0">
                <a:solidFill>
                  <a:schemeClr val="accent5"/>
                </a:solidFill>
              </a:rPr>
              <a:t>Student Finances</a:t>
            </a:r>
          </a:p>
          <a:p>
            <a:pPr marL="171450" indent="-171450">
              <a:spcBef>
                <a:spcPts val="300"/>
              </a:spcBef>
              <a:buFont typeface="Arial" charset="0"/>
              <a:buChar char="•"/>
            </a:pPr>
            <a:r>
              <a:rPr lang="en-US" sz="900" dirty="0" smtClean="0">
                <a:solidFill>
                  <a:schemeClr val="accent5"/>
                </a:solidFill>
              </a:rPr>
              <a:t>Logistics and Paperwork</a:t>
            </a:r>
          </a:p>
        </p:txBody>
      </p:sp>
      <p:sp>
        <p:nvSpPr>
          <p:cNvPr id="73" name="TextBox 72"/>
          <p:cNvSpPr txBox="1"/>
          <p:nvPr/>
        </p:nvSpPr>
        <p:spPr bwMode="gray">
          <a:xfrm>
            <a:off x="925033" y="3409858"/>
            <a:ext cx="8208335" cy="477054"/>
          </a:xfrm>
          <a:prstGeom prst="rect">
            <a:avLst/>
          </a:prstGeom>
          <a:noFill/>
        </p:spPr>
        <p:txBody>
          <a:bodyPr wrap="square" lIns="0" tIns="0" rIns="0" bIns="0" rtlCol="0">
            <a:spAutoFit/>
          </a:bodyPr>
          <a:lstStyle/>
          <a:p>
            <a:pPr algn="ctr">
              <a:spcBef>
                <a:spcPts val="600"/>
              </a:spcBef>
            </a:pPr>
            <a:r>
              <a:rPr lang="en-US" sz="1200" b="1" dirty="0" smtClean="0">
                <a:solidFill>
                  <a:schemeClr val="accent5"/>
                </a:solidFill>
              </a:rPr>
              <a:t>Today’s Students Demand Support That Is Proactive, Customized, and Delivered Just in Time</a:t>
            </a:r>
          </a:p>
          <a:p>
            <a:pPr algn="ctr">
              <a:spcBef>
                <a:spcPts val="600"/>
              </a:spcBef>
            </a:pPr>
            <a:r>
              <a:rPr lang="en-US" sz="1400" b="1" dirty="0" smtClean="0">
                <a:solidFill>
                  <a:schemeClr val="accent6"/>
                </a:solidFill>
              </a:rPr>
              <a:t>8</a:t>
            </a:r>
            <a:r>
              <a:rPr lang="en-US" sz="1100" dirty="0" smtClean="0"/>
              <a:t> years of research       </a:t>
            </a:r>
            <a:r>
              <a:rPr lang="en-US" sz="1400" b="1" dirty="0" smtClean="0">
                <a:solidFill>
                  <a:schemeClr val="accent6"/>
                </a:solidFill>
              </a:rPr>
              <a:t>250</a:t>
            </a:r>
            <a:r>
              <a:rPr lang="en-US" sz="1100" dirty="0" smtClean="0"/>
              <a:t> student interviews       </a:t>
            </a:r>
            <a:r>
              <a:rPr lang="en-US" sz="1400" b="1" dirty="0" smtClean="0">
                <a:solidFill>
                  <a:schemeClr val="accent6"/>
                </a:solidFill>
              </a:rPr>
              <a:t>9,000</a:t>
            </a:r>
            <a:r>
              <a:rPr lang="en-US" sz="1400" dirty="0" smtClean="0"/>
              <a:t> </a:t>
            </a:r>
            <a:r>
              <a:rPr lang="en-US" sz="1100" dirty="0" smtClean="0"/>
              <a:t>student surveys</a:t>
            </a:r>
          </a:p>
        </p:txBody>
      </p:sp>
      <p:cxnSp>
        <p:nvCxnSpPr>
          <p:cNvPr id="76" name="Straight Connector 75"/>
          <p:cNvCxnSpPr/>
          <p:nvPr/>
        </p:nvCxnSpPr>
        <p:spPr bwMode="gray">
          <a:xfrm>
            <a:off x="570930" y="5584802"/>
            <a:ext cx="1482160" cy="0"/>
          </a:xfrm>
          <a:prstGeom prst="line">
            <a:avLst/>
          </a:prstGeom>
          <a:ln w="12700">
            <a:solidFill>
              <a:schemeClr val="accent5"/>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77" name="Isosceles Triangle 76"/>
          <p:cNvSpPr/>
          <p:nvPr/>
        </p:nvSpPr>
        <p:spPr bwMode="gray">
          <a:xfrm flipV="1">
            <a:off x="1220570" y="5593428"/>
            <a:ext cx="182880" cy="103517"/>
          </a:xfrm>
          <a:prstGeom prst="triangle">
            <a:avLst/>
          </a:prstGeom>
          <a:solidFill>
            <a:schemeClr val="accent5"/>
          </a:solidFill>
          <a:ln w="127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78" name="TextBox 77"/>
          <p:cNvSpPr txBox="1"/>
          <p:nvPr/>
        </p:nvSpPr>
        <p:spPr bwMode="gray">
          <a:xfrm>
            <a:off x="1809291" y="1817037"/>
            <a:ext cx="6439819" cy="169277"/>
          </a:xfrm>
          <a:prstGeom prst="rect">
            <a:avLst/>
          </a:prstGeom>
          <a:noFill/>
        </p:spPr>
        <p:txBody>
          <a:bodyPr wrap="square" lIns="0" tIns="0" rIns="0" bIns="0" rtlCol="0">
            <a:spAutoFit/>
          </a:bodyPr>
          <a:lstStyle/>
          <a:p>
            <a:pPr algn="ctr">
              <a:spcBef>
                <a:spcPts val="500"/>
              </a:spcBef>
            </a:pPr>
            <a:r>
              <a:rPr lang="en-US" sz="1100" b="1" dirty="0" smtClean="0"/>
              <a:t>Blunt Approaches to Digital Communications Miss the Mark with Students</a:t>
            </a:r>
            <a:endParaRPr lang="en-US" sz="1000" dirty="0" smtClean="0"/>
          </a:p>
        </p:txBody>
      </p:sp>
      <p:grpSp>
        <p:nvGrpSpPr>
          <p:cNvPr id="82" name="Group 81"/>
          <p:cNvGrpSpPr/>
          <p:nvPr/>
        </p:nvGrpSpPr>
        <p:grpSpPr>
          <a:xfrm>
            <a:off x="3658236" y="2224096"/>
            <a:ext cx="2782114" cy="484748"/>
            <a:chOff x="1188605" y="1969423"/>
            <a:chExt cx="2929907" cy="484748"/>
          </a:xfrm>
        </p:grpSpPr>
        <p:sp>
          <p:nvSpPr>
            <p:cNvPr id="83" name="TextBox 82"/>
            <p:cNvSpPr txBox="1"/>
            <p:nvPr/>
          </p:nvSpPr>
          <p:spPr>
            <a:xfrm>
              <a:off x="1972594" y="1969423"/>
              <a:ext cx="2145918" cy="484748"/>
            </a:xfrm>
            <a:prstGeom prst="rect">
              <a:avLst/>
            </a:prstGeom>
            <a:noFill/>
          </p:spPr>
          <p:txBody>
            <a:bodyPr vert="horz" wrap="square" lIns="0" tIns="0" rIns="0" bIns="0" rtlCol="0" anchor="ctr" anchorCtr="0">
              <a:spAutoFit/>
            </a:bodyPr>
            <a:lstStyle/>
            <a:p>
              <a:r>
                <a:rPr lang="en-US" sz="1050" b="1" dirty="0">
                  <a:solidFill>
                    <a:schemeClr val="accent5"/>
                  </a:solidFill>
                </a:rPr>
                <a:t>O</a:t>
              </a:r>
              <a:r>
                <a:rPr lang="en-US" sz="1050" b="1" dirty="0" smtClean="0">
                  <a:solidFill>
                    <a:schemeClr val="accent5"/>
                  </a:solidFill>
                </a:rPr>
                <a:t>nline portals </a:t>
              </a:r>
              <a:r>
                <a:rPr lang="en-US" sz="1050" dirty="0" smtClean="0"/>
                <a:t>are passive and organized around budget lines, not student needs</a:t>
              </a:r>
              <a:endParaRPr lang="en-US" sz="1050" dirty="0">
                <a:solidFill>
                  <a:schemeClr val="accent6"/>
                </a:solidFill>
              </a:endParaRPr>
            </a:p>
          </p:txBody>
        </p:sp>
        <p:pic>
          <p:nvPicPr>
            <p:cNvPr id="84" name="Picture 16" descr="http://abco.advisory.com/DSS/eab-icons/webpag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8605" y="1997075"/>
              <a:ext cx="558052" cy="4408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6" name="Group 85"/>
          <p:cNvGrpSpPr/>
          <p:nvPr/>
        </p:nvGrpSpPr>
        <p:grpSpPr>
          <a:xfrm>
            <a:off x="494282" y="2224096"/>
            <a:ext cx="2734681" cy="484748"/>
            <a:chOff x="1188088" y="2667381"/>
            <a:chExt cx="2879954" cy="484748"/>
          </a:xfrm>
        </p:grpSpPr>
        <p:sp>
          <p:nvSpPr>
            <p:cNvPr id="87" name="TextBox 86"/>
            <p:cNvSpPr txBox="1"/>
            <p:nvPr/>
          </p:nvSpPr>
          <p:spPr>
            <a:xfrm>
              <a:off x="1972593" y="2667381"/>
              <a:ext cx="2095449" cy="484748"/>
            </a:xfrm>
            <a:prstGeom prst="rect">
              <a:avLst/>
            </a:prstGeom>
            <a:noFill/>
          </p:spPr>
          <p:txBody>
            <a:bodyPr vert="horz" wrap="square" lIns="0" tIns="0" rIns="0" bIns="0" rtlCol="0" anchor="ctr" anchorCtr="0">
              <a:spAutoFit/>
            </a:bodyPr>
            <a:lstStyle/>
            <a:p>
              <a:r>
                <a:rPr lang="en-US" sz="1050" b="1" dirty="0" smtClean="0">
                  <a:solidFill>
                    <a:schemeClr val="accent5"/>
                  </a:solidFill>
                </a:rPr>
                <a:t>Generic e-mails</a:t>
              </a:r>
              <a:r>
                <a:rPr lang="en-US" sz="1050" dirty="0" smtClean="0">
                  <a:solidFill>
                    <a:schemeClr val="accent5"/>
                  </a:solidFill>
                </a:rPr>
                <a:t> </a:t>
              </a:r>
              <a:r>
                <a:rPr lang="en-US" sz="1050" dirty="0" smtClean="0"/>
                <a:t>are easy to ignore and often use an cold, administrational tone</a:t>
              </a:r>
              <a:endParaRPr lang="en-US" sz="1050" dirty="0"/>
            </a:p>
          </p:txBody>
        </p:sp>
        <p:pic>
          <p:nvPicPr>
            <p:cNvPr id="88" name="Picture 20" descr="http://abco.advisory.com/DSS/eab-icons/email.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88088" y="2679039"/>
              <a:ext cx="635002" cy="4614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3" name="Group 92"/>
          <p:cNvGrpSpPr/>
          <p:nvPr/>
        </p:nvGrpSpPr>
        <p:grpSpPr>
          <a:xfrm>
            <a:off x="6869623" y="2189852"/>
            <a:ext cx="2677603" cy="553237"/>
            <a:chOff x="6869623" y="2049505"/>
            <a:chExt cx="2677603" cy="553237"/>
          </a:xfrm>
        </p:grpSpPr>
        <p:pic>
          <p:nvPicPr>
            <p:cNvPr id="85" name="Picture 2" descr="L:\Public\Share\ABC Templates and Resources\EAB Templates and Resources\EAB Art Icons Logos\EAB Icons\Smart_phon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69623" y="2049505"/>
              <a:ext cx="320878" cy="553237"/>
            </a:xfrm>
            <a:prstGeom prst="rect">
              <a:avLst/>
            </a:prstGeom>
            <a:noFill/>
            <a:extLst>
              <a:ext uri="{909E8E84-426E-40DD-AFC4-6F175D3DCCD1}">
                <a14:hiddenFill xmlns:a14="http://schemas.microsoft.com/office/drawing/2010/main">
                  <a:solidFill>
                    <a:srgbClr val="FFFFFF"/>
                  </a:solidFill>
                </a14:hiddenFill>
              </a:ext>
            </a:extLst>
          </p:spPr>
        </p:pic>
        <p:sp>
          <p:nvSpPr>
            <p:cNvPr id="91" name="TextBox 90"/>
            <p:cNvSpPr txBox="1"/>
            <p:nvPr/>
          </p:nvSpPr>
          <p:spPr>
            <a:xfrm>
              <a:off x="7509554" y="2078042"/>
              <a:ext cx="2037672" cy="484748"/>
            </a:xfrm>
            <a:prstGeom prst="rect">
              <a:avLst/>
            </a:prstGeom>
            <a:noFill/>
          </p:spPr>
          <p:txBody>
            <a:bodyPr vert="horz" wrap="square" lIns="0" tIns="0" rIns="0" bIns="0" rtlCol="0" anchor="ctr" anchorCtr="0">
              <a:spAutoFit/>
            </a:bodyPr>
            <a:lstStyle/>
            <a:p>
              <a:r>
                <a:rPr lang="en-US" sz="1050" b="1" dirty="0" smtClean="0">
                  <a:solidFill>
                    <a:schemeClr val="accent5"/>
                  </a:solidFill>
                </a:rPr>
                <a:t>University apps </a:t>
              </a:r>
              <a:r>
                <a:rPr lang="en-US" sz="1050" dirty="0" smtClean="0"/>
                <a:t>are often just mobile versions of the passive university portal</a:t>
              </a:r>
              <a:endParaRPr lang="en-US" sz="1050" dirty="0">
                <a:solidFill>
                  <a:schemeClr val="accent6"/>
                </a:solidFill>
              </a:endParaRPr>
            </a:p>
          </p:txBody>
        </p:sp>
      </p:grpSp>
      <p:cxnSp>
        <p:nvCxnSpPr>
          <p:cNvPr id="95" name="Straight Connector 94"/>
          <p:cNvCxnSpPr/>
          <p:nvPr/>
        </p:nvCxnSpPr>
        <p:spPr bwMode="gray">
          <a:xfrm>
            <a:off x="0" y="1697953"/>
            <a:ext cx="10058400" cy="0"/>
          </a:xfrm>
          <a:prstGeom prst="line">
            <a:avLst/>
          </a:prstGeom>
          <a:ln w="12700">
            <a:solidFill>
              <a:schemeClr val="accent3"/>
            </a:solidFill>
            <a:prstDash val="solid"/>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129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gray">
          <a:xfrm>
            <a:off x="6403847" y="5288141"/>
            <a:ext cx="2834640" cy="146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28"/>
          </p:nvPr>
        </p:nvSpPr>
        <p:spPr>
          <a:xfrm>
            <a:off x="511175" y="1106655"/>
            <a:ext cx="9034272" cy="200055"/>
          </a:xfrm>
          <a:noFill/>
        </p:spPr>
        <p:txBody>
          <a:bodyPr/>
          <a:lstStyle/>
          <a:p>
            <a:r>
              <a:rPr lang="en-US" dirty="0" smtClean="0"/>
              <a:t>Technology Is Allowing Schools </a:t>
            </a:r>
            <a:r>
              <a:rPr lang="en-US" dirty="0"/>
              <a:t>to Get the Most Out of Scant </a:t>
            </a:r>
            <a:r>
              <a:rPr lang="en-US" dirty="0" smtClean="0"/>
              <a:t>Resources Via a Differentiated Care Strategy</a:t>
            </a:r>
            <a:endParaRPr lang="en-US" dirty="0"/>
          </a:p>
        </p:txBody>
      </p:sp>
      <p:sp>
        <p:nvSpPr>
          <p:cNvPr id="3" name="Text Placeholder 2"/>
          <p:cNvSpPr>
            <a:spLocks noGrp="1"/>
          </p:cNvSpPr>
          <p:nvPr>
            <p:ph type="body" sz="quarter" idx="29"/>
          </p:nvPr>
        </p:nvSpPr>
        <p:spPr/>
        <p:txBody>
          <a:bodyPr/>
          <a:lstStyle/>
          <a:p>
            <a:endParaRPr lang="en-US"/>
          </a:p>
        </p:txBody>
      </p:sp>
      <p:sp>
        <p:nvSpPr>
          <p:cNvPr id="6" name="Slide Number Placeholder 5"/>
          <p:cNvSpPr>
            <a:spLocks noGrp="1"/>
          </p:cNvSpPr>
          <p:nvPr>
            <p:ph type="sldNum" sz="quarter" idx="4"/>
          </p:nvPr>
        </p:nvSpPr>
        <p:spPr/>
        <p:txBody>
          <a:bodyPr/>
          <a:lstStyle/>
          <a:p>
            <a:fld id="{3410C721-F8A9-4A85-92FB-8E0F6F5D496A}" type="slidenum">
              <a:rPr lang="en-US" smtClean="0"/>
              <a:pPr/>
              <a:t>9</a:t>
            </a:fld>
            <a:endParaRPr lang="en-US" dirty="0"/>
          </a:p>
        </p:txBody>
      </p:sp>
      <p:sp>
        <p:nvSpPr>
          <p:cNvPr id="7" name="Title 6"/>
          <p:cNvSpPr>
            <a:spLocks noGrp="1"/>
          </p:cNvSpPr>
          <p:nvPr>
            <p:ph type="title"/>
          </p:nvPr>
        </p:nvSpPr>
        <p:spPr>
          <a:xfrm>
            <a:off x="513556" y="726855"/>
            <a:ext cx="9031288" cy="276999"/>
          </a:xfrm>
        </p:spPr>
        <p:txBody>
          <a:bodyPr/>
          <a:lstStyle/>
          <a:p>
            <a:r>
              <a:rPr lang="en-US" dirty="0" smtClean="0"/>
              <a:t>How the Best Schools Are Reorganizing Their Student Success Efforts</a:t>
            </a:r>
            <a:endParaRPr lang="en-US" dirty="0"/>
          </a:p>
        </p:txBody>
      </p:sp>
      <p:grpSp>
        <p:nvGrpSpPr>
          <p:cNvPr id="9" name="Group 8"/>
          <p:cNvGrpSpPr/>
          <p:nvPr/>
        </p:nvGrpSpPr>
        <p:grpSpPr>
          <a:xfrm>
            <a:off x="1063073" y="1888922"/>
            <a:ext cx="4432035" cy="3346876"/>
            <a:chOff x="921867" y="2179047"/>
            <a:chExt cx="3218624" cy="2774569"/>
          </a:xfrm>
        </p:grpSpPr>
        <p:sp>
          <p:nvSpPr>
            <p:cNvPr id="10" name="Parallelogram 33"/>
            <p:cNvSpPr/>
            <p:nvPr/>
          </p:nvSpPr>
          <p:spPr bwMode="gray">
            <a:xfrm flipH="1">
              <a:off x="3603545" y="3846075"/>
              <a:ext cx="536946" cy="1107541"/>
            </a:xfrm>
            <a:custGeom>
              <a:avLst/>
              <a:gdLst>
                <a:gd name="connsiteX0" fmla="*/ 0 w 990600"/>
                <a:gd name="connsiteY0" fmla="*/ 895144 h 895144"/>
                <a:gd name="connsiteX1" fmla="*/ 223786 w 990600"/>
                <a:gd name="connsiteY1" fmla="*/ 0 h 895144"/>
                <a:gd name="connsiteX2" fmla="*/ 990600 w 990600"/>
                <a:gd name="connsiteY2" fmla="*/ 0 h 895144"/>
                <a:gd name="connsiteX3" fmla="*/ 766814 w 990600"/>
                <a:gd name="connsiteY3" fmla="*/ 895144 h 895144"/>
                <a:gd name="connsiteX4" fmla="*/ 0 w 990600"/>
                <a:gd name="connsiteY4" fmla="*/ 895144 h 895144"/>
                <a:gd name="connsiteX0" fmla="*/ 0 w 990600"/>
                <a:gd name="connsiteY0" fmla="*/ 1104694 h 1104694"/>
                <a:gd name="connsiteX1" fmla="*/ 700036 w 990600"/>
                <a:gd name="connsiteY1" fmla="*/ 0 h 1104694"/>
                <a:gd name="connsiteX2" fmla="*/ 990600 w 990600"/>
                <a:gd name="connsiteY2" fmla="*/ 209550 h 1104694"/>
                <a:gd name="connsiteX3" fmla="*/ 766814 w 990600"/>
                <a:gd name="connsiteY3" fmla="*/ 1104694 h 1104694"/>
                <a:gd name="connsiteX4" fmla="*/ 0 w 990600"/>
                <a:gd name="connsiteY4" fmla="*/ 1104694 h 1104694"/>
                <a:gd name="connsiteX0" fmla="*/ 0 w 990600"/>
                <a:gd name="connsiteY0" fmla="*/ 1104694 h 1104694"/>
                <a:gd name="connsiteX1" fmla="*/ 700036 w 990600"/>
                <a:gd name="connsiteY1" fmla="*/ 0 h 1104694"/>
                <a:gd name="connsiteX2" fmla="*/ 990600 w 990600"/>
                <a:gd name="connsiteY2" fmla="*/ 209550 h 1104694"/>
                <a:gd name="connsiteX3" fmla="*/ 500114 w 990600"/>
                <a:gd name="connsiteY3" fmla="*/ 1047544 h 1104694"/>
                <a:gd name="connsiteX4" fmla="*/ 0 w 990600"/>
                <a:gd name="connsiteY4" fmla="*/ 1104694 h 1104694"/>
                <a:gd name="connsiteX0" fmla="*/ 0 w 990600"/>
                <a:gd name="connsiteY0" fmla="*/ 1104694 h 1104694"/>
                <a:gd name="connsiteX1" fmla="*/ 700036 w 990600"/>
                <a:gd name="connsiteY1" fmla="*/ 0 h 1104694"/>
                <a:gd name="connsiteX2" fmla="*/ 990600 w 990600"/>
                <a:gd name="connsiteY2" fmla="*/ 209550 h 1104694"/>
                <a:gd name="connsiteX3" fmla="*/ 500114 w 990600"/>
                <a:gd name="connsiteY3" fmla="*/ 1104694 h 1104694"/>
                <a:gd name="connsiteX4" fmla="*/ 0 w 990600"/>
                <a:gd name="connsiteY4" fmla="*/ 1104694 h 1104694"/>
                <a:gd name="connsiteX0" fmla="*/ 0 w 990600"/>
                <a:gd name="connsiteY0" fmla="*/ 733219 h 1104694"/>
                <a:gd name="connsiteX1" fmla="*/ 700036 w 990600"/>
                <a:gd name="connsiteY1" fmla="*/ 0 h 1104694"/>
                <a:gd name="connsiteX2" fmla="*/ 990600 w 990600"/>
                <a:gd name="connsiteY2" fmla="*/ 209550 h 1104694"/>
                <a:gd name="connsiteX3" fmla="*/ 500114 w 990600"/>
                <a:gd name="connsiteY3" fmla="*/ 1104694 h 1104694"/>
                <a:gd name="connsiteX4" fmla="*/ 0 w 990600"/>
                <a:gd name="connsiteY4" fmla="*/ 733219 h 1104694"/>
                <a:gd name="connsiteX0" fmla="*/ 0 w 1000125"/>
                <a:gd name="connsiteY0" fmla="*/ 733219 h 1104694"/>
                <a:gd name="connsiteX1" fmla="*/ 700036 w 1000125"/>
                <a:gd name="connsiteY1" fmla="*/ 0 h 1104694"/>
                <a:gd name="connsiteX2" fmla="*/ 1000125 w 1000125"/>
                <a:gd name="connsiteY2" fmla="*/ 209550 h 1104694"/>
                <a:gd name="connsiteX3" fmla="*/ 500114 w 1000125"/>
                <a:gd name="connsiteY3" fmla="*/ 1104694 h 1104694"/>
                <a:gd name="connsiteX4" fmla="*/ 0 w 1000125"/>
                <a:gd name="connsiteY4" fmla="*/ 733219 h 1104694"/>
                <a:gd name="connsiteX0" fmla="*/ 0 w 1000125"/>
                <a:gd name="connsiteY0" fmla="*/ 685594 h 1057069"/>
                <a:gd name="connsiteX1" fmla="*/ 700036 w 1000125"/>
                <a:gd name="connsiteY1" fmla="*/ 0 h 1057069"/>
                <a:gd name="connsiteX2" fmla="*/ 1000125 w 1000125"/>
                <a:gd name="connsiteY2" fmla="*/ 161925 h 1057069"/>
                <a:gd name="connsiteX3" fmla="*/ 500114 w 1000125"/>
                <a:gd name="connsiteY3" fmla="*/ 1057069 h 1057069"/>
                <a:gd name="connsiteX4" fmla="*/ 0 w 1000125"/>
                <a:gd name="connsiteY4" fmla="*/ 685594 h 1057069"/>
                <a:gd name="connsiteX0" fmla="*/ 0 w 1000125"/>
                <a:gd name="connsiteY0" fmla="*/ 714169 h 1085644"/>
                <a:gd name="connsiteX1" fmla="*/ 700036 w 1000125"/>
                <a:gd name="connsiteY1" fmla="*/ 0 h 1085644"/>
                <a:gd name="connsiteX2" fmla="*/ 1000125 w 1000125"/>
                <a:gd name="connsiteY2" fmla="*/ 190500 h 1085644"/>
                <a:gd name="connsiteX3" fmla="*/ 500114 w 1000125"/>
                <a:gd name="connsiteY3" fmla="*/ 1085644 h 1085644"/>
                <a:gd name="connsiteX4" fmla="*/ 0 w 1000125"/>
                <a:gd name="connsiteY4" fmla="*/ 714169 h 1085644"/>
                <a:gd name="connsiteX0" fmla="*/ 0 w 1000125"/>
                <a:gd name="connsiteY0" fmla="*/ 847519 h 1218994"/>
                <a:gd name="connsiteX1" fmla="*/ 804811 w 1000125"/>
                <a:gd name="connsiteY1" fmla="*/ 0 h 1218994"/>
                <a:gd name="connsiteX2" fmla="*/ 1000125 w 1000125"/>
                <a:gd name="connsiteY2" fmla="*/ 323850 h 1218994"/>
                <a:gd name="connsiteX3" fmla="*/ 500114 w 1000125"/>
                <a:gd name="connsiteY3" fmla="*/ 1218994 h 1218994"/>
                <a:gd name="connsiteX4" fmla="*/ 0 w 1000125"/>
                <a:gd name="connsiteY4" fmla="*/ 847519 h 1218994"/>
                <a:gd name="connsiteX0" fmla="*/ 0 w 638175"/>
                <a:gd name="connsiteY0" fmla="*/ 780844 h 1218994"/>
                <a:gd name="connsiteX1" fmla="*/ 442861 w 638175"/>
                <a:gd name="connsiteY1" fmla="*/ 0 h 1218994"/>
                <a:gd name="connsiteX2" fmla="*/ 638175 w 638175"/>
                <a:gd name="connsiteY2" fmla="*/ 323850 h 1218994"/>
                <a:gd name="connsiteX3" fmla="*/ 138164 w 638175"/>
                <a:gd name="connsiteY3" fmla="*/ 1218994 h 1218994"/>
                <a:gd name="connsiteX4" fmla="*/ 0 w 638175"/>
                <a:gd name="connsiteY4" fmla="*/ 780844 h 1218994"/>
                <a:gd name="connsiteX0" fmla="*/ 0 w 676275"/>
                <a:gd name="connsiteY0" fmla="*/ 904669 h 1218994"/>
                <a:gd name="connsiteX1" fmla="*/ 480961 w 676275"/>
                <a:gd name="connsiteY1" fmla="*/ 0 h 1218994"/>
                <a:gd name="connsiteX2" fmla="*/ 676275 w 676275"/>
                <a:gd name="connsiteY2" fmla="*/ 323850 h 1218994"/>
                <a:gd name="connsiteX3" fmla="*/ 176264 w 676275"/>
                <a:gd name="connsiteY3" fmla="*/ 1218994 h 1218994"/>
                <a:gd name="connsiteX4" fmla="*/ 0 w 676275"/>
                <a:gd name="connsiteY4" fmla="*/ 904669 h 1218994"/>
                <a:gd name="connsiteX0" fmla="*/ 0 w 676275"/>
                <a:gd name="connsiteY0" fmla="*/ 933244 h 1247569"/>
                <a:gd name="connsiteX1" fmla="*/ 633361 w 676275"/>
                <a:gd name="connsiteY1" fmla="*/ 0 h 1247569"/>
                <a:gd name="connsiteX2" fmla="*/ 676275 w 676275"/>
                <a:gd name="connsiteY2" fmla="*/ 352425 h 1247569"/>
                <a:gd name="connsiteX3" fmla="*/ 176264 w 676275"/>
                <a:gd name="connsiteY3" fmla="*/ 1247569 h 1247569"/>
                <a:gd name="connsiteX4" fmla="*/ 0 w 676275"/>
                <a:gd name="connsiteY4" fmla="*/ 933244 h 1247569"/>
                <a:gd name="connsiteX0" fmla="*/ 0 w 676275"/>
                <a:gd name="connsiteY0" fmla="*/ 933244 h 1247569"/>
                <a:gd name="connsiteX1" fmla="*/ 528586 w 676275"/>
                <a:gd name="connsiteY1" fmla="*/ 0 h 1247569"/>
                <a:gd name="connsiteX2" fmla="*/ 676275 w 676275"/>
                <a:gd name="connsiteY2" fmla="*/ 352425 h 1247569"/>
                <a:gd name="connsiteX3" fmla="*/ 176264 w 676275"/>
                <a:gd name="connsiteY3" fmla="*/ 1247569 h 1247569"/>
                <a:gd name="connsiteX4" fmla="*/ 0 w 676275"/>
                <a:gd name="connsiteY4" fmla="*/ 933244 h 1247569"/>
                <a:gd name="connsiteX0" fmla="*/ 0 w 676275"/>
                <a:gd name="connsiteY0" fmla="*/ 799894 h 1114219"/>
                <a:gd name="connsiteX1" fmla="*/ 585736 w 676275"/>
                <a:gd name="connsiteY1" fmla="*/ 0 h 1114219"/>
                <a:gd name="connsiteX2" fmla="*/ 676275 w 676275"/>
                <a:gd name="connsiteY2" fmla="*/ 219075 h 1114219"/>
                <a:gd name="connsiteX3" fmla="*/ 176264 w 676275"/>
                <a:gd name="connsiteY3" fmla="*/ 1114219 h 1114219"/>
                <a:gd name="connsiteX4" fmla="*/ 0 w 676275"/>
                <a:gd name="connsiteY4" fmla="*/ 799894 h 1114219"/>
                <a:gd name="connsiteX0" fmla="*/ 0 w 676275"/>
                <a:gd name="connsiteY0" fmla="*/ 866569 h 1180894"/>
                <a:gd name="connsiteX1" fmla="*/ 633361 w 676275"/>
                <a:gd name="connsiteY1" fmla="*/ 0 h 1180894"/>
                <a:gd name="connsiteX2" fmla="*/ 676275 w 676275"/>
                <a:gd name="connsiteY2" fmla="*/ 285750 h 1180894"/>
                <a:gd name="connsiteX3" fmla="*/ 176264 w 676275"/>
                <a:gd name="connsiteY3" fmla="*/ 1180894 h 1180894"/>
                <a:gd name="connsiteX4" fmla="*/ 0 w 676275"/>
                <a:gd name="connsiteY4" fmla="*/ 866569 h 1180894"/>
                <a:gd name="connsiteX0" fmla="*/ 0 w 600075"/>
                <a:gd name="connsiteY0" fmla="*/ 733219 h 1180894"/>
                <a:gd name="connsiteX1" fmla="*/ 557161 w 600075"/>
                <a:gd name="connsiteY1" fmla="*/ 0 h 1180894"/>
                <a:gd name="connsiteX2" fmla="*/ 600075 w 600075"/>
                <a:gd name="connsiteY2" fmla="*/ 285750 h 1180894"/>
                <a:gd name="connsiteX3" fmla="*/ 100064 w 600075"/>
                <a:gd name="connsiteY3" fmla="*/ 1180894 h 1180894"/>
                <a:gd name="connsiteX4" fmla="*/ 0 w 600075"/>
                <a:gd name="connsiteY4" fmla="*/ 733219 h 1180894"/>
                <a:gd name="connsiteX0" fmla="*/ 0 w 616026"/>
                <a:gd name="connsiteY0" fmla="*/ 733219 h 1180894"/>
                <a:gd name="connsiteX1" fmla="*/ 557161 w 616026"/>
                <a:gd name="connsiteY1" fmla="*/ 0 h 1180894"/>
                <a:gd name="connsiteX2" fmla="*/ 616026 w 616026"/>
                <a:gd name="connsiteY2" fmla="*/ 277708 h 1180894"/>
                <a:gd name="connsiteX3" fmla="*/ 100064 w 616026"/>
                <a:gd name="connsiteY3" fmla="*/ 1180894 h 1180894"/>
                <a:gd name="connsiteX4" fmla="*/ 0 w 616026"/>
                <a:gd name="connsiteY4" fmla="*/ 733219 h 1180894"/>
                <a:gd name="connsiteX0" fmla="*/ 0 w 616026"/>
                <a:gd name="connsiteY0" fmla="*/ 729327 h 1177002"/>
                <a:gd name="connsiteX1" fmla="*/ 572795 w 616026"/>
                <a:gd name="connsiteY1" fmla="*/ 0 h 1177002"/>
                <a:gd name="connsiteX2" fmla="*/ 616026 w 616026"/>
                <a:gd name="connsiteY2" fmla="*/ 273816 h 1177002"/>
                <a:gd name="connsiteX3" fmla="*/ 100064 w 616026"/>
                <a:gd name="connsiteY3" fmla="*/ 1177002 h 1177002"/>
                <a:gd name="connsiteX4" fmla="*/ 0 w 616026"/>
                <a:gd name="connsiteY4" fmla="*/ 729327 h 1177002"/>
                <a:gd name="connsiteX0" fmla="*/ 0 w 608209"/>
                <a:gd name="connsiteY0" fmla="*/ 756573 h 1177002"/>
                <a:gd name="connsiteX1" fmla="*/ 564978 w 608209"/>
                <a:gd name="connsiteY1" fmla="*/ 0 h 1177002"/>
                <a:gd name="connsiteX2" fmla="*/ 608209 w 608209"/>
                <a:gd name="connsiteY2" fmla="*/ 273816 h 1177002"/>
                <a:gd name="connsiteX3" fmla="*/ 92247 w 608209"/>
                <a:gd name="connsiteY3" fmla="*/ 1177002 h 1177002"/>
                <a:gd name="connsiteX4" fmla="*/ 0 w 608209"/>
                <a:gd name="connsiteY4" fmla="*/ 756573 h 1177002"/>
                <a:gd name="connsiteX0" fmla="*/ 0 w 608209"/>
                <a:gd name="connsiteY0" fmla="*/ 756573 h 1177541"/>
                <a:gd name="connsiteX1" fmla="*/ 564978 w 608209"/>
                <a:gd name="connsiteY1" fmla="*/ 0 h 1177541"/>
                <a:gd name="connsiteX2" fmla="*/ 608209 w 608209"/>
                <a:gd name="connsiteY2" fmla="*/ 273816 h 1177541"/>
                <a:gd name="connsiteX3" fmla="*/ 92247 w 608209"/>
                <a:gd name="connsiteY3" fmla="*/ 1177002 h 1177541"/>
                <a:gd name="connsiteX4" fmla="*/ 125042 w 608209"/>
                <a:gd name="connsiteY4" fmla="*/ 1176252 h 1177541"/>
                <a:gd name="connsiteX5" fmla="*/ 0 w 608209"/>
                <a:gd name="connsiteY5" fmla="*/ 756573 h 1177541"/>
                <a:gd name="connsiteX0" fmla="*/ 0 w 608209"/>
                <a:gd name="connsiteY0" fmla="*/ 756573 h 1176840"/>
                <a:gd name="connsiteX1" fmla="*/ 564978 w 608209"/>
                <a:gd name="connsiteY1" fmla="*/ 0 h 1176840"/>
                <a:gd name="connsiteX2" fmla="*/ 608209 w 608209"/>
                <a:gd name="connsiteY2" fmla="*/ 273816 h 1176840"/>
                <a:gd name="connsiteX3" fmla="*/ 130355 w 608209"/>
                <a:gd name="connsiteY3" fmla="*/ 1165325 h 1176840"/>
                <a:gd name="connsiteX4" fmla="*/ 125042 w 608209"/>
                <a:gd name="connsiteY4" fmla="*/ 1176252 h 1176840"/>
                <a:gd name="connsiteX5" fmla="*/ 0 w 608209"/>
                <a:gd name="connsiteY5" fmla="*/ 756573 h 1176840"/>
                <a:gd name="connsiteX0" fmla="*/ 0 w 622865"/>
                <a:gd name="connsiteY0" fmla="*/ 756573 h 1176840"/>
                <a:gd name="connsiteX1" fmla="*/ 564978 w 622865"/>
                <a:gd name="connsiteY1" fmla="*/ 0 h 1176840"/>
                <a:gd name="connsiteX2" fmla="*/ 622865 w 622865"/>
                <a:gd name="connsiteY2" fmla="*/ 282574 h 1176840"/>
                <a:gd name="connsiteX3" fmla="*/ 130355 w 622865"/>
                <a:gd name="connsiteY3" fmla="*/ 1165325 h 1176840"/>
                <a:gd name="connsiteX4" fmla="*/ 125042 w 622865"/>
                <a:gd name="connsiteY4" fmla="*/ 1176252 h 1176840"/>
                <a:gd name="connsiteX5" fmla="*/ 0 w 622865"/>
                <a:gd name="connsiteY5" fmla="*/ 756573 h 1176840"/>
                <a:gd name="connsiteX0" fmla="*/ 0 w 622865"/>
                <a:gd name="connsiteY0" fmla="*/ 925867 h 1346134"/>
                <a:gd name="connsiteX1" fmla="*/ 523941 w 622865"/>
                <a:gd name="connsiteY1" fmla="*/ 0 h 1346134"/>
                <a:gd name="connsiteX2" fmla="*/ 622865 w 622865"/>
                <a:gd name="connsiteY2" fmla="*/ 451868 h 1346134"/>
                <a:gd name="connsiteX3" fmla="*/ 130355 w 622865"/>
                <a:gd name="connsiteY3" fmla="*/ 1334619 h 1346134"/>
                <a:gd name="connsiteX4" fmla="*/ 125042 w 622865"/>
                <a:gd name="connsiteY4" fmla="*/ 1345546 h 1346134"/>
                <a:gd name="connsiteX5" fmla="*/ 0 w 622865"/>
                <a:gd name="connsiteY5" fmla="*/ 925867 h 1346134"/>
                <a:gd name="connsiteX0" fmla="*/ 0 w 660971"/>
                <a:gd name="connsiteY0" fmla="*/ 730747 h 1346134"/>
                <a:gd name="connsiteX1" fmla="*/ 562047 w 660971"/>
                <a:gd name="connsiteY1" fmla="*/ 0 h 1346134"/>
                <a:gd name="connsiteX2" fmla="*/ 660971 w 660971"/>
                <a:gd name="connsiteY2" fmla="*/ 451868 h 1346134"/>
                <a:gd name="connsiteX3" fmla="*/ 168461 w 660971"/>
                <a:gd name="connsiteY3" fmla="*/ 1334619 h 1346134"/>
                <a:gd name="connsiteX4" fmla="*/ 163148 w 660971"/>
                <a:gd name="connsiteY4" fmla="*/ 1345546 h 1346134"/>
                <a:gd name="connsiteX5" fmla="*/ 0 w 660971"/>
                <a:gd name="connsiteY5" fmla="*/ 730747 h 1346134"/>
                <a:gd name="connsiteX0" fmla="*/ 0 w 660971"/>
                <a:gd name="connsiteY0" fmla="*/ 704923 h 1320310"/>
                <a:gd name="connsiteX1" fmla="*/ 559116 w 660971"/>
                <a:gd name="connsiteY1" fmla="*/ 0 h 1320310"/>
                <a:gd name="connsiteX2" fmla="*/ 660971 w 660971"/>
                <a:gd name="connsiteY2" fmla="*/ 426044 h 1320310"/>
                <a:gd name="connsiteX3" fmla="*/ 168461 w 660971"/>
                <a:gd name="connsiteY3" fmla="*/ 1308795 h 1320310"/>
                <a:gd name="connsiteX4" fmla="*/ 163148 w 660971"/>
                <a:gd name="connsiteY4" fmla="*/ 1319722 h 1320310"/>
                <a:gd name="connsiteX5" fmla="*/ 0 w 660971"/>
                <a:gd name="connsiteY5" fmla="*/ 704923 h 1320310"/>
                <a:gd name="connsiteX0" fmla="*/ 0 w 660971"/>
                <a:gd name="connsiteY0" fmla="*/ 710662 h 1326049"/>
                <a:gd name="connsiteX1" fmla="*/ 562047 w 660971"/>
                <a:gd name="connsiteY1" fmla="*/ 0 h 1326049"/>
                <a:gd name="connsiteX2" fmla="*/ 660971 w 660971"/>
                <a:gd name="connsiteY2" fmla="*/ 431783 h 1326049"/>
                <a:gd name="connsiteX3" fmla="*/ 168461 w 660971"/>
                <a:gd name="connsiteY3" fmla="*/ 1314534 h 1326049"/>
                <a:gd name="connsiteX4" fmla="*/ 163148 w 660971"/>
                <a:gd name="connsiteY4" fmla="*/ 1325461 h 1326049"/>
                <a:gd name="connsiteX5" fmla="*/ 0 w 660971"/>
                <a:gd name="connsiteY5" fmla="*/ 710662 h 1326049"/>
                <a:gd name="connsiteX0" fmla="*/ 0 w 660971"/>
                <a:gd name="connsiteY0" fmla="*/ 725009 h 1340396"/>
                <a:gd name="connsiteX1" fmla="*/ 567910 w 660971"/>
                <a:gd name="connsiteY1" fmla="*/ 0 h 1340396"/>
                <a:gd name="connsiteX2" fmla="*/ 660971 w 660971"/>
                <a:gd name="connsiteY2" fmla="*/ 446130 h 1340396"/>
                <a:gd name="connsiteX3" fmla="*/ 168461 w 660971"/>
                <a:gd name="connsiteY3" fmla="*/ 1328881 h 1340396"/>
                <a:gd name="connsiteX4" fmla="*/ 163148 w 660971"/>
                <a:gd name="connsiteY4" fmla="*/ 1339808 h 1340396"/>
                <a:gd name="connsiteX5" fmla="*/ 0 w 660971"/>
                <a:gd name="connsiteY5" fmla="*/ 725009 h 1340396"/>
                <a:gd name="connsiteX0" fmla="*/ 0 w 660971"/>
                <a:gd name="connsiteY0" fmla="*/ 699185 h 1314572"/>
                <a:gd name="connsiteX1" fmla="*/ 562047 w 660971"/>
                <a:gd name="connsiteY1" fmla="*/ 0 h 1314572"/>
                <a:gd name="connsiteX2" fmla="*/ 660971 w 660971"/>
                <a:gd name="connsiteY2" fmla="*/ 420306 h 1314572"/>
                <a:gd name="connsiteX3" fmla="*/ 168461 w 660971"/>
                <a:gd name="connsiteY3" fmla="*/ 1303057 h 1314572"/>
                <a:gd name="connsiteX4" fmla="*/ 163148 w 660971"/>
                <a:gd name="connsiteY4" fmla="*/ 1313984 h 1314572"/>
                <a:gd name="connsiteX5" fmla="*/ 0 w 660971"/>
                <a:gd name="connsiteY5" fmla="*/ 699185 h 1314572"/>
                <a:gd name="connsiteX0" fmla="*/ 0 w 660971"/>
                <a:gd name="connsiteY0" fmla="*/ 713532 h 1328919"/>
                <a:gd name="connsiteX1" fmla="*/ 550322 w 660971"/>
                <a:gd name="connsiteY1" fmla="*/ 0 h 1328919"/>
                <a:gd name="connsiteX2" fmla="*/ 660971 w 660971"/>
                <a:gd name="connsiteY2" fmla="*/ 434653 h 1328919"/>
                <a:gd name="connsiteX3" fmla="*/ 168461 w 660971"/>
                <a:gd name="connsiteY3" fmla="*/ 1317404 h 1328919"/>
                <a:gd name="connsiteX4" fmla="*/ 163148 w 660971"/>
                <a:gd name="connsiteY4" fmla="*/ 1328331 h 1328919"/>
                <a:gd name="connsiteX5" fmla="*/ 0 w 660971"/>
                <a:gd name="connsiteY5" fmla="*/ 713532 h 1328919"/>
                <a:gd name="connsiteX0" fmla="*/ 0 w 660971"/>
                <a:gd name="connsiteY0" fmla="*/ 719271 h 1334658"/>
                <a:gd name="connsiteX1" fmla="*/ 559115 w 660971"/>
                <a:gd name="connsiteY1" fmla="*/ 0 h 1334658"/>
                <a:gd name="connsiteX2" fmla="*/ 660971 w 660971"/>
                <a:gd name="connsiteY2" fmla="*/ 440392 h 1334658"/>
                <a:gd name="connsiteX3" fmla="*/ 168461 w 660971"/>
                <a:gd name="connsiteY3" fmla="*/ 1323143 h 1334658"/>
                <a:gd name="connsiteX4" fmla="*/ 163148 w 660971"/>
                <a:gd name="connsiteY4" fmla="*/ 1334070 h 1334658"/>
                <a:gd name="connsiteX5" fmla="*/ 0 w 660971"/>
                <a:gd name="connsiteY5" fmla="*/ 719271 h 1334658"/>
                <a:gd name="connsiteX0" fmla="*/ 0 w 660971"/>
                <a:gd name="connsiteY0" fmla="*/ 719271 h 1335603"/>
                <a:gd name="connsiteX1" fmla="*/ 559115 w 660971"/>
                <a:gd name="connsiteY1" fmla="*/ 0 h 1335603"/>
                <a:gd name="connsiteX2" fmla="*/ 660971 w 660971"/>
                <a:gd name="connsiteY2" fmla="*/ 440392 h 1335603"/>
                <a:gd name="connsiteX3" fmla="*/ 168461 w 660971"/>
                <a:gd name="connsiteY3" fmla="*/ 1323143 h 1335603"/>
                <a:gd name="connsiteX4" fmla="*/ 163148 w 660971"/>
                <a:gd name="connsiteY4" fmla="*/ 1334070 h 1335603"/>
                <a:gd name="connsiteX5" fmla="*/ 164762 w 660971"/>
                <a:gd name="connsiteY5" fmla="*/ 1333846 h 1335603"/>
                <a:gd name="connsiteX6" fmla="*/ 0 w 660971"/>
                <a:gd name="connsiteY6" fmla="*/ 719271 h 1335603"/>
                <a:gd name="connsiteX0" fmla="*/ 0 w 660971"/>
                <a:gd name="connsiteY0" fmla="*/ 719271 h 1335603"/>
                <a:gd name="connsiteX1" fmla="*/ 559115 w 660971"/>
                <a:gd name="connsiteY1" fmla="*/ 0 h 1335603"/>
                <a:gd name="connsiteX2" fmla="*/ 660971 w 660971"/>
                <a:gd name="connsiteY2" fmla="*/ 440392 h 1335603"/>
                <a:gd name="connsiteX3" fmla="*/ 180564 w 660971"/>
                <a:gd name="connsiteY3" fmla="*/ 1320181 h 1335603"/>
                <a:gd name="connsiteX4" fmla="*/ 163148 w 660971"/>
                <a:gd name="connsiteY4" fmla="*/ 1334070 h 1335603"/>
                <a:gd name="connsiteX5" fmla="*/ 164762 w 660971"/>
                <a:gd name="connsiteY5" fmla="*/ 1333846 h 1335603"/>
                <a:gd name="connsiteX6" fmla="*/ 0 w 660971"/>
                <a:gd name="connsiteY6" fmla="*/ 719271 h 1335603"/>
                <a:gd name="connsiteX0" fmla="*/ 0 w 660971"/>
                <a:gd name="connsiteY0" fmla="*/ 719271 h 1334588"/>
                <a:gd name="connsiteX1" fmla="*/ 559115 w 660971"/>
                <a:gd name="connsiteY1" fmla="*/ 0 h 1334588"/>
                <a:gd name="connsiteX2" fmla="*/ 660971 w 660971"/>
                <a:gd name="connsiteY2" fmla="*/ 440392 h 1334588"/>
                <a:gd name="connsiteX3" fmla="*/ 180564 w 660971"/>
                <a:gd name="connsiteY3" fmla="*/ 1320181 h 1334588"/>
                <a:gd name="connsiteX4" fmla="*/ 163148 w 660971"/>
                <a:gd name="connsiteY4" fmla="*/ 1334070 h 1334588"/>
                <a:gd name="connsiteX5" fmla="*/ 164762 w 660971"/>
                <a:gd name="connsiteY5" fmla="*/ 1321999 h 1334588"/>
                <a:gd name="connsiteX6" fmla="*/ 0 w 660971"/>
                <a:gd name="connsiteY6" fmla="*/ 719271 h 133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971" h="1334588">
                  <a:moveTo>
                    <a:pt x="0" y="719271"/>
                  </a:moveTo>
                  <a:lnTo>
                    <a:pt x="559115" y="0"/>
                  </a:lnTo>
                  <a:lnTo>
                    <a:pt x="660971" y="440392"/>
                  </a:lnTo>
                  <a:lnTo>
                    <a:pt x="180564" y="1320181"/>
                  </a:lnTo>
                  <a:cubicBezTo>
                    <a:pt x="179771" y="1316039"/>
                    <a:pt x="163941" y="1338212"/>
                    <a:pt x="163148" y="1334070"/>
                  </a:cubicBezTo>
                  <a:cubicBezTo>
                    <a:pt x="161669" y="1328071"/>
                    <a:pt x="166241" y="1327998"/>
                    <a:pt x="164762" y="1321999"/>
                  </a:cubicBezTo>
                  <a:lnTo>
                    <a:pt x="0" y="719271"/>
                  </a:lnTo>
                  <a:close/>
                </a:path>
              </a:pathLst>
            </a:custGeom>
            <a:solidFill>
              <a:schemeClr val="bg2"/>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grpSp>
          <p:nvGrpSpPr>
            <p:cNvPr id="11" name="Group 10"/>
            <p:cNvGrpSpPr/>
            <p:nvPr/>
          </p:nvGrpSpPr>
          <p:grpSpPr>
            <a:xfrm>
              <a:off x="921867" y="2179047"/>
              <a:ext cx="3072437" cy="2770758"/>
              <a:chOff x="2562549" y="2039117"/>
              <a:chExt cx="3782128" cy="3396733"/>
            </a:xfrm>
          </p:grpSpPr>
          <p:sp>
            <p:nvSpPr>
              <p:cNvPr id="12" name="Parallelogram 22"/>
              <p:cNvSpPr/>
              <p:nvPr/>
            </p:nvSpPr>
            <p:spPr bwMode="gray">
              <a:xfrm>
                <a:off x="3655065" y="3134375"/>
                <a:ext cx="1669405" cy="354240"/>
              </a:xfrm>
              <a:custGeom>
                <a:avLst/>
                <a:gdLst>
                  <a:gd name="connsiteX0" fmla="*/ 0 w 3355180"/>
                  <a:gd name="connsiteY0" fmla="*/ 339971 h 339971"/>
                  <a:gd name="connsiteX1" fmla="*/ 539857 w 3355180"/>
                  <a:gd name="connsiteY1" fmla="*/ 0 h 339971"/>
                  <a:gd name="connsiteX2" fmla="*/ 3355180 w 3355180"/>
                  <a:gd name="connsiteY2" fmla="*/ 0 h 339971"/>
                  <a:gd name="connsiteX3" fmla="*/ 2815323 w 3355180"/>
                  <a:gd name="connsiteY3" fmla="*/ 339971 h 339971"/>
                  <a:gd name="connsiteX4" fmla="*/ 0 w 3355180"/>
                  <a:gd name="connsiteY4" fmla="*/ 339971 h 339971"/>
                  <a:gd name="connsiteX0" fmla="*/ 0 w 3012280"/>
                  <a:gd name="connsiteY0" fmla="*/ 339971 h 339971"/>
                  <a:gd name="connsiteX1" fmla="*/ 539857 w 3012280"/>
                  <a:gd name="connsiteY1" fmla="*/ 0 h 339971"/>
                  <a:gd name="connsiteX2" fmla="*/ 3012280 w 3012280"/>
                  <a:gd name="connsiteY2" fmla="*/ 0 h 339971"/>
                  <a:gd name="connsiteX3" fmla="*/ 2815323 w 3012280"/>
                  <a:gd name="connsiteY3" fmla="*/ 339971 h 339971"/>
                  <a:gd name="connsiteX4" fmla="*/ 0 w 3012280"/>
                  <a:gd name="connsiteY4" fmla="*/ 339971 h 339971"/>
                  <a:gd name="connsiteX0" fmla="*/ 0 w 3012280"/>
                  <a:gd name="connsiteY0" fmla="*/ 349496 h 349496"/>
                  <a:gd name="connsiteX1" fmla="*/ 1060081 w 3012280"/>
                  <a:gd name="connsiteY1" fmla="*/ 0 h 349496"/>
                  <a:gd name="connsiteX2" fmla="*/ 3012280 w 3012280"/>
                  <a:gd name="connsiteY2" fmla="*/ 9525 h 349496"/>
                  <a:gd name="connsiteX3" fmla="*/ 2815323 w 3012280"/>
                  <a:gd name="connsiteY3" fmla="*/ 349496 h 349496"/>
                  <a:gd name="connsiteX4" fmla="*/ 0 w 3012280"/>
                  <a:gd name="connsiteY4" fmla="*/ 349496 h 349496"/>
                  <a:gd name="connsiteX0" fmla="*/ 0 w 3169923"/>
                  <a:gd name="connsiteY0" fmla="*/ 349496 h 349496"/>
                  <a:gd name="connsiteX1" fmla="*/ 1060081 w 3169923"/>
                  <a:gd name="connsiteY1" fmla="*/ 0 h 349496"/>
                  <a:gd name="connsiteX2" fmla="*/ 3169923 w 3169923"/>
                  <a:gd name="connsiteY2" fmla="*/ 0 h 349496"/>
                  <a:gd name="connsiteX3" fmla="*/ 2815323 w 3169923"/>
                  <a:gd name="connsiteY3" fmla="*/ 349496 h 349496"/>
                  <a:gd name="connsiteX4" fmla="*/ 0 w 3169923"/>
                  <a:gd name="connsiteY4" fmla="*/ 349496 h 349496"/>
                  <a:gd name="connsiteX0" fmla="*/ 0 w 2886165"/>
                  <a:gd name="connsiteY0" fmla="*/ 359021 h 359021"/>
                  <a:gd name="connsiteX1" fmla="*/ 1060081 w 2886165"/>
                  <a:gd name="connsiteY1" fmla="*/ 9525 h 359021"/>
                  <a:gd name="connsiteX2" fmla="*/ 2886165 w 2886165"/>
                  <a:gd name="connsiteY2" fmla="*/ 0 h 359021"/>
                  <a:gd name="connsiteX3" fmla="*/ 2815323 w 2886165"/>
                  <a:gd name="connsiteY3" fmla="*/ 359021 h 359021"/>
                  <a:gd name="connsiteX4" fmla="*/ 0 w 2886165"/>
                  <a:gd name="connsiteY4" fmla="*/ 359021 h 359021"/>
                  <a:gd name="connsiteX0" fmla="*/ 0 w 3075337"/>
                  <a:gd name="connsiteY0" fmla="*/ 359021 h 359021"/>
                  <a:gd name="connsiteX1" fmla="*/ 1060081 w 3075337"/>
                  <a:gd name="connsiteY1" fmla="*/ 9525 h 359021"/>
                  <a:gd name="connsiteX2" fmla="*/ 3075337 w 3075337"/>
                  <a:gd name="connsiteY2" fmla="*/ 0 h 359021"/>
                  <a:gd name="connsiteX3" fmla="*/ 2815323 w 3075337"/>
                  <a:gd name="connsiteY3" fmla="*/ 359021 h 359021"/>
                  <a:gd name="connsiteX4" fmla="*/ 0 w 3075337"/>
                  <a:gd name="connsiteY4" fmla="*/ 359021 h 359021"/>
                  <a:gd name="connsiteX0" fmla="*/ 0 w 2901929"/>
                  <a:gd name="connsiteY0" fmla="*/ 349496 h 349496"/>
                  <a:gd name="connsiteX1" fmla="*/ 1060081 w 2901929"/>
                  <a:gd name="connsiteY1" fmla="*/ 0 h 349496"/>
                  <a:gd name="connsiteX2" fmla="*/ 2901929 w 2901929"/>
                  <a:gd name="connsiteY2" fmla="*/ 66675 h 349496"/>
                  <a:gd name="connsiteX3" fmla="*/ 2815323 w 2901929"/>
                  <a:gd name="connsiteY3" fmla="*/ 349496 h 349496"/>
                  <a:gd name="connsiteX4" fmla="*/ 0 w 2901929"/>
                  <a:gd name="connsiteY4" fmla="*/ 349496 h 349496"/>
                  <a:gd name="connsiteX0" fmla="*/ 0 w 2856344"/>
                  <a:gd name="connsiteY0" fmla="*/ 349496 h 349496"/>
                  <a:gd name="connsiteX1" fmla="*/ 1014496 w 2856344"/>
                  <a:gd name="connsiteY1" fmla="*/ 0 h 349496"/>
                  <a:gd name="connsiteX2" fmla="*/ 2856344 w 2856344"/>
                  <a:gd name="connsiteY2" fmla="*/ 66675 h 349496"/>
                  <a:gd name="connsiteX3" fmla="*/ 2769738 w 2856344"/>
                  <a:gd name="connsiteY3" fmla="*/ 349496 h 349496"/>
                  <a:gd name="connsiteX4" fmla="*/ 0 w 2856344"/>
                  <a:gd name="connsiteY4" fmla="*/ 349496 h 349496"/>
                  <a:gd name="connsiteX0" fmla="*/ 0 w 2824001"/>
                  <a:gd name="connsiteY0" fmla="*/ 353336 h 353336"/>
                  <a:gd name="connsiteX1" fmla="*/ 982153 w 2824001"/>
                  <a:gd name="connsiteY1" fmla="*/ 0 h 353336"/>
                  <a:gd name="connsiteX2" fmla="*/ 2824001 w 2824001"/>
                  <a:gd name="connsiteY2" fmla="*/ 66675 h 353336"/>
                  <a:gd name="connsiteX3" fmla="*/ 2737395 w 2824001"/>
                  <a:gd name="connsiteY3" fmla="*/ 349496 h 353336"/>
                  <a:gd name="connsiteX4" fmla="*/ 0 w 2824001"/>
                  <a:gd name="connsiteY4" fmla="*/ 353336 h 353336"/>
                  <a:gd name="connsiteX0" fmla="*/ 0 w 2791658"/>
                  <a:gd name="connsiteY0" fmla="*/ 349496 h 349496"/>
                  <a:gd name="connsiteX1" fmla="*/ 949810 w 2791658"/>
                  <a:gd name="connsiteY1" fmla="*/ 0 h 349496"/>
                  <a:gd name="connsiteX2" fmla="*/ 2791658 w 2791658"/>
                  <a:gd name="connsiteY2" fmla="*/ 66675 h 349496"/>
                  <a:gd name="connsiteX3" fmla="*/ 2705052 w 2791658"/>
                  <a:gd name="connsiteY3" fmla="*/ 349496 h 349496"/>
                  <a:gd name="connsiteX4" fmla="*/ 0 w 2791658"/>
                  <a:gd name="connsiteY4" fmla="*/ 349496 h 349496"/>
                  <a:gd name="connsiteX0" fmla="*/ 0 w 2772252"/>
                  <a:gd name="connsiteY0" fmla="*/ 330295 h 349496"/>
                  <a:gd name="connsiteX1" fmla="*/ 930404 w 2772252"/>
                  <a:gd name="connsiteY1" fmla="*/ 0 h 349496"/>
                  <a:gd name="connsiteX2" fmla="*/ 2772252 w 2772252"/>
                  <a:gd name="connsiteY2" fmla="*/ 66675 h 349496"/>
                  <a:gd name="connsiteX3" fmla="*/ 2685646 w 2772252"/>
                  <a:gd name="connsiteY3" fmla="*/ 349496 h 349496"/>
                  <a:gd name="connsiteX4" fmla="*/ 0 w 2772252"/>
                  <a:gd name="connsiteY4" fmla="*/ 330295 h 349496"/>
                  <a:gd name="connsiteX0" fmla="*/ 0 w 2778721"/>
                  <a:gd name="connsiteY0" fmla="*/ 337975 h 349496"/>
                  <a:gd name="connsiteX1" fmla="*/ 936873 w 2778721"/>
                  <a:gd name="connsiteY1" fmla="*/ 0 h 349496"/>
                  <a:gd name="connsiteX2" fmla="*/ 2778721 w 2778721"/>
                  <a:gd name="connsiteY2" fmla="*/ 66675 h 349496"/>
                  <a:gd name="connsiteX3" fmla="*/ 2692115 w 2778721"/>
                  <a:gd name="connsiteY3" fmla="*/ 349496 h 349496"/>
                  <a:gd name="connsiteX4" fmla="*/ 0 w 2778721"/>
                  <a:gd name="connsiteY4" fmla="*/ 337975 h 349496"/>
                  <a:gd name="connsiteX0" fmla="*/ 0 w 2778721"/>
                  <a:gd name="connsiteY0" fmla="*/ 337975 h 349496"/>
                  <a:gd name="connsiteX1" fmla="*/ 936873 w 2778721"/>
                  <a:gd name="connsiteY1" fmla="*/ 0 h 349496"/>
                  <a:gd name="connsiteX2" fmla="*/ 2778721 w 2778721"/>
                  <a:gd name="connsiteY2" fmla="*/ 66675 h 349496"/>
                  <a:gd name="connsiteX3" fmla="*/ 2769298 w 2778721"/>
                  <a:gd name="connsiteY3" fmla="*/ 62576 h 349496"/>
                  <a:gd name="connsiteX4" fmla="*/ 2692115 w 2778721"/>
                  <a:gd name="connsiteY4" fmla="*/ 349496 h 349496"/>
                  <a:gd name="connsiteX5" fmla="*/ 0 w 2778721"/>
                  <a:gd name="connsiteY5" fmla="*/ 337975 h 349496"/>
                  <a:gd name="connsiteX0" fmla="*/ 0 w 2769355"/>
                  <a:gd name="connsiteY0" fmla="*/ 337975 h 349496"/>
                  <a:gd name="connsiteX1" fmla="*/ 936873 w 2769355"/>
                  <a:gd name="connsiteY1" fmla="*/ 0 h 349496"/>
                  <a:gd name="connsiteX2" fmla="*/ 2759315 w 2769355"/>
                  <a:gd name="connsiteY2" fmla="*/ 70515 h 349496"/>
                  <a:gd name="connsiteX3" fmla="*/ 2769298 w 2769355"/>
                  <a:gd name="connsiteY3" fmla="*/ 62576 h 349496"/>
                  <a:gd name="connsiteX4" fmla="*/ 2692115 w 2769355"/>
                  <a:gd name="connsiteY4" fmla="*/ 349496 h 349496"/>
                  <a:gd name="connsiteX5" fmla="*/ 0 w 2769355"/>
                  <a:gd name="connsiteY5" fmla="*/ 337975 h 349496"/>
                  <a:gd name="connsiteX0" fmla="*/ 0 w 2762948"/>
                  <a:gd name="connsiteY0" fmla="*/ 337975 h 349496"/>
                  <a:gd name="connsiteX1" fmla="*/ 936873 w 2762948"/>
                  <a:gd name="connsiteY1" fmla="*/ 0 h 349496"/>
                  <a:gd name="connsiteX2" fmla="*/ 2759315 w 2762948"/>
                  <a:gd name="connsiteY2" fmla="*/ 70515 h 349496"/>
                  <a:gd name="connsiteX3" fmla="*/ 2762829 w 2762948"/>
                  <a:gd name="connsiteY3" fmla="*/ 74097 h 349496"/>
                  <a:gd name="connsiteX4" fmla="*/ 2692115 w 2762948"/>
                  <a:gd name="connsiteY4" fmla="*/ 349496 h 349496"/>
                  <a:gd name="connsiteX5" fmla="*/ 0 w 2762948"/>
                  <a:gd name="connsiteY5" fmla="*/ 337975 h 349496"/>
                  <a:gd name="connsiteX0" fmla="*/ 0 w 2762948"/>
                  <a:gd name="connsiteY0" fmla="*/ 337975 h 349496"/>
                  <a:gd name="connsiteX1" fmla="*/ 936873 w 2762948"/>
                  <a:gd name="connsiteY1" fmla="*/ 0 h 349496"/>
                  <a:gd name="connsiteX2" fmla="*/ 2732107 w 2762948"/>
                  <a:gd name="connsiteY2" fmla="*/ 65456 h 349496"/>
                  <a:gd name="connsiteX3" fmla="*/ 2759315 w 2762948"/>
                  <a:gd name="connsiteY3" fmla="*/ 70515 h 349496"/>
                  <a:gd name="connsiteX4" fmla="*/ 2762829 w 2762948"/>
                  <a:gd name="connsiteY4" fmla="*/ 74097 h 349496"/>
                  <a:gd name="connsiteX5" fmla="*/ 2692115 w 2762948"/>
                  <a:gd name="connsiteY5" fmla="*/ 349496 h 349496"/>
                  <a:gd name="connsiteX6" fmla="*/ 0 w 2762948"/>
                  <a:gd name="connsiteY6" fmla="*/ 337975 h 349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2948" h="349496">
                    <a:moveTo>
                      <a:pt x="0" y="337975"/>
                    </a:moveTo>
                    <a:lnTo>
                      <a:pt x="936873" y="0"/>
                    </a:lnTo>
                    <a:lnTo>
                      <a:pt x="2732107" y="65456"/>
                    </a:lnTo>
                    <a:lnTo>
                      <a:pt x="2759315" y="70515"/>
                    </a:lnTo>
                    <a:cubicBezTo>
                      <a:pt x="2758330" y="75549"/>
                      <a:pt x="2763814" y="69063"/>
                      <a:pt x="2762829" y="74097"/>
                    </a:cubicBezTo>
                    <a:lnTo>
                      <a:pt x="2692115" y="349496"/>
                    </a:lnTo>
                    <a:lnTo>
                      <a:pt x="0" y="337975"/>
                    </a:lnTo>
                    <a:close/>
                  </a:path>
                </a:pathLst>
              </a:custGeom>
              <a:solidFill>
                <a:schemeClr val="accent2">
                  <a:lumMod val="40000"/>
                  <a:lumOff val="60000"/>
                </a:schemeClr>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3" name="Parallelogram 22"/>
              <p:cNvSpPr/>
              <p:nvPr/>
            </p:nvSpPr>
            <p:spPr bwMode="gray">
              <a:xfrm>
                <a:off x="3066870" y="4057651"/>
                <a:ext cx="2895780" cy="481415"/>
              </a:xfrm>
              <a:custGeom>
                <a:avLst/>
                <a:gdLst>
                  <a:gd name="connsiteX0" fmla="*/ 0 w 3355180"/>
                  <a:gd name="connsiteY0" fmla="*/ 339971 h 339971"/>
                  <a:gd name="connsiteX1" fmla="*/ 539857 w 3355180"/>
                  <a:gd name="connsiteY1" fmla="*/ 0 h 339971"/>
                  <a:gd name="connsiteX2" fmla="*/ 3355180 w 3355180"/>
                  <a:gd name="connsiteY2" fmla="*/ 0 h 339971"/>
                  <a:gd name="connsiteX3" fmla="*/ 2815323 w 3355180"/>
                  <a:gd name="connsiteY3" fmla="*/ 339971 h 339971"/>
                  <a:gd name="connsiteX4" fmla="*/ 0 w 3355180"/>
                  <a:gd name="connsiteY4" fmla="*/ 339971 h 339971"/>
                  <a:gd name="connsiteX0" fmla="*/ 0 w 3012280"/>
                  <a:gd name="connsiteY0" fmla="*/ 339971 h 339971"/>
                  <a:gd name="connsiteX1" fmla="*/ 539857 w 3012280"/>
                  <a:gd name="connsiteY1" fmla="*/ 0 h 339971"/>
                  <a:gd name="connsiteX2" fmla="*/ 3012280 w 3012280"/>
                  <a:gd name="connsiteY2" fmla="*/ 0 h 339971"/>
                  <a:gd name="connsiteX3" fmla="*/ 2815323 w 3012280"/>
                  <a:gd name="connsiteY3" fmla="*/ 339971 h 339971"/>
                  <a:gd name="connsiteX4" fmla="*/ 0 w 3012280"/>
                  <a:gd name="connsiteY4" fmla="*/ 339971 h 339971"/>
                  <a:gd name="connsiteX0" fmla="*/ 0 w 3012280"/>
                  <a:gd name="connsiteY0" fmla="*/ 339971 h 339971"/>
                  <a:gd name="connsiteX1" fmla="*/ 539857 w 3012280"/>
                  <a:gd name="connsiteY1" fmla="*/ 0 h 339971"/>
                  <a:gd name="connsiteX2" fmla="*/ 3012280 w 3012280"/>
                  <a:gd name="connsiteY2" fmla="*/ 0 h 339971"/>
                  <a:gd name="connsiteX3" fmla="*/ 2202782 w 3012280"/>
                  <a:gd name="connsiteY3" fmla="*/ 339971 h 339971"/>
                  <a:gd name="connsiteX4" fmla="*/ 0 w 3012280"/>
                  <a:gd name="connsiteY4" fmla="*/ 339971 h 339971"/>
                  <a:gd name="connsiteX0" fmla="*/ 0 w 2280219"/>
                  <a:gd name="connsiteY0" fmla="*/ 339971 h 339971"/>
                  <a:gd name="connsiteX1" fmla="*/ 539857 w 2280219"/>
                  <a:gd name="connsiteY1" fmla="*/ 0 h 339971"/>
                  <a:gd name="connsiteX2" fmla="*/ 2280219 w 2280219"/>
                  <a:gd name="connsiteY2" fmla="*/ 13453 h 339971"/>
                  <a:gd name="connsiteX3" fmla="*/ 2202782 w 2280219"/>
                  <a:gd name="connsiteY3" fmla="*/ 339971 h 339971"/>
                  <a:gd name="connsiteX4" fmla="*/ 0 w 2280219"/>
                  <a:gd name="connsiteY4" fmla="*/ 339971 h 339971"/>
                  <a:gd name="connsiteX0" fmla="*/ 0 w 2271024"/>
                  <a:gd name="connsiteY0" fmla="*/ 339971 h 339971"/>
                  <a:gd name="connsiteX1" fmla="*/ 530662 w 2271024"/>
                  <a:gd name="connsiteY1" fmla="*/ 0 h 339971"/>
                  <a:gd name="connsiteX2" fmla="*/ 2271024 w 2271024"/>
                  <a:gd name="connsiteY2" fmla="*/ 13453 h 339971"/>
                  <a:gd name="connsiteX3" fmla="*/ 2193587 w 2271024"/>
                  <a:gd name="connsiteY3" fmla="*/ 339971 h 339971"/>
                  <a:gd name="connsiteX4" fmla="*/ 0 w 2271024"/>
                  <a:gd name="connsiteY4" fmla="*/ 339971 h 339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024" h="339971">
                    <a:moveTo>
                      <a:pt x="0" y="339971"/>
                    </a:moveTo>
                    <a:lnTo>
                      <a:pt x="530662" y="0"/>
                    </a:lnTo>
                    <a:lnTo>
                      <a:pt x="2271024" y="13453"/>
                    </a:lnTo>
                    <a:lnTo>
                      <a:pt x="2193587" y="339971"/>
                    </a:lnTo>
                    <a:lnTo>
                      <a:pt x="0" y="339971"/>
                    </a:lnTo>
                    <a:close/>
                  </a:path>
                </a:pathLst>
              </a:custGeom>
              <a:solidFill>
                <a:schemeClr val="accent1">
                  <a:lumMod val="20000"/>
                  <a:lumOff val="80000"/>
                </a:schemeClr>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4" name="Isosceles Triangle 13"/>
              <p:cNvSpPr/>
              <p:nvPr/>
            </p:nvSpPr>
            <p:spPr bwMode="gray">
              <a:xfrm>
                <a:off x="3737597" y="2039117"/>
                <a:ext cx="1426561" cy="1285950"/>
              </a:xfrm>
              <a:prstGeom prst="triangle">
                <a:avLst/>
              </a:prstGeom>
              <a:solidFill>
                <a:schemeClr val="tx1"/>
              </a:solidFill>
              <a:ln w="1270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5" name="Trapezoid 14"/>
              <p:cNvSpPr/>
              <p:nvPr/>
            </p:nvSpPr>
            <p:spPr bwMode="gray">
              <a:xfrm>
                <a:off x="3151307" y="3488615"/>
                <a:ext cx="2596144" cy="888484"/>
              </a:xfrm>
              <a:prstGeom prst="trapezoid">
                <a:avLst>
                  <a:gd name="adj" fmla="val 63073"/>
                </a:avLst>
              </a:prstGeom>
              <a:solidFill>
                <a:schemeClr val="accent3"/>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6" name="TextBox 15"/>
              <p:cNvSpPr txBox="1"/>
              <p:nvPr/>
            </p:nvSpPr>
            <p:spPr bwMode="gray">
              <a:xfrm>
                <a:off x="3259922" y="3897799"/>
                <a:ext cx="2382807" cy="328430"/>
              </a:xfrm>
              <a:prstGeom prst="rect">
                <a:avLst/>
              </a:prstGeom>
              <a:noFill/>
            </p:spPr>
            <p:txBody>
              <a:bodyPr wrap="square" lIns="0" tIns="0" rIns="0" bIns="0" rtlCol="0">
                <a:spAutoFit/>
              </a:bodyPr>
              <a:lstStyle/>
              <a:p>
                <a:pPr algn="ctr">
                  <a:spcBef>
                    <a:spcPts val="500"/>
                  </a:spcBef>
                </a:pPr>
                <a:r>
                  <a:rPr lang="en-US" sz="1050" b="1" dirty="0" smtClean="0">
                    <a:solidFill>
                      <a:schemeClr val="bg1"/>
                    </a:solidFill>
                  </a:rPr>
                  <a:t>Proactive </a:t>
                </a:r>
                <a:br>
                  <a:rPr lang="en-US" sz="1050" b="1" dirty="0" smtClean="0">
                    <a:solidFill>
                      <a:schemeClr val="bg1"/>
                    </a:solidFill>
                  </a:rPr>
                </a:br>
                <a:r>
                  <a:rPr lang="en-US" sz="1050" b="1" dirty="0" smtClean="0">
                    <a:solidFill>
                      <a:schemeClr val="bg1"/>
                    </a:solidFill>
                  </a:rPr>
                  <a:t>Monitoring</a:t>
                </a:r>
              </a:p>
            </p:txBody>
          </p:sp>
          <p:sp>
            <p:nvSpPr>
              <p:cNvPr id="17" name="Right Triangle 32"/>
              <p:cNvSpPr/>
              <p:nvPr/>
            </p:nvSpPr>
            <p:spPr bwMode="gray">
              <a:xfrm>
                <a:off x="4484162" y="2075484"/>
                <a:ext cx="755366" cy="1243797"/>
              </a:xfrm>
              <a:custGeom>
                <a:avLst/>
                <a:gdLst>
                  <a:gd name="connsiteX0" fmla="*/ 0 w 1493052"/>
                  <a:gd name="connsiteY0" fmla="*/ 1284295 h 1284295"/>
                  <a:gd name="connsiteX1" fmla="*/ 0 w 1493052"/>
                  <a:gd name="connsiteY1" fmla="*/ 0 h 1284295"/>
                  <a:gd name="connsiteX2" fmla="*/ 1493052 w 1493052"/>
                  <a:gd name="connsiteY2" fmla="*/ 1284295 h 1284295"/>
                  <a:gd name="connsiteX3" fmla="*/ 0 w 1493052"/>
                  <a:gd name="connsiteY3" fmla="*/ 1284295 h 1284295"/>
                  <a:gd name="connsiteX0" fmla="*/ 0 w 1121577"/>
                  <a:gd name="connsiteY0" fmla="*/ 1284295 h 1284295"/>
                  <a:gd name="connsiteX1" fmla="*/ 0 w 1121577"/>
                  <a:gd name="connsiteY1" fmla="*/ 0 h 1284295"/>
                  <a:gd name="connsiteX2" fmla="*/ 1121577 w 1121577"/>
                  <a:gd name="connsiteY2" fmla="*/ 884245 h 1284295"/>
                  <a:gd name="connsiteX3" fmla="*/ 0 w 1121577"/>
                  <a:gd name="connsiteY3" fmla="*/ 1284295 h 1284295"/>
                  <a:gd name="connsiteX0" fmla="*/ 742950 w 1121577"/>
                  <a:gd name="connsiteY0" fmla="*/ 1274770 h 1274770"/>
                  <a:gd name="connsiteX1" fmla="*/ 0 w 1121577"/>
                  <a:gd name="connsiteY1" fmla="*/ 0 h 1274770"/>
                  <a:gd name="connsiteX2" fmla="*/ 1121577 w 1121577"/>
                  <a:gd name="connsiteY2" fmla="*/ 884245 h 1274770"/>
                  <a:gd name="connsiteX3" fmla="*/ 742950 w 1121577"/>
                  <a:gd name="connsiteY3" fmla="*/ 1274770 h 1274770"/>
                  <a:gd name="connsiteX0" fmla="*/ 742950 w 1121577"/>
                  <a:gd name="connsiteY0" fmla="*/ 1274770 h 1274770"/>
                  <a:gd name="connsiteX1" fmla="*/ 0 w 1121577"/>
                  <a:gd name="connsiteY1" fmla="*/ 0 h 1274770"/>
                  <a:gd name="connsiteX2" fmla="*/ 1121577 w 1121577"/>
                  <a:gd name="connsiteY2" fmla="*/ 1036645 h 1274770"/>
                  <a:gd name="connsiteX3" fmla="*/ 742950 w 1121577"/>
                  <a:gd name="connsiteY3" fmla="*/ 1274770 h 1274770"/>
                  <a:gd name="connsiteX0" fmla="*/ 742950 w 1026327"/>
                  <a:gd name="connsiteY0" fmla="*/ 1274770 h 1274770"/>
                  <a:gd name="connsiteX1" fmla="*/ 0 w 1026327"/>
                  <a:gd name="connsiteY1" fmla="*/ 0 h 1274770"/>
                  <a:gd name="connsiteX2" fmla="*/ 1026327 w 1026327"/>
                  <a:gd name="connsiteY2" fmla="*/ 1112845 h 1274770"/>
                  <a:gd name="connsiteX3" fmla="*/ 742950 w 1026327"/>
                  <a:gd name="connsiteY3" fmla="*/ 1274770 h 1274770"/>
                  <a:gd name="connsiteX0" fmla="*/ 771525 w 1054902"/>
                  <a:gd name="connsiteY0" fmla="*/ 1303345 h 1303345"/>
                  <a:gd name="connsiteX1" fmla="*/ 0 w 1054902"/>
                  <a:gd name="connsiteY1" fmla="*/ 0 h 1303345"/>
                  <a:gd name="connsiteX2" fmla="*/ 1054902 w 1054902"/>
                  <a:gd name="connsiteY2" fmla="*/ 1141420 h 1303345"/>
                  <a:gd name="connsiteX3" fmla="*/ 771525 w 1054902"/>
                  <a:gd name="connsiteY3" fmla="*/ 1303345 h 1303345"/>
                  <a:gd name="connsiteX0" fmla="*/ 771525 w 902502"/>
                  <a:gd name="connsiteY0" fmla="*/ 1303345 h 1303345"/>
                  <a:gd name="connsiteX1" fmla="*/ 0 w 902502"/>
                  <a:gd name="connsiteY1" fmla="*/ 0 h 1303345"/>
                  <a:gd name="connsiteX2" fmla="*/ 902502 w 902502"/>
                  <a:gd name="connsiteY2" fmla="*/ 969970 h 1303345"/>
                  <a:gd name="connsiteX3" fmla="*/ 771525 w 902502"/>
                  <a:gd name="connsiteY3" fmla="*/ 1303345 h 1303345"/>
                  <a:gd name="connsiteX0" fmla="*/ 771525 w 816777"/>
                  <a:gd name="connsiteY0" fmla="*/ 1303345 h 1303345"/>
                  <a:gd name="connsiteX1" fmla="*/ 0 w 816777"/>
                  <a:gd name="connsiteY1" fmla="*/ 0 h 1303345"/>
                  <a:gd name="connsiteX2" fmla="*/ 816777 w 816777"/>
                  <a:gd name="connsiteY2" fmla="*/ 1103320 h 1303345"/>
                  <a:gd name="connsiteX3" fmla="*/ 771525 w 816777"/>
                  <a:gd name="connsiteY3" fmla="*/ 1303345 h 1303345"/>
                  <a:gd name="connsiteX0" fmla="*/ 771525 w 816777"/>
                  <a:gd name="connsiteY0" fmla="*/ 1303345 h 1303345"/>
                  <a:gd name="connsiteX1" fmla="*/ 0 w 816777"/>
                  <a:gd name="connsiteY1" fmla="*/ 0 h 1303345"/>
                  <a:gd name="connsiteX2" fmla="*/ 34951 w 816777"/>
                  <a:gd name="connsiteY2" fmla="*/ 46860 h 1303345"/>
                  <a:gd name="connsiteX3" fmla="*/ 816777 w 816777"/>
                  <a:gd name="connsiteY3" fmla="*/ 1103320 h 1303345"/>
                  <a:gd name="connsiteX4" fmla="*/ 771525 w 816777"/>
                  <a:gd name="connsiteY4" fmla="*/ 1303345 h 1303345"/>
                  <a:gd name="connsiteX0" fmla="*/ 736574 w 781826"/>
                  <a:gd name="connsiteY0" fmla="*/ 1256485 h 1256485"/>
                  <a:gd name="connsiteX1" fmla="*/ 0 w 781826"/>
                  <a:gd name="connsiteY1" fmla="*/ 0 h 1256485"/>
                  <a:gd name="connsiteX2" fmla="*/ 781826 w 781826"/>
                  <a:gd name="connsiteY2" fmla="*/ 1056460 h 1256485"/>
                  <a:gd name="connsiteX3" fmla="*/ 736574 w 781826"/>
                  <a:gd name="connsiteY3" fmla="*/ 1256485 h 1256485"/>
                  <a:gd name="connsiteX0" fmla="*/ 713326 w 781826"/>
                  <a:gd name="connsiteY0" fmla="*/ 1264284 h 1264284"/>
                  <a:gd name="connsiteX1" fmla="*/ 0 w 781826"/>
                  <a:gd name="connsiteY1" fmla="*/ 0 h 1264284"/>
                  <a:gd name="connsiteX2" fmla="*/ 781826 w 781826"/>
                  <a:gd name="connsiteY2" fmla="*/ 1056460 h 1264284"/>
                  <a:gd name="connsiteX3" fmla="*/ 713326 w 781826"/>
                  <a:gd name="connsiteY3" fmla="*/ 1264284 h 1264284"/>
                  <a:gd name="connsiteX0" fmla="*/ 701326 w 769826"/>
                  <a:gd name="connsiteY0" fmla="*/ 1255226 h 1255226"/>
                  <a:gd name="connsiteX1" fmla="*/ 0 w 769826"/>
                  <a:gd name="connsiteY1" fmla="*/ 0 h 1255226"/>
                  <a:gd name="connsiteX2" fmla="*/ 769826 w 769826"/>
                  <a:gd name="connsiteY2" fmla="*/ 1047402 h 1255226"/>
                  <a:gd name="connsiteX3" fmla="*/ 701326 w 769826"/>
                  <a:gd name="connsiteY3" fmla="*/ 1255226 h 1255226"/>
                  <a:gd name="connsiteX0" fmla="*/ 683329 w 751829"/>
                  <a:gd name="connsiteY0" fmla="*/ 1234093 h 1234093"/>
                  <a:gd name="connsiteX1" fmla="*/ 0 w 751829"/>
                  <a:gd name="connsiteY1" fmla="*/ 0 h 1234093"/>
                  <a:gd name="connsiteX2" fmla="*/ 751829 w 751829"/>
                  <a:gd name="connsiteY2" fmla="*/ 1026269 h 1234093"/>
                  <a:gd name="connsiteX3" fmla="*/ 683329 w 751829"/>
                  <a:gd name="connsiteY3" fmla="*/ 1234093 h 1234093"/>
                  <a:gd name="connsiteX0" fmla="*/ 689328 w 757828"/>
                  <a:gd name="connsiteY0" fmla="*/ 1258245 h 1258245"/>
                  <a:gd name="connsiteX1" fmla="*/ 0 w 757828"/>
                  <a:gd name="connsiteY1" fmla="*/ 0 h 1258245"/>
                  <a:gd name="connsiteX2" fmla="*/ 757828 w 757828"/>
                  <a:gd name="connsiteY2" fmla="*/ 1050421 h 1258245"/>
                  <a:gd name="connsiteX3" fmla="*/ 689328 w 757828"/>
                  <a:gd name="connsiteY3" fmla="*/ 1258245 h 1258245"/>
                  <a:gd name="connsiteX0" fmla="*/ 680329 w 748829"/>
                  <a:gd name="connsiteY0" fmla="*/ 1246168 h 1246168"/>
                  <a:gd name="connsiteX1" fmla="*/ 0 w 748829"/>
                  <a:gd name="connsiteY1" fmla="*/ 0 h 1246168"/>
                  <a:gd name="connsiteX2" fmla="*/ 748829 w 748829"/>
                  <a:gd name="connsiteY2" fmla="*/ 1038344 h 1246168"/>
                  <a:gd name="connsiteX3" fmla="*/ 680329 w 748829"/>
                  <a:gd name="connsiteY3" fmla="*/ 1246168 h 1246168"/>
                </a:gdLst>
                <a:ahLst/>
                <a:cxnLst>
                  <a:cxn ang="0">
                    <a:pos x="connsiteX0" y="connsiteY0"/>
                  </a:cxn>
                  <a:cxn ang="0">
                    <a:pos x="connsiteX1" y="connsiteY1"/>
                  </a:cxn>
                  <a:cxn ang="0">
                    <a:pos x="connsiteX2" y="connsiteY2"/>
                  </a:cxn>
                  <a:cxn ang="0">
                    <a:pos x="connsiteX3" y="connsiteY3"/>
                  </a:cxn>
                </a:cxnLst>
                <a:rect l="l" t="t" r="r" b="b"/>
                <a:pathLst>
                  <a:path w="748829" h="1246168">
                    <a:moveTo>
                      <a:pt x="680329" y="1246168"/>
                    </a:moveTo>
                    <a:lnTo>
                      <a:pt x="0" y="0"/>
                    </a:lnTo>
                    <a:lnTo>
                      <a:pt x="748829" y="1038344"/>
                    </a:lnTo>
                    <a:lnTo>
                      <a:pt x="680329" y="1246168"/>
                    </a:lnTo>
                    <a:close/>
                  </a:path>
                </a:pathLst>
              </a:custGeom>
              <a:solidFill>
                <a:schemeClr val="accent3">
                  <a:lumMod val="60000"/>
                  <a:lumOff val="40000"/>
                </a:schemeClr>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8" name="TextBox 17"/>
              <p:cNvSpPr txBox="1"/>
              <p:nvPr/>
            </p:nvSpPr>
            <p:spPr bwMode="gray">
              <a:xfrm>
                <a:off x="3259923" y="2844382"/>
                <a:ext cx="2382807" cy="328430"/>
              </a:xfrm>
              <a:prstGeom prst="rect">
                <a:avLst/>
              </a:prstGeom>
              <a:noFill/>
            </p:spPr>
            <p:txBody>
              <a:bodyPr wrap="square" lIns="0" tIns="0" rIns="0" bIns="0" rtlCol="0">
                <a:spAutoFit/>
              </a:bodyPr>
              <a:lstStyle/>
              <a:p>
                <a:pPr algn="ctr">
                  <a:spcBef>
                    <a:spcPts val="500"/>
                  </a:spcBef>
                </a:pPr>
                <a:r>
                  <a:rPr lang="en-US" sz="1050" b="1" dirty="0" smtClean="0">
                    <a:solidFill>
                      <a:schemeClr val="bg1"/>
                    </a:solidFill>
                  </a:rPr>
                  <a:t>Managed </a:t>
                </a:r>
                <a:br>
                  <a:rPr lang="en-US" sz="1050" b="1" dirty="0" smtClean="0">
                    <a:solidFill>
                      <a:schemeClr val="bg1"/>
                    </a:solidFill>
                  </a:rPr>
                </a:br>
                <a:r>
                  <a:rPr lang="en-US" sz="1050" b="1" dirty="0" smtClean="0">
                    <a:solidFill>
                      <a:schemeClr val="bg1"/>
                    </a:solidFill>
                  </a:rPr>
                  <a:t>Interventions</a:t>
                </a:r>
              </a:p>
            </p:txBody>
          </p:sp>
          <p:sp>
            <p:nvSpPr>
              <p:cNvPr id="19" name="Parallelogram 33"/>
              <p:cNvSpPr/>
              <p:nvPr/>
            </p:nvSpPr>
            <p:spPr bwMode="gray">
              <a:xfrm flipH="1">
                <a:off x="5265292" y="3206756"/>
                <a:ext cx="622867" cy="1177264"/>
              </a:xfrm>
              <a:custGeom>
                <a:avLst/>
                <a:gdLst>
                  <a:gd name="connsiteX0" fmla="*/ 0 w 990600"/>
                  <a:gd name="connsiteY0" fmla="*/ 895144 h 895144"/>
                  <a:gd name="connsiteX1" fmla="*/ 223786 w 990600"/>
                  <a:gd name="connsiteY1" fmla="*/ 0 h 895144"/>
                  <a:gd name="connsiteX2" fmla="*/ 990600 w 990600"/>
                  <a:gd name="connsiteY2" fmla="*/ 0 h 895144"/>
                  <a:gd name="connsiteX3" fmla="*/ 766814 w 990600"/>
                  <a:gd name="connsiteY3" fmla="*/ 895144 h 895144"/>
                  <a:gd name="connsiteX4" fmla="*/ 0 w 990600"/>
                  <a:gd name="connsiteY4" fmla="*/ 895144 h 895144"/>
                  <a:gd name="connsiteX0" fmla="*/ 0 w 990600"/>
                  <a:gd name="connsiteY0" fmla="*/ 1104694 h 1104694"/>
                  <a:gd name="connsiteX1" fmla="*/ 700036 w 990600"/>
                  <a:gd name="connsiteY1" fmla="*/ 0 h 1104694"/>
                  <a:gd name="connsiteX2" fmla="*/ 990600 w 990600"/>
                  <a:gd name="connsiteY2" fmla="*/ 209550 h 1104694"/>
                  <a:gd name="connsiteX3" fmla="*/ 766814 w 990600"/>
                  <a:gd name="connsiteY3" fmla="*/ 1104694 h 1104694"/>
                  <a:gd name="connsiteX4" fmla="*/ 0 w 990600"/>
                  <a:gd name="connsiteY4" fmla="*/ 1104694 h 1104694"/>
                  <a:gd name="connsiteX0" fmla="*/ 0 w 990600"/>
                  <a:gd name="connsiteY0" fmla="*/ 1104694 h 1104694"/>
                  <a:gd name="connsiteX1" fmla="*/ 700036 w 990600"/>
                  <a:gd name="connsiteY1" fmla="*/ 0 h 1104694"/>
                  <a:gd name="connsiteX2" fmla="*/ 990600 w 990600"/>
                  <a:gd name="connsiteY2" fmla="*/ 209550 h 1104694"/>
                  <a:gd name="connsiteX3" fmla="*/ 500114 w 990600"/>
                  <a:gd name="connsiteY3" fmla="*/ 1047544 h 1104694"/>
                  <a:gd name="connsiteX4" fmla="*/ 0 w 990600"/>
                  <a:gd name="connsiteY4" fmla="*/ 1104694 h 1104694"/>
                  <a:gd name="connsiteX0" fmla="*/ 0 w 990600"/>
                  <a:gd name="connsiteY0" fmla="*/ 1104694 h 1104694"/>
                  <a:gd name="connsiteX1" fmla="*/ 700036 w 990600"/>
                  <a:gd name="connsiteY1" fmla="*/ 0 h 1104694"/>
                  <a:gd name="connsiteX2" fmla="*/ 990600 w 990600"/>
                  <a:gd name="connsiteY2" fmla="*/ 209550 h 1104694"/>
                  <a:gd name="connsiteX3" fmla="*/ 500114 w 990600"/>
                  <a:gd name="connsiteY3" fmla="*/ 1104694 h 1104694"/>
                  <a:gd name="connsiteX4" fmla="*/ 0 w 990600"/>
                  <a:gd name="connsiteY4" fmla="*/ 1104694 h 1104694"/>
                  <a:gd name="connsiteX0" fmla="*/ 0 w 990600"/>
                  <a:gd name="connsiteY0" fmla="*/ 733219 h 1104694"/>
                  <a:gd name="connsiteX1" fmla="*/ 700036 w 990600"/>
                  <a:gd name="connsiteY1" fmla="*/ 0 h 1104694"/>
                  <a:gd name="connsiteX2" fmla="*/ 990600 w 990600"/>
                  <a:gd name="connsiteY2" fmla="*/ 209550 h 1104694"/>
                  <a:gd name="connsiteX3" fmla="*/ 500114 w 990600"/>
                  <a:gd name="connsiteY3" fmla="*/ 1104694 h 1104694"/>
                  <a:gd name="connsiteX4" fmla="*/ 0 w 990600"/>
                  <a:gd name="connsiteY4" fmla="*/ 733219 h 1104694"/>
                  <a:gd name="connsiteX0" fmla="*/ 0 w 1000125"/>
                  <a:gd name="connsiteY0" fmla="*/ 733219 h 1104694"/>
                  <a:gd name="connsiteX1" fmla="*/ 700036 w 1000125"/>
                  <a:gd name="connsiteY1" fmla="*/ 0 h 1104694"/>
                  <a:gd name="connsiteX2" fmla="*/ 1000125 w 1000125"/>
                  <a:gd name="connsiteY2" fmla="*/ 209550 h 1104694"/>
                  <a:gd name="connsiteX3" fmla="*/ 500114 w 1000125"/>
                  <a:gd name="connsiteY3" fmla="*/ 1104694 h 1104694"/>
                  <a:gd name="connsiteX4" fmla="*/ 0 w 1000125"/>
                  <a:gd name="connsiteY4" fmla="*/ 733219 h 1104694"/>
                  <a:gd name="connsiteX0" fmla="*/ 0 w 1000125"/>
                  <a:gd name="connsiteY0" fmla="*/ 685594 h 1057069"/>
                  <a:gd name="connsiteX1" fmla="*/ 700036 w 1000125"/>
                  <a:gd name="connsiteY1" fmla="*/ 0 h 1057069"/>
                  <a:gd name="connsiteX2" fmla="*/ 1000125 w 1000125"/>
                  <a:gd name="connsiteY2" fmla="*/ 161925 h 1057069"/>
                  <a:gd name="connsiteX3" fmla="*/ 500114 w 1000125"/>
                  <a:gd name="connsiteY3" fmla="*/ 1057069 h 1057069"/>
                  <a:gd name="connsiteX4" fmla="*/ 0 w 1000125"/>
                  <a:gd name="connsiteY4" fmla="*/ 685594 h 1057069"/>
                  <a:gd name="connsiteX0" fmla="*/ 0 w 1000125"/>
                  <a:gd name="connsiteY0" fmla="*/ 714169 h 1085644"/>
                  <a:gd name="connsiteX1" fmla="*/ 700036 w 1000125"/>
                  <a:gd name="connsiteY1" fmla="*/ 0 h 1085644"/>
                  <a:gd name="connsiteX2" fmla="*/ 1000125 w 1000125"/>
                  <a:gd name="connsiteY2" fmla="*/ 190500 h 1085644"/>
                  <a:gd name="connsiteX3" fmla="*/ 500114 w 1000125"/>
                  <a:gd name="connsiteY3" fmla="*/ 1085644 h 1085644"/>
                  <a:gd name="connsiteX4" fmla="*/ 0 w 1000125"/>
                  <a:gd name="connsiteY4" fmla="*/ 714169 h 1085644"/>
                  <a:gd name="connsiteX0" fmla="*/ 0 w 1000125"/>
                  <a:gd name="connsiteY0" fmla="*/ 847519 h 1218994"/>
                  <a:gd name="connsiteX1" fmla="*/ 804811 w 1000125"/>
                  <a:gd name="connsiteY1" fmla="*/ 0 h 1218994"/>
                  <a:gd name="connsiteX2" fmla="*/ 1000125 w 1000125"/>
                  <a:gd name="connsiteY2" fmla="*/ 323850 h 1218994"/>
                  <a:gd name="connsiteX3" fmla="*/ 500114 w 1000125"/>
                  <a:gd name="connsiteY3" fmla="*/ 1218994 h 1218994"/>
                  <a:gd name="connsiteX4" fmla="*/ 0 w 1000125"/>
                  <a:gd name="connsiteY4" fmla="*/ 847519 h 1218994"/>
                  <a:gd name="connsiteX0" fmla="*/ 0 w 638175"/>
                  <a:gd name="connsiteY0" fmla="*/ 780844 h 1218994"/>
                  <a:gd name="connsiteX1" fmla="*/ 442861 w 638175"/>
                  <a:gd name="connsiteY1" fmla="*/ 0 h 1218994"/>
                  <a:gd name="connsiteX2" fmla="*/ 638175 w 638175"/>
                  <a:gd name="connsiteY2" fmla="*/ 323850 h 1218994"/>
                  <a:gd name="connsiteX3" fmla="*/ 138164 w 638175"/>
                  <a:gd name="connsiteY3" fmla="*/ 1218994 h 1218994"/>
                  <a:gd name="connsiteX4" fmla="*/ 0 w 638175"/>
                  <a:gd name="connsiteY4" fmla="*/ 780844 h 1218994"/>
                  <a:gd name="connsiteX0" fmla="*/ 0 w 676275"/>
                  <a:gd name="connsiteY0" fmla="*/ 904669 h 1218994"/>
                  <a:gd name="connsiteX1" fmla="*/ 480961 w 676275"/>
                  <a:gd name="connsiteY1" fmla="*/ 0 h 1218994"/>
                  <a:gd name="connsiteX2" fmla="*/ 676275 w 676275"/>
                  <a:gd name="connsiteY2" fmla="*/ 323850 h 1218994"/>
                  <a:gd name="connsiteX3" fmla="*/ 176264 w 676275"/>
                  <a:gd name="connsiteY3" fmla="*/ 1218994 h 1218994"/>
                  <a:gd name="connsiteX4" fmla="*/ 0 w 676275"/>
                  <a:gd name="connsiteY4" fmla="*/ 904669 h 1218994"/>
                  <a:gd name="connsiteX0" fmla="*/ 0 w 676275"/>
                  <a:gd name="connsiteY0" fmla="*/ 933244 h 1247569"/>
                  <a:gd name="connsiteX1" fmla="*/ 633361 w 676275"/>
                  <a:gd name="connsiteY1" fmla="*/ 0 h 1247569"/>
                  <a:gd name="connsiteX2" fmla="*/ 676275 w 676275"/>
                  <a:gd name="connsiteY2" fmla="*/ 352425 h 1247569"/>
                  <a:gd name="connsiteX3" fmla="*/ 176264 w 676275"/>
                  <a:gd name="connsiteY3" fmla="*/ 1247569 h 1247569"/>
                  <a:gd name="connsiteX4" fmla="*/ 0 w 676275"/>
                  <a:gd name="connsiteY4" fmla="*/ 933244 h 1247569"/>
                  <a:gd name="connsiteX0" fmla="*/ 0 w 676275"/>
                  <a:gd name="connsiteY0" fmla="*/ 933244 h 1247569"/>
                  <a:gd name="connsiteX1" fmla="*/ 528586 w 676275"/>
                  <a:gd name="connsiteY1" fmla="*/ 0 h 1247569"/>
                  <a:gd name="connsiteX2" fmla="*/ 676275 w 676275"/>
                  <a:gd name="connsiteY2" fmla="*/ 352425 h 1247569"/>
                  <a:gd name="connsiteX3" fmla="*/ 176264 w 676275"/>
                  <a:gd name="connsiteY3" fmla="*/ 1247569 h 1247569"/>
                  <a:gd name="connsiteX4" fmla="*/ 0 w 676275"/>
                  <a:gd name="connsiteY4" fmla="*/ 933244 h 1247569"/>
                  <a:gd name="connsiteX0" fmla="*/ 0 w 676275"/>
                  <a:gd name="connsiteY0" fmla="*/ 799894 h 1114219"/>
                  <a:gd name="connsiteX1" fmla="*/ 585736 w 676275"/>
                  <a:gd name="connsiteY1" fmla="*/ 0 h 1114219"/>
                  <a:gd name="connsiteX2" fmla="*/ 676275 w 676275"/>
                  <a:gd name="connsiteY2" fmla="*/ 219075 h 1114219"/>
                  <a:gd name="connsiteX3" fmla="*/ 176264 w 676275"/>
                  <a:gd name="connsiteY3" fmla="*/ 1114219 h 1114219"/>
                  <a:gd name="connsiteX4" fmla="*/ 0 w 676275"/>
                  <a:gd name="connsiteY4" fmla="*/ 799894 h 1114219"/>
                  <a:gd name="connsiteX0" fmla="*/ 0 w 676275"/>
                  <a:gd name="connsiteY0" fmla="*/ 866569 h 1180894"/>
                  <a:gd name="connsiteX1" fmla="*/ 633361 w 676275"/>
                  <a:gd name="connsiteY1" fmla="*/ 0 h 1180894"/>
                  <a:gd name="connsiteX2" fmla="*/ 676275 w 676275"/>
                  <a:gd name="connsiteY2" fmla="*/ 285750 h 1180894"/>
                  <a:gd name="connsiteX3" fmla="*/ 176264 w 676275"/>
                  <a:gd name="connsiteY3" fmla="*/ 1180894 h 1180894"/>
                  <a:gd name="connsiteX4" fmla="*/ 0 w 676275"/>
                  <a:gd name="connsiteY4" fmla="*/ 866569 h 1180894"/>
                  <a:gd name="connsiteX0" fmla="*/ 0 w 600075"/>
                  <a:gd name="connsiteY0" fmla="*/ 733219 h 1180894"/>
                  <a:gd name="connsiteX1" fmla="*/ 557161 w 600075"/>
                  <a:gd name="connsiteY1" fmla="*/ 0 h 1180894"/>
                  <a:gd name="connsiteX2" fmla="*/ 600075 w 600075"/>
                  <a:gd name="connsiteY2" fmla="*/ 285750 h 1180894"/>
                  <a:gd name="connsiteX3" fmla="*/ 100064 w 600075"/>
                  <a:gd name="connsiteY3" fmla="*/ 1180894 h 1180894"/>
                  <a:gd name="connsiteX4" fmla="*/ 0 w 600075"/>
                  <a:gd name="connsiteY4" fmla="*/ 733219 h 1180894"/>
                  <a:gd name="connsiteX0" fmla="*/ 0 w 616026"/>
                  <a:gd name="connsiteY0" fmla="*/ 733219 h 1180894"/>
                  <a:gd name="connsiteX1" fmla="*/ 557161 w 616026"/>
                  <a:gd name="connsiteY1" fmla="*/ 0 h 1180894"/>
                  <a:gd name="connsiteX2" fmla="*/ 616026 w 616026"/>
                  <a:gd name="connsiteY2" fmla="*/ 277708 h 1180894"/>
                  <a:gd name="connsiteX3" fmla="*/ 100064 w 616026"/>
                  <a:gd name="connsiteY3" fmla="*/ 1180894 h 1180894"/>
                  <a:gd name="connsiteX4" fmla="*/ 0 w 616026"/>
                  <a:gd name="connsiteY4" fmla="*/ 733219 h 1180894"/>
                  <a:gd name="connsiteX0" fmla="*/ 0 w 616026"/>
                  <a:gd name="connsiteY0" fmla="*/ 729327 h 1177002"/>
                  <a:gd name="connsiteX1" fmla="*/ 572795 w 616026"/>
                  <a:gd name="connsiteY1" fmla="*/ 0 h 1177002"/>
                  <a:gd name="connsiteX2" fmla="*/ 616026 w 616026"/>
                  <a:gd name="connsiteY2" fmla="*/ 273816 h 1177002"/>
                  <a:gd name="connsiteX3" fmla="*/ 100064 w 616026"/>
                  <a:gd name="connsiteY3" fmla="*/ 1177002 h 1177002"/>
                  <a:gd name="connsiteX4" fmla="*/ 0 w 616026"/>
                  <a:gd name="connsiteY4" fmla="*/ 729327 h 1177002"/>
                  <a:gd name="connsiteX0" fmla="*/ 0 w 608209"/>
                  <a:gd name="connsiteY0" fmla="*/ 756573 h 1177002"/>
                  <a:gd name="connsiteX1" fmla="*/ 564978 w 608209"/>
                  <a:gd name="connsiteY1" fmla="*/ 0 h 1177002"/>
                  <a:gd name="connsiteX2" fmla="*/ 608209 w 608209"/>
                  <a:gd name="connsiteY2" fmla="*/ 273816 h 1177002"/>
                  <a:gd name="connsiteX3" fmla="*/ 92247 w 608209"/>
                  <a:gd name="connsiteY3" fmla="*/ 1177002 h 1177002"/>
                  <a:gd name="connsiteX4" fmla="*/ 0 w 608209"/>
                  <a:gd name="connsiteY4" fmla="*/ 756573 h 1177002"/>
                  <a:gd name="connsiteX0" fmla="*/ 0 w 608209"/>
                  <a:gd name="connsiteY0" fmla="*/ 756573 h 1177541"/>
                  <a:gd name="connsiteX1" fmla="*/ 564978 w 608209"/>
                  <a:gd name="connsiteY1" fmla="*/ 0 h 1177541"/>
                  <a:gd name="connsiteX2" fmla="*/ 608209 w 608209"/>
                  <a:gd name="connsiteY2" fmla="*/ 273816 h 1177541"/>
                  <a:gd name="connsiteX3" fmla="*/ 92247 w 608209"/>
                  <a:gd name="connsiteY3" fmla="*/ 1177002 h 1177541"/>
                  <a:gd name="connsiteX4" fmla="*/ 125042 w 608209"/>
                  <a:gd name="connsiteY4" fmla="*/ 1176252 h 1177541"/>
                  <a:gd name="connsiteX5" fmla="*/ 0 w 608209"/>
                  <a:gd name="connsiteY5" fmla="*/ 756573 h 1177541"/>
                  <a:gd name="connsiteX0" fmla="*/ 0 w 608209"/>
                  <a:gd name="connsiteY0" fmla="*/ 756573 h 1176840"/>
                  <a:gd name="connsiteX1" fmla="*/ 564978 w 608209"/>
                  <a:gd name="connsiteY1" fmla="*/ 0 h 1176840"/>
                  <a:gd name="connsiteX2" fmla="*/ 608209 w 608209"/>
                  <a:gd name="connsiteY2" fmla="*/ 273816 h 1176840"/>
                  <a:gd name="connsiteX3" fmla="*/ 130355 w 608209"/>
                  <a:gd name="connsiteY3" fmla="*/ 1165325 h 1176840"/>
                  <a:gd name="connsiteX4" fmla="*/ 125042 w 608209"/>
                  <a:gd name="connsiteY4" fmla="*/ 1176252 h 1176840"/>
                  <a:gd name="connsiteX5" fmla="*/ 0 w 608209"/>
                  <a:gd name="connsiteY5" fmla="*/ 756573 h 1176840"/>
                  <a:gd name="connsiteX0" fmla="*/ 0 w 622865"/>
                  <a:gd name="connsiteY0" fmla="*/ 756573 h 1176840"/>
                  <a:gd name="connsiteX1" fmla="*/ 564978 w 622865"/>
                  <a:gd name="connsiteY1" fmla="*/ 0 h 1176840"/>
                  <a:gd name="connsiteX2" fmla="*/ 622865 w 622865"/>
                  <a:gd name="connsiteY2" fmla="*/ 282574 h 1176840"/>
                  <a:gd name="connsiteX3" fmla="*/ 130355 w 622865"/>
                  <a:gd name="connsiteY3" fmla="*/ 1165325 h 1176840"/>
                  <a:gd name="connsiteX4" fmla="*/ 125042 w 622865"/>
                  <a:gd name="connsiteY4" fmla="*/ 1176252 h 1176840"/>
                  <a:gd name="connsiteX5" fmla="*/ 0 w 622865"/>
                  <a:gd name="connsiteY5" fmla="*/ 756573 h 1176840"/>
                  <a:gd name="connsiteX0" fmla="*/ 0 w 622865"/>
                  <a:gd name="connsiteY0" fmla="*/ 756573 h 1177264"/>
                  <a:gd name="connsiteX1" fmla="*/ 564978 w 622865"/>
                  <a:gd name="connsiteY1" fmla="*/ 0 h 1177264"/>
                  <a:gd name="connsiteX2" fmla="*/ 622865 w 622865"/>
                  <a:gd name="connsiteY2" fmla="*/ 282574 h 1177264"/>
                  <a:gd name="connsiteX3" fmla="*/ 136406 w 622865"/>
                  <a:gd name="connsiteY3" fmla="*/ 1174365 h 1177264"/>
                  <a:gd name="connsiteX4" fmla="*/ 125042 w 622865"/>
                  <a:gd name="connsiteY4" fmla="*/ 1176252 h 1177264"/>
                  <a:gd name="connsiteX5" fmla="*/ 0 w 622865"/>
                  <a:gd name="connsiteY5" fmla="*/ 756573 h 1177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65" h="1177264">
                    <a:moveTo>
                      <a:pt x="0" y="756573"/>
                    </a:moveTo>
                    <a:lnTo>
                      <a:pt x="564978" y="0"/>
                    </a:lnTo>
                    <a:lnTo>
                      <a:pt x="622865" y="282574"/>
                    </a:lnTo>
                    <a:lnTo>
                      <a:pt x="136406" y="1174365"/>
                    </a:lnTo>
                    <a:cubicBezTo>
                      <a:pt x="135613" y="1170223"/>
                      <a:pt x="125835" y="1180394"/>
                      <a:pt x="125042" y="1176252"/>
                    </a:cubicBezTo>
                    <a:lnTo>
                      <a:pt x="0" y="756573"/>
                    </a:lnTo>
                    <a:close/>
                  </a:path>
                </a:pathLst>
              </a:custGeom>
              <a:solidFill>
                <a:schemeClr val="accent3">
                  <a:lumMod val="40000"/>
                  <a:lumOff val="60000"/>
                </a:schemeClr>
              </a:solid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20" name="Trapezoid 64"/>
              <p:cNvSpPr/>
              <p:nvPr/>
            </p:nvSpPr>
            <p:spPr bwMode="gray">
              <a:xfrm>
                <a:off x="2562549" y="4539064"/>
                <a:ext cx="3782128" cy="896786"/>
              </a:xfrm>
              <a:custGeom>
                <a:avLst/>
                <a:gdLst>
                  <a:gd name="connsiteX0" fmla="*/ 0 w 3519045"/>
                  <a:gd name="connsiteY0" fmla="*/ 1028013 h 1028013"/>
                  <a:gd name="connsiteX1" fmla="*/ 566476 w 3519045"/>
                  <a:gd name="connsiteY1" fmla="*/ 0 h 1028013"/>
                  <a:gd name="connsiteX2" fmla="*/ 2952569 w 3519045"/>
                  <a:gd name="connsiteY2" fmla="*/ 0 h 1028013"/>
                  <a:gd name="connsiteX3" fmla="*/ 3519045 w 3519045"/>
                  <a:gd name="connsiteY3" fmla="*/ 1028013 h 1028013"/>
                  <a:gd name="connsiteX4" fmla="*/ 0 w 3519045"/>
                  <a:gd name="connsiteY4" fmla="*/ 1028013 h 1028013"/>
                  <a:gd name="connsiteX0" fmla="*/ 0 w 3519045"/>
                  <a:gd name="connsiteY0" fmla="*/ 1028013 h 1028013"/>
                  <a:gd name="connsiteX1" fmla="*/ 566476 w 3519045"/>
                  <a:gd name="connsiteY1" fmla="*/ 0 h 1028013"/>
                  <a:gd name="connsiteX2" fmla="*/ 2976953 w 3519045"/>
                  <a:gd name="connsiteY2" fmla="*/ 0 h 1028013"/>
                  <a:gd name="connsiteX3" fmla="*/ 3519045 w 3519045"/>
                  <a:gd name="connsiteY3" fmla="*/ 1028013 h 1028013"/>
                  <a:gd name="connsiteX4" fmla="*/ 0 w 3519045"/>
                  <a:gd name="connsiteY4" fmla="*/ 1028013 h 1028013"/>
                  <a:gd name="connsiteX0" fmla="*/ 0 w 3392457"/>
                  <a:gd name="connsiteY0" fmla="*/ 1028013 h 1028013"/>
                  <a:gd name="connsiteX1" fmla="*/ 439888 w 3392457"/>
                  <a:gd name="connsiteY1" fmla="*/ 0 h 1028013"/>
                  <a:gd name="connsiteX2" fmla="*/ 2850365 w 3392457"/>
                  <a:gd name="connsiteY2" fmla="*/ 0 h 1028013"/>
                  <a:gd name="connsiteX3" fmla="*/ 3392457 w 3392457"/>
                  <a:gd name="connsiteY3" fmla="*/ 1028013 h 1028013"/>
                  <a:gd name="connsiteX4" fmla="*/ 0 w 3392457"/>
                  <a:gd name="connsiteY4" fmla="*/ 1028013 h 1028013"/>
                  <a:gd name="connsiteX0" fmla="*/ 0 w 3269825"/>
                  <a:gd name="connsiteY0" fmla="*/ 1028013 h 1028013"/>
                  <a:gd name="connsiteX1" fmla="*/ 439888 w 3269825"/>
                  <a:gd name="connsiteY1" fmla="*/ 0 h 1028013"/>
                  <a:gd name="connsiteX2" fmla="*/ 2850365 w 3269825"/>
                  <a:gd name="connsiteY2" fmla="*/ 0 h 1028013"/>
                  <a:gd name="connsiteX3" fmla="*/ 3269825 w 3269825"/>
                  <a:gd name="connsiteY3" fmla="*/ 1022789 h 1028013"/>
                  <a:gd name="connsiteX4" fmla="*/ 0 w 3269825"/>
                  <a:gd name="connsiteY4" fmla="*/ 1028013 h 1028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825" h="1028013">
                    <a:moveTo>
                      <a:pt x="0" y="1028013"/>
                    </a:moveTo>
                    <a:lnTo>
                      <a:pt x="439888" y="0"/>
                    </a:lnTo>
                    <a:lnTo>
                      <a:pt x="2850365" y="0"/>
                    </a:lnTo>
                    <a:lnTo>
                      <a:pt x="3269825" y="1022789"/>
                    </a:lnTo>
                    <a:lnTo>
                      <a:pt x="0" y="1028013"/>
                    </a:lnTo>
                    <a:close/>
                  </a:path>
                </a:pathLst>
              </a:custGeom>
              <a:solidFill>
                <a:schemeClr val="accent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21" name="TextBox 20"/>
              <p:cNvSpPr txBox="1"/>
              <p:nvPr/>
            </p:nvSpPr>
            <p:spPr bwMode="gray">
              <a:xfrm>
                <a:off x="3259922" y="4951215"/>
                <a:ext cx="2382807" cy="328430"/>
              </a:xfrm>
              <a:prstGeom prst="rect">
                <a:avLst/>
              </a:prstGeom>
              <a:noFill/>
            </p:spPr>
            <p:txBody>
              <a:bodyPr wrap="square" lIns="0" tIns="0" rIns="0" bIns="0" rtlCol="0">
                <a:spAutoFit/>
              </a:bodyPr>
              <a:lstStyle/>
              <a:p>
                <a:pPr algn="ctr">
                  <a:spcBef>
                    <a:spcPts val="500"/>
                  </a:spcBef>
                </a:pPr>
                <a:r>
                  <a:rPr lang="en-US" sz="1050" b="1" dirty="0" smtClean="0"/>
                  <a:t>Preventative </a:t>
                </a:r>
                <a:br>
                  <a:rPr lang="en-US" sz="1050" b="1" dirty="0" smtClean="0"/>
                </a:br>
                <a:r>
                  <a:rPr lang="en-US" sz="1050" b="1" dirty="0" smtClean="0"/>
                  <a:t>Care</a:t>
                </a:r>
              </a:p>
            </p:txBody>
          </p:sp>
        </p:grpSp>
      </p:grpSp>
      <p:sp>
        <p:nvSpPr>
          <p:cNvPr id="122" name="TextBox 121"/>
          <p:cNvSpPr txBox="1"/>
          <p:nvPr/>
        </p:nvSpPr>
        <p:spPr>
          <a:xfrm>
            <a:off x="6471484" y="2474295"/>
            <a:ext cx="2786815" cy="807913"/>
          </a:xfrm>
          <a:prstGeom prst="rect">
            <a:avLst/>
          </a:prstGeom>
          <a:noFill/>
        </p:spPr>
        <p:txBody>
          <a:bodyPr vert="horz" wrap="square" lIns="0" tIns="0" rIns="0" bIns="0" rtlCol="0" anchor="ctr" anchorCtr="0">
            <a:spAutoFit/>
          </a:bodyPr>
          <a:lstStyle/>
          <a:p>
            <a:r>
              <a:rPr lang="en-US" sz="1050" b="1" dirty="0" smtClean="0">
                <a:solidFill>
                  <a:schemeClr val="accent5"/>
                </a:solidFill>
              </a:rPr>
              <a:t>Cross-College Care* </a:t>
            </a:r>
            <a:br>
              <a:rPr lang="en-US" sz="1050" b="1" dirty="0" smtClean="0">
                <a:solidFill>
                  <a:schemeClr val="accent5"/>
                </a:solidFill>
              </a:rPr>
            </a:br>
            <a:r>
              <a:rPr lang="en-US" sz="1050" dirty="0" smtClean="0"/>
              <a:t>Tech-enabled system supports coordinated collaboration between advising</a:t>
            </a:r>
            <a:r>
              <a:rPr lang="en-US" sz="1050" dirty="0"/>
              <a:t>, support offices, and </a:t>
            </a:r>
            <a:r>
              <a:rPr lang="en-US" sz="1050" dirty="0" smtClean="0"/>
              <a:t>faculty around the highest-risk cases</a:t>
            </a:r>
            <a:endParaRPr lang="en-US" sz="1050" dirty="0"/>
          </a:p>
        </p:txBody>
      </p:sp>
      <p:sp>
        <p:nvSpPr>
          <p:cNvPr id="126" name="TextBox 125"/>
          <p:cNvSpPr txBox="1"/>
          <p:nvPr/>
        </p:nvSpPr>
        <p:spPr>
          <a:xfrm>
            <a:off x="6468296" y="3681860"/>
            <a:ext cx="2743200" cy="807913"/>
          </a:xfrm>
          <a:prstGeom prst="rect">
            <a:avLst/>
          </a:prstGeom>
          <a:noFill/>
        </p:spPr>
        <p:txBody>
          <a:bodyPr vert="horz" wrap="square" lIns="0" tIns="0" rIns="0" bIns="0" rtlCol="0" anchor="ctr" anchorCtr="0">
            <a:spAutoFit/>
          </a:bodyPr>
          <a:lstStyle/>
          <a:p>
            <a:r>
              <a:rPr lang="en-US" sz="1050" b="1" dirty="0" smtClean="0"/>
              <a:t>Targeted Outreach Campaigns </a:t>
            </a:r>
            <a:br>
              <a:rPr lang="en-US" sz="1050" b="1" dirty="0" smtClean="0"/>
            </a:br>
            <a:r>
              <a:rPr lang="en-US" sz="1050" dirty="0" smtClean="0"/>
              <a:t>Mass communication tools empower support offices to connect with students, ensure requisite steps are completed, and manage risk behaviors in real time</a:t>
            </a:r>
            <a:endParaRPr lang="en-US" sz="1050" dirty="0"/>
          </a:p>
        </p:txBody>
      </p:sp>
      <p:sp>
        <p:nvSpPr>
          <p:cNvPr id="130" name="TextBox 129"/>
          <p:cNvSpPr txBox="1"/>
          <p:nvPr/>
        </p:nvSpPr>
        <p:spPr bwMode="gray">
          <a:xfrm>
            <a:off x="7465180" y="189575"/>
            <a:ext cx="6696978" cy="338554"/>
          </a:xfrm>
          <a:prstGeom prst="rect">
            <a:avLst/>
          </a:prstGeom>
          <a:noFill/>
        </p:spPr>
        <p:txBody>
          <a:bodyPr wrap="square" lIns="0" tIns="0" rIns="0" bIns="0" rtlCol="0">
            <a:spAutoFit/>
          </a:bodyPr>
          <a:lstStyle/>
          <a:p>
            <a:pPr algn="ctr">
              <a:spcBef>
                <a:spcPts val="500"/>
              </a:spcBef>
            </a:pPr>
            <a:r>
              <a:rPr lang="en-US" sz="1100" b="1" dirty="0" smtClean="0"/>
              <a:t/>
            </a:r>
            <a:br>
              <a:rPr lang="en-US" sz="1100" b="1" dirty="0" smtClean="0"/>
            </a:br>
            <a:endParaRPr lang="en-US" sz="1100" dirty="0" smtClean="0"/>
          </a:p>
        </p:txBody>
      </p:sp>
      <p:sp>
        <p:nvSpPr>
          <p:cNvPr id="35" name="TextBox 34"/>
          <p:cNvSpPr txBox="1"/>
          <p:nvPr/>
        </p:nvSpPr>
        <p:spPr>
          <a:xfrm>
            <a:off x="6591882" y="5830669"/>
            <a:ext cx="2468880" cy="646331"/>
          </a:xfrm>
          <a:prstGeom prst="rect">
            <a:avLst/>
          </a:prstGeom>
          <a:noFill/>
        </p:spPr>
        <p:txBody>
          <a:bodyPr vert="horz" wrap="square" lIns="0" tIns="0" rIns="0" bIns="0" rtlCol="0" anchor="ctr" anchorCtr="0">
            <a:spAutoFit/>
          </a:bodyPr>
          <a:lstStyle/>
          <a:p>
            <a:r>
              <a:rPr lang="en-US" sz="1050" b="1" dirty="0" smtClean="0"/>
              <a:t>Executive Analytics</a:t>
            </a:r>
            <a:br>
              <a:rPr lang="en-US" sz="1050" b="1" dirty="0" smtClean="0"/>
            </a:br>
            <a:r>
              <a:rPr lang="en-US" sz="1050" dirty="0" smtClean="0"/>
              <a:t>Dashboards and reports providing unprecedented visibility into student progress and college operations </a:t>
            </a:r>
            <a:endParaRPr lang="en-US" sz="1050" dirty="0"/>
          </a:p>
        </p:txBody>
      </p:sp>
      <p:grpSp>
        <p:nvGrpSpPr>
          <p:cNvPr id="45" name="Group 44"/>
          <p:cNvGrpSpPr/>
          <p:nvPr/>
        </p:nvGrpSpPr>
        <p:grpSpPr>
          <a:xfrm>
            <a:off x="583514" y="5838737"/>
            <a:ext cx="5618089" cy="646427"/>
            <a:chOff x="786535" y="6036945"/>
            <a:chExt cx="5618089" cy="646427"/>
          </a:xfrm>
        </p:grpSpPr>
        <p:sp>
          <p:nvSpPr>
            <p:cNvPr id="118" name="TextBox 117"/>
            <p:cNvSpPr txBox="1"/>
            <p:nvPr/>
          </p:nvSpPr>
          <p:spPr>
            <a:xfrm>
              <a:off x="2715720" y="6037041"/>
              <a:ext cx="1737360" cy="646331"/>
            </a:xfrm>
            <a:prstGeom prst="rect">
              <a:avLst/>
            </a:prstGeom>
            <a:noFill/>
          </p:spPr>
          <p:txBody>
            <a:bodyPr vert="horz" wrap="square" lIns="0" tIns="0" rIns="0" bIns="0" rtlCol="0" anchor="ctr" anchorCtr="0">
              <a:spAutoFit/>
            </a:bodyPr>
            <a:lstStyle/>
            <a:p>
              <a:r>
                <a:rPr lang="en-US" sz="1050" b="1" dirty="0" smtClean="0">
                  <a:solidFill>
                    <a:schemeClr val="accent5"/>
                  </a:solidFill>
                </a:rPr>
                <a:t>Guided Pathways*</a:t>
              </a:r>
              <a:br>
                <a:rPr lang="en-US" sz="1050" b="1" dirty="0" smtClean="0">
                  <a:solidFill>
                    <a:schemeClr val="accent5"/>
                  </a:solidFill>
                </a:rPr>
              </a:br>
              <a:r>
                <a:rPr lang="en-US" sz="1050" dirty="0" smtClean="0"/>
                <a:t>Modules for course planning and automated schedule building</a:t>
              </a:r>
              <a:endParaRPr lang="en-US" sz="1050" dirty="0"/>
            </a:p>
          </p:txBody>
        </p:sp>
        <p:sp>
          <p:nvSpPr>
            <p:cNvPr id="48" name="TextBox 47"/>
            <p:cNvSpPr txBox="1"/>
            <p:nvPr/>
          </p:nvSpPr>
          <p:spPr>
            <a:xfrm>
              <a:off x="786535" y="6037040"/>
              <a:ext cx="1737360" cy="646331"/>
            </a:xfrm>
            <a:prstGeom prst="rect">
              <a:avLst/>
            </a:prstGeom>
            <a:noFill/>
          </p:spPr>
          <p:txBody>
            <a:bodyPr vert="horz" wrap="square" lIns="0" tIns="0" rIns="0" bIns="0" rtlCol="0" anchor="ctr" anchorCtr="0">
              <a:spAutoFit/>
            </a:bodyPr>
            <a:lstStyle/>
            <a:p>
              <a:r>
                <a:rPr lang="en-US" sz="1050" b="1" dirty="0" smtClean="0"/>
                <a:t>Guided Onboarding </a:t>
              </a:r>
              <a:br>
                <a:rPr lang="en-US" sz="1050" b="1" dirty="0" smtClean="0"/>
              </a:br>
              <a:r>
                <a:rPr lang="en-US" sz="1050" dirty="0" smtClean="0"/>
                <a:t>Streamlined </a:t>
              </a:r>
              <a:r>
                <a:rPr lang="en-US" sz="1050" dirty="0"/>
                <a:t>s</a:t>
              </a:r>
              <a:r>
                <a:rPr lang="en-US" sz="1050" dirty="0" smtClean="0"/>
                <a:t>tep-by-step guidance students can complete online</a:t>
              </a:r>
              <a:endParaRPr lang="en-US" sz="1050" dirty="0"/>
            </a:p>
          </p:txBody>
        </p:sp>
        <p:sp>
          <p:nvSpPr>
            <p:cNvPr id="64" name="TextBox 63"/>
            <p:cNvSpPr txBox="1"/>
            <p:nvPr/>
          </p:nvSpPr>
          <p:spPr>
            <a:xfrm>
              <a:off x="4667264" y="6036945"/>
              <a:ext cx="1737360" cy="646331"/>
            </a:xfrm>
            <a:prstGeom prst="rect">
              <a:avLst/>
            </a:prstGeom>
            <a:noFill/>
          </p:spPr>
          <p:txBody>
            <a:bodyPr vert="horz" wrap="square" lIns="0" tIns="0" rIns="0" bIns="0" rtlCol="0" anchor="ctr" anchorCtr="0">
              <a:spAutoFit/>
            </a:bodyPr>
            <a:lstStyle/>
            <a:p>
              <a:r>
                <a:rPr lang="en-US" sz="1050" b="1" dirty="0" smtClean="0"/>
                <a:t>Mobile Guidance</a:t>
              </a:r>
              <a:br>
                <a:rPr lang="en-US" sz="1050" b="1" dirty="0" smtClean="0"/>
              </a:br>
              <a:r>
                <a:rPr lang="en-US" sz="1050" dirty="0" smtClean="0"/>
                <a:t>Customized support </a:t>
              </a:r>
              <a:br>
                <a:rPr lang="en-US" sz="1050" dirty="0" smtClean="0"/>
              </a:br>
              <a:r>
                <a:rPr lang="en-US" sz="1050" dirty="0" smtClean="0"/>
                <a:t>that </a:t>
              </a:r>
              <a:r>
                <a:rPr lang="en-US" sz="1050" dirty="0"/>
                <a:t>extends </a:t>
              </a:r>
              <a:r>
                <a:rPr lang="en-US" sz="1050" dirty="0" smtClean="0"/>
                <a:t>advising </a:t>
              </a:r>
              <a:br>
                <a:rPr lang="en-US" sz="1050" dirty="0" smtClean="0"/>
              </a:br>
              <a:r>
                <a:rPr lang="en-US" sz="1050" dirty="0" smtClean="0"/>
                <a:t>and drives engagement</a:t>
              </a:r>
              <a:endParaRPr lang="en-US" sz="1050" dirty="0"/>
            </a:p>
          </p:txBody>
        </p:sp>
      </p:grpSp>
      <p:cxnSp>
        <p:nvCxnSpPr>
          <p:cNvPr id="38" name="Straight Arrow Connector 37"/>
          <p:cNvCxnSpPr/>
          <p:nvPr/>
        </p:nvCxnSpPr>
        <p:spPr bwMode="gray">
          <a:xfrm flipV="1">
            <a:off x="665937" y="1949880"/>
            <a:ext cx="0" cy="3291840"/>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bwMode="gray">
          <a:xfrm rot="16200000">
            <a:off x="15838" y="3395288"/>
            <a:ext cx="1300199" cy="169277"/>
          </a:xfrm>
          <a:prstGeom prst="rect">
            <a:avLst/>
          </a:prstGeom>
          <a:solidFill>
            <a:schemeClr val="bg1"/>
          </a:solidFill>
        </p:spPr>
        <p:txBody>
          <a:bodyPr wrap="square" lIns="0" tIns="0" rIns="0" bIns="0" rtlCol="0">
            <a:spAutoFit/>
          </a:bodyPr>
          <a:lstStyle/>
          <a:p>
            <a:pPr algn="ctr">
              <a:spcBef>
                <a:spcPts val="500"/>
              </a:spcBef>
            </a:pPr>
            <a:r>
              <a:rPr lang="en-US" sz="1100" i="1" dirty="0" smtClean="0"/>
              <a:t>Advisor effort</a:t>
            </a:r>
          </a:p>
        </p:txBody>
      </p:sp>
      <p:cxnSp>
        <p:nvCxnSpPr>
          <p:cNvPr id="42" name="Straight Arrow Connector 41"/>
          <p:cNvCxnSpPr/>
          <p:nvPr/>
        </p:nvCxnSpPr>
        <p:spPr bwMode="gray">
          <a:xfrm flipH="1">
            <a:off x="3893195" y="2550154"/>
            <a:ext cx="2489297" cy="0"/>
          </a:xfrm>
          <a:prstGeom prst="straightConnector1">
            <a:avLst/>
          </a:prstGeom>
          <a:ln w="1270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bwMode="gray">
          <a:xfrm flipH="1" flipV="1">
            <a:off x="5010892" y="3752303"/>
            <a:ext cx="1371600" cy="0"/>
          </a:xfrm>
          <a:prstGeom prst="straightConnector1">
            <a:avLst/>
          </a:prstGeom>
          <a:ln w="1270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bwMode="gray">
          <a:xfrm>
            <a:off x="1577564" y="6755341"/>
            <a:ext cx="3180675" cy="184666"/>
          </a:xfrm>
          <a:prstGeom prst="rect">
            <a:avLst/>
          </a:prstGeom>
          <a:solidFill>
            <a:schemeClr val="bg1"/>
          </a:solidFill>
        </p:spPr>
        <p:txBody>
          <a:bodyPr wrap="square" lIns="0" tIns="0" rIns="0" bIns="0" rtlCol="0">
            <a:spAutoFit/>
          </a:bodyPr>
          <a:lstStyle/>
          <a:p>
            <a:pPr algn="ctr">
              <a:spcBef>
                <a:spcPts val="500"/>
              </a:spcBef>
            </a:pPr>
            <a:r>
              <a:rPr lang="en-US" sz="1200" b="1" dirty="0" smtClean="0">
                <a:solidFill>
                  <a:schemeClr val="accent2"/>
                </a:solidFill>
              </a:rPr>
              <a:t>STUDENT-FACING TECHNOLOGIES</a:t>
            </a:r>
          </a:p>
        </p:txBody>
      </p:sp>
      <p:cxnSp>
        <p:nvCxnSpPr>
          <p:cNvPr id="76" name="Straight Arrow Connector 75"/>
          <p:cNvCxnSpPr/>
          <p:nvPr/>
        </p:nvCxnSpPr>
        <p:spPr bwMode="gray">
          <a:xfrm flipH="1" flipV="1">
            <a:off x="4727335" y="5362375"/>
            <a:ext cx="0" cy="365760"/>
          </a:xfrm>
          <a:prstGeom prst="straightConnector1">
            <a:avLst/>
          </a:prstGeom>
          <a:ln w="1270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bwMode="gray">
          <a:xfrm flipH="1" flipV="1">
            <a:off x="1608467" y="5362375"/>
            <a:ext cx="0" cy="365760"/>
          </a:xfrm>
          <a:prstGeom prst="straightConnector1">
            <a:avLst/>
          </a:prstGeom>
          <a:ln w="1270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bwMode="gray">
          <a:xfrm>
            <a:off x="6259637" y="1907379"/>
            <a:ext cx="2844633" cy="184666"/>
          </a:xfrm>
          <a:prstGeom prst="rect">
            <a:avLst/>
          </a:prstGeom>
          <a:solidFill>
            <a:schemeClr val="bg1"/>
          </a:solidFill>
        </p:spPr>
        <p:txBody>
          <a:bodyPr wrap="square" lIns="0" tIns="0" rIns="0" bIns="0" rtlCol="0">
            <a:spAutoFit/>
          </a:bodyPr>
          <a:lstStyle/>
          <a:p>
            <a:pPr algn="ctr">
              <a:spcBef>
                <a:spcPts val="500"/>
              </a:spcBef>
            </a:pPr>
            <a:r>
              <a:rPr lang="en-US" sz="1200" b="1" dirty="0" smtClean="0">
                <a:solidFill>
                  <a:schemeClr val="accent2"/>
                </a:solidFill>
              </a:rPr>
              <a:t>STAFF-FACING TECHNOLOGIES</a:t>
            </a:r>
          </a:p>
        </p:txBody>
      </p:sp>
      <p:cxnSp>
        <p:nvCxnSpPr>
          <p:cNvPr id="79" name="Straight Arrow Connector 78"/>
          <p:cNvCxnSpPr/>
          <p:nvPr/>
        </p:nvCxnSpPr>
        <p:spPr bwMode="gray">
          <a:xfrm flipH="1" flipV="1">
            <a:off x="3167901" y="5362375"/>
            <a:ext cx="0" cy="365760"/>
          </a:xfrm>
          <a:prstGeom prst="straightConnector1">
            <a:avLst/>
          </a:prstGeom>
          <a:ln w="12700">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bwMode="gray">
          <a:xfrm>
            <a:off x="6468296" y="4754335"/>
            <a:ext cx="2635974" cy="161583"/>
          </a:xfrm>
          <a:prstGeom prst="rect">
            <a:avLst/>
          </a:prstGeom>
          <a:noFill/>
        </p:spPr>
        <p:txBody>
          <a:bodyPr wrap="square" lIns="0" tIns="0" rIns="0" bIns="0" rtlCol="0">
            <a:spAutoFit/>
          </a:bodyPr>
          <a:lstStyle/>
          <a:p>
            <a:pPr>
              <a:spcBef>
                <a:spcPts val="500"/>
              </a:spcBef>
            </a:pPr>
            <a:r>
              <a:rPr lang="en-US" sz="1050" dirty="0" smtClean="0">
                <a:solidFill>
                  <a:schemeClr val="accent5"/>
                </a:solidFill>
              </a:rPr>
              <a:t>(* </a:t>
            </a:r>
            <a:r>
              <a:rPr lang="en-US" sz="1050" i="1" dirty="0" smtClean="0">
                <a:solidFill>
                  <a:schemeClr val="accent5"/>
                </a:solidFill>
              </a:rPr>
              <a:t>Most common starting points</a:t>
            </a:r>
            <a:r>
              <a:rPr lang="en-US" sz="1050" dirty="0" smtClean="0"/>
              <a:t>)</a:t>
            </a:r>
          </a:p>
        </p:txBody>
      </p:sp>
      <p:sp>
        <p:nvSpPr>
          <p:cNvPr id="5" name="TextBox 4"/>
          <p:cNvSpPr txBox="1"/>
          <p:nvPr/>
        </p:nvSpPr>
        <p:spPr bwMode="gray">
          <a:xfrm>
            <a:off x="6591882" y="5535784"/>
            <a:ext cx="1317987" cy="169277"/>
          </a:xfrm>
          <a:prstGeom prst="rect">
            <a:avLst/>
          </a:prstGeom>
          <a:noFill/>
        </p:spPr>
        <p:txBody>
          <a:bodyPr wrap="square" lIns="0" tIns="0" rIns="0" bIns="0" rtlCol="0">
            <a:spAutoFit/>
          </a:bodyPr>
          <a:lstStyle/>
          <a:p>
            <a:pPr>
              <a:spcBef>
                <a:spcPts val="500"/>
              </a:spcBef>
            </a:pPr>
            <a:r>
              <a:rPr lang="en-US" sz="1100" b="1" dirty="0" smtClean="0">
                <a:solidFill>
                  <a:schemeClr val="accent3"/>
                </a:solidFill>
              </a:rPr>
              <a:t>On the Horizon:</a:t>
            </a:r>
          </a:p>
        </p:txBody>
      </p:sp>
      <p:sp>
        <p:nvSpPr>
          <p:cNvPr id="40" name="Text Placeholder 3"/>
          <p:cNvSpPr>
            <a:spLocks noGrp="1"/>
          </p:cNvSpPr>
          <p:nvPr>
            <p:ph type="body" sz="quarter" idx="30"/>
          </p:nvPr>
        </p:nvSpPr>
        <p:spPr>
          <a:xfrm>
            <a:off x="8356124" y="7073064"/>
            <a:ext cx="1188720" cy="76944"/>
          </a:xfrm>
        </p:spPr>
        <p:txBody>
          <a:bodyPr/>
          <a:lstStyle/>
          <a:p>
            <a:r>
              <a:rPr lang="en-US" dirty="0"/>
              <a:t>Source: EAB interviews and </a:t>
            </a:r>
            <a:r>
              <a:rPr lang="en-US" dirty="0" smtClean="0"/>
              <a:t>analysis</a:t>
            </a:r>
            <a:endParaRPr lang="en-US" dirty="0"/>
          </a:p>
        </p:txBody>
      </p:sp>
    </p:spTree>
    <p:extLst>
      <p:ext uri="{BB962C8B-B14F-4D97-AF65-F5344CB8AC3E}">
        <p14:creationId xmlns:p14="http://schemas.microsoft.com/office/powerpoint/2010/main" val="1525845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3556" y="1106655"/>
            <a:ext cx="9034272" cy="200055"/>
          </a:xfrm>
        </p:spPr>
        <p:txBody>
          <a:bodyPr/>
          <a:lstStyle/>
          <a:p>
            <a:r>
              <a:rPr lang="en-US" dirty="0"/>
              <a:t>Moving Beyond Transactional Responsibilities to </a:t>
            </a:r>
            <a:r>
              <a:rPr lang="en-US" dirty="0" smtClean="0"/>
              <a:t>Provide More </a:t>
            </a:r>
            <a:r>
              <a:rPr lang="en-US" dirty="0"/>
              <a:t>Holistic </a:t>
            </a:r>
            <a:r>
              <a:rPr lang="en-US" dirty="0" smtClean="0"/>
              <a:t>Care</a:t>
            </a:r>
            <a:endParaRPr lang="en-US"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a:xfrm>
            <a:off x="8356124" y="7073064"/>
            <a:ext cx="1188720" cy="76944"/>
          </a:xfrm>
        </p:spPr>
        <p:txBody>
          <a:bodyPr/>
          <a:lstStyle/>
          <a:p>
            <a:r>
              <a:rPr lang="en-US" dirty="0"/>
              <a:t>Source: EAB interviews and </a:t>
            </a:r>
            <a:r>
              <a:rPr lang="en-US" dirty="0" smtClean="0"/>
              <a:t>analysis</a:t>
            </a:r>
            <a:endParaRPr lang="en-US" dirty="0"/>
          </a:p>
        </p:txBody>
      </p:sp>
      <p:sp>
        <p:nvSpPr>
          <p:cNvPr id="5" name="Text Placeholder 4"/>
          <p:cNvSpPr>
            <a:spLocks noGrp="1"/>
          </p:cNvSpPr>
          <p:nvPr>
            <p:ph type="body" sz="quarter" idx="31"/>
          </p:nvPr>
        </p:nvSpPr>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smtClean="0"/>
              <a:t>The Evolving Advisor</a:t>
            </a:r>
            <a:endParaRPr lang="en-US" dirty="0"/>
          </a:p>
        </p:txBody>
      </p:sp>
      <p:sp>
        <p:nvSpPr>
          <p:cNvPr id="7" name="Slide Number Placeholder 6"/>
          <p:cNvSpPr>
            <a:spLocks noGrp="1"/>
          </p:cNvSpPr>
          <p:nvPr>
            <p:ph type="sldNum" sz="quarter" idx="4"/>
          </p:nvPr>
        </p:nvSpPr>
        <p:spPr/>
        <p:txBody>
          <a:bodyPr/>
          <a:lstStyle/>
          <a:p>
            <a:fld id="{3410C721-F8A9-4A85-92FB-8E0F6F5D496A}" type="slidenum">
              <a:rPr lang="en-US" smtClean="0"/>
              <a:pPr/>
              <a:t>10</a:t>
            </a:fld>
            <a:endParaRPr lang="en-US" dirty="0"/>
          </a:p>
        </p:txBody>
      </p:sp>
      <p:sp>
        <p:nvSpPr>
          <p:cNvPr id="8" name="Oval 7"/>
          <p:cNvSpPr/>
          <p:nvPr/>
        </p:nvSpPr>
        <p:spPr bwMode="gray">
          <a:xfrm flipH="1">
            <a:off x="586328" y="2569445"/>
            <a:ext cx="3879669" cy="3879669"/>
          </a:xfrm>
          <a:prstGeom prst="ellipse">
            <a:avLst/>
          </a:prstGeom>
          <a:solidFill>
            <a:schemeClr val="bg2"/>
          </a:solidFill>
          <a:ln w="19050" cap="flat" cmpd="sng" algn="ctr">
            <a:solidFill>
              <a:schemeClr val="bg1"/>
            </a:solidFill>
            <a:prstDash val="solid"/>
            <a:miter lim="800000"/>
            <a:headEnd type="none" w="med" len="med"/>
            <a:tailEnd type="none" w="med" len="med"/>
          </a:ln>
          <a:effectLst/>
        </p:spPr>
        <p:txBody>
          <a:bodyPr vert="horz" wrap="square" lIns="143691" tIns="71846" rIns="143691" bIns="71846" numCol="1" rtlCol="0" anchor="t" anchorCtr="0" compatLnSpc="1">
            <a:prstTxWarp prst="textNoShape">
              <a:avLst/>
            </a:prstTxWarp>
          </a:bodyPr>
          <a:lstStyle/>
          <a:p>
            <a:pPr defTabSz="2300019"/>
            <a:endParaRPr lang="en-US" sz="1571" dirty="0">
              <a:solidFill>
                <a:schemeClr val="bg2"/>
              </a:solidFill>
            </a:endParaRPr>
          </a:p>
        </p:txBody>
      </p:sp>
      <p:sp>
        <p:nvSpPr>
          <p:cNvPr id="9" name="TextBox 8"/>
          <p:cNvSpPr txBox="1"/>
          <p:nvPr/>
        </p:nvSpPr>
        <p:spPr bwMode="gray">
          <a:xfrm flipH="1">
            <a:off x="1667285" y="2777973"/>
            <a:ext cx="1717754" cy="532005"/>
          </a:xfrm>
          <a:prstGeom prst="rect">
            <a:avLst/>
          </a:prstGeom>
          <a:noFill/>
        </p:spPr>
        <p:txBody>
          <a:bodyPr wrap="square" lIns="0" tIns="0" rIns="0" bIns="0" rtlCol="0" anchor="t" anchorCtr="0">
            <a:spAutoFit/>
          </a:bodyPr>
          <a:lstStyle/>
          <a:p>
            <a:pPr marL="0" lvl="1" algn="ctr"/>
            <a:r>
              <a:rPr lang="en-US" sz="1257" b="1" dirty="0"/>
              <a:t>Student Success</a:t>
            </a:r>
          </a:p>
          <a:p>
            <a:pPr marL="0" lvl="1" algn="ctr"/>
            <a:r>
              <a:rPr lang="en-US" sz="1100" dirty="0"/>
              <a:t>Early alert response</a:t>
            </a:r>
          </a:p>
          <a:p>
            <a:pPr marL="0" lvl="1" algn="ctr"/>
            <a:r>
              <a:rPr lang="en-US" sz="1100" dirty="0"/>
              <a:t>Case management</a:t>
            </a:r>
          </a:p>
        </p:txBody>
      </p:sp>
      <p:sp>
        <p:nvSpPr>
          <p:cNvPr id="10" name="TextBox 9"/>
          <p:cNvSpPr txBox="1"/>
          <p:nvPr/>
        </p:nvSpPr>
        <p:spPr bwMode="gray">
          <a:xfrm>
            <a:off x="586330" y="1827868"/>
            <a:ext cx="3919834" cy="483466"/>
          </a:xfrm>
          <a:prstGeom prst="rect">
            <a:avLst/>
          </a:prstGeom>
          <a:noFill/>
        </p:spPr>
        <p:txBody>
          <a:bodyPr wrap="square" lIns="0" tIns="0" rIns="0" bIns="0" rtlCol="0">
            <a:spAutoFit/>
          </a:bodyPr>
          <a:lstStyle/>
          <a:p>
            <a:pPr algn="ctr">
              <a:spcBef>
                <a:spcPts val="786"/>
              </a:spcBef>
            </a:pPr>
            <a:r>
              <a:rPr lang="en-US" sz="1571" b="1" dirty="0" smtClean="0">
                <a:solidFill>
                  <a:schemeClr val="accent5"/>
                </a:solidFill>
              </a:rPr>
              <a:t>Traditional Professional </a:t>
            </a:r>
            <a:br>
              <a:rPr lang="en-US" sz="1571" b="1" dirty="0" smtClean="0">
                <a:solidFill>
                  <a:schemeClr val="accent5"/>
                </a:solidFill>
              </a:rPr>
            </a:br>
            <a:r>
              <a:rPr lang="en-US" sz="1571" b="1" dirty="0" smtClean="0">
                <a:solidFill>
                  <a:schemeClr val="accent5"/>
                </a:solidFill>
              </a:rPr>
              <a:t>Academic Advisors</a:t>
            </a:r>
            <a:endParaRPr lang="en-US" sz="1571" dirty="0">
              <a:solidFill>
                <a:schemeClr val="accent5"/>
              </a:solidFill>
            </a:endParaRPr>
          </a:p>
        </p:txBody>
      </p:sp>
      <p:grpSp>
        <p:nvGrpSpPr>
          <p:cNvPr id="11" name="Group 10"/>
          <p:cNvGrpSpPr/>
          <p:nvPr/>
        </p:nvGrpSpPr>
        <p:grpSpPr>
          <a:xfrm>
            <a:off x="3004545" y="4983365"/>
            <a:ext cx="1911211" cy="1724297"/>
            <a:chOff x="1911983" y="3079278"/>
            <a:chExt cx="1216225" cy="1097280"/>
          </a:xfrm>
          <a:solidFill>
            <a:schemeClr val="bg2"/>
          </a:solidFill>
        </p:grpSpPr>
        <p:sp>
          <p:nvSpPr>
            <p:cNvPr id="12" name="Oval 11"/>
            <p:cNvSpPr/>
            <p:nvPr/>
          </p:nvSpPr>
          <p:spPr bwMode="gray">
            <a:xfrm>
              <a:off x="1972346" y="3079278"/>
              <a:ext cx="1095498" cy="1097280"/>
            </a:xfrm>
            <a:prstGeom prst="ellipse">
              <a:avLst/>
            </a:prstGeom>
            <a:grpFill/>
            <a:ln w="12700">
              <a:solidFill>
                <a:schemeClr val="accent1"/>
              </a:solidFill>
              <a:prstDash val="sys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13" name="TextBox 12"/>
            <p:cNvSpPr txBox="1"/>
            <p:nvPr/>
          </p:nvSpPr>
          <p:spPr bwMode="gray">
            <a:xfrm flipH="1">
              <a:off x="1911983" y="3358614"/>
              <a:ext cx="1216225" cy="538609"/>
            </a:xfrm>
            <a:prstGeom prst="rect">
              <a:avLst/>
            </a:prstGeom>
            <a:noFill/>
          </p:spPr>
          <p:txBody>
            <a:bodyPr wrap="square" lIns="0" tIns="0" rIns="0" bIns="0" rtlCol="0" anchor="t" anchorCtr="0">
              <a:spAutoFit/>
            </a:bodyPr>
            <a:lstStyle/>
            <a:p>
              <a:pPr marL="0" lvl="1" algn="ctr"/>
              <a:r>
                <a:rPr lang="en-US" sz="1100" b="1" dirty="0"/>
                <a:t>Specializations</a:t>
              </a:r>
            </a:p>
            <a:p>
              <a:pPr marL="0" lvl="1" algn="ctr"/>
              <a:r>
                <a:rPr lang="en-US" sz="1100" dirty="0"/>
                <a:t>First-year seminars</a:t>
              </a:r>
            </a:p>
            <a:p>
              <a:pPr marL="0" lvl="1" algn="ctr"/>
              <a:r>
                <a:rPr lang="en-US" sz="1100" dirty="0"/>
                <a:t>Personal counseling</a:t>
              </a:r>
            </a:p>
            <a:p>
              <a:pPr marL="0" lvl="1" algn="ctr"/>
              <a:r>
                <a:rPr lang="en-US" sz="1100" dirty="0"/>
                <a:t>Financial advising</a:t>
              </a:r>
            </a:p>
            <a:p>
              <a:pPr marL="0" lvl="1" algn="ctr"/>
              <a:r>
                <a:rPr lang="en-US" sz="1100" dirty="0"/>
                <a:t>Career advising</a:t>
              </a:r>
            </a:p>
          </p:txBody>
        </p:sp>
      </p:grpSp>
      <p:sp>
        <p:nvSpPr>
          <p:cNvPr id="14" name="Oval 13"/>
          <p:cNvSpPr/>
          <p:nvPr/>
        </p:nvSpPr>
        <p:spPr bwMode="gray">
          <a:xfrm flipH="1">
            <a:off x="1376631" y="3359748"/>
            <a:ext cx="2299063" cy="2299063"/>
          </a:xfrm>
          <a:prstGeom prst="ellipse">
            <a:avLst/>
          </a:prstGeom>
          <a:solidFill>
            <a:schemeClr val="accent1"/>
          </a:solidFill>
          <a:ln w="12700" cap="flat" cmpd="sng" algn="ctr">
            <a:solidFill>
              <a:schemeClr val="bg1"/>
            </a:solidFill>
            <a:prstDash val="solid"/>
            <a:miter lim="800000"/>
            <a:headEnd type="none" w="med" len="med"/>
            <a:tailEnd type="none" w="med" len="med"/>
          </a:ln>
          <a:effectLst/>
        </p:spPr>
        <p:txBody>
          <a:bodyPr vert="horz" wrap="square" lIns="143691" tIns="71846" rIns="143691" bIns="71846" numCol="1" rtlCol="0" anchor="t" anchorCtr="0" compatLnSpc="1">
            <a:prstTxWarp prst="textNoShape">
              <a:avLst/>
            </a:prstTxWarp>
          </a:bodyPr>
          <a:lstStyle/>
          <a:p>
            <a:pPr defTabSz="2300019"/>
            <a:endParaRPr lang="en-US" sz="1571" dirty="0">
              <a:solidFill>
                <a:schemeClr val="bg2"/>
              </a:solidFill>
            </a:endParaRPr>
          </a:p>
        </p:txBody>
      </p:sp>
      <p:sp>
        <p:nvSpPr>
          <p:cNvPr id="15" name="TextBox 14"/>
          <p:cNvSpPr txBox="1"/>
          <p:nvPr/>
        </p:nvSpPr>
        <p:spPr bwMode="gray">
          <a:xfrm flipH="1">
            <a:off x="1694213" y="4194075"/>
            <a:ext cx="1663898" cy="676980"/>
          </a:xfrm>
          <a:prstGeom prst="rect">
            <a:avLst/>
          </a:prstGeom>
          <a:noFill/>
        </p:spPr>
        <p:txBody>
          <a:bodyPr wrap="square" lIns="0" tIns="0" rIns="0" bIns="0" rtlCol="0" anchor="t" anchorCtr="0">
            <a:spAutoFit/>
          </a:bodyPr>
          <a:lstStyle/>
          <a:p>
            <a:pPr marL="0" lvl="1" algn="ctr"/>
            <a:r>
              <a:rPr lang="en-US" sz="1571" b="1" dirty="0"/>
              <a:t>Registration</a:t>
            </a:r>
          </a:p>
          <a:p>
            <a:pPr marL="0" lvl="1" algn="ctr"/>
            <a:r>
              <a:rPr lang="en-US" sz="1414" dirty="0"/>
              <a:t>Course planning</a:t>
            </a:r>
          </a:p>
          <a:p>
            <a:pPr marL="0" lvl="1" algn="ctr"/>
            <a:r>
              <a:rPr lang="en-US" sz="1414" dirty="0" smtClean="0"/>
              <a:t>Program guidanc</a:t>
            </a:r>
            <a:r>
              <a:rPr lang="en-US" sz="1257" dirty="0" smtClean="0"/>
              <a:t>e</a:t>
            </a:r>
            <a:endParaRPr lang="en-US" sz="1257" dirty="0"/>
          </a:p>
        </p:txBody>
      </p:sp>
      <p:sp>
        <p:nvSpPr>
          <p:cNvPr id="16" name="Oval 15"/>
          <p:cNvSpPr/>
          <p:nvPr/>
        </p:nvSpPr>
        <p:spPr bwMode="gray">
          <a:xfrm>
            <a:off x="5675373" y="2578434"/>
            <a:ext cx="1721497" cy="1724297"/>
          </a:xfrm>
          <a:prstGeom prst="ellipse">
            <a:avLst/>
          </a:prstGeom>
          <a:solidFill>
            <a:schemeClr val="bg2"/>
          </a:solidFill>
          <a:ln w="12700">
            <a:solidFill>
              <a:schemeClr val="bg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17" name="Oval 16"/>
          <p:cNvSpPr/>
          <p:nvPr/>
        </p:nvSpPr>
        <p:spPr bwMode="gray">
          <a:xfrm>
            <a:off x="5675373" y="4724817"/>
            <a:ext cx="1721497" cy="1724297"/>
          </a:xfrm>
          <a:prstGeom prst="ellipse">
            <a:avLst/>
          </a:prstGeom>
          <a:solidFill>
            <a:schemeClr val="bg2"/>
          </a:solidFill>
          <a:ln w="12700">
            <a:solidFill>
              <a:schemeClr val="bg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18" name="Oval 17"/>
          <p:cNvSpPr/>
          <p:nvPr/>
        </p:nvSpPr>
        <p:spPr bwMode="gray">
          <a:xfrm>
            <a:off x="7684622" y="4724817"/>
            <a:ext cx="1721497" cy="1724297"/>
          </a:xfrm>
          <a:prstGeom prst="ellipse">
            <a:avLst/>
          </a:prstGeom>
          <a:solidFill>
            <a:schemeClr val="bg2"/>
          </a:solidFill>
          <a:ln w="12700">
            <a:solidFill>
              <a:schemeClr val="bg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19" name="Oval 18"/>
          <p:cNvSpPr/>
          <p:nvPr/>
        </p:nvSpPr>
        <p:spPr bwMode="gray">
          <a:xfrm>
            <a:off x="7684622" y="2578434"/>
            <a:ext cx="1721497" cy="1724297"/>
          </a:xfrm>
          <a:prstGeom prst="ellipse">
            <a:avLst/>
          </a:prstGeom>
          <a:solidFill>
            <a:schemeClr val="bg2"/>
          </a:solidFill>
          <a:ln w="12700">
            <a:solidFill>
              <a:schemeClr val="bg2"/>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grpSp>
        <p:nvGrpSpPr>
          <p:cNvPr id="20" name="Group 19"/>
          <p:cNvGrpSpPr/>
          <p:nvPr/>
        </p:nvGrpSpPr>
        <p:grpSpPr>
          <a:xfrm>
            <a:off x="6103831" y="3076860"/>
            <a:ext cx="2873829" cy="2873829"/>
            <a:chOff x="2860247" y="1090452"/>
            <a:chExt cx="1095498" cy="1097280"/>
          </a:xfrm>
        </p:grpSpPr>
        <p:sp>
          <p:nvSpPr>
            <p:cNvPr id="21" name="Oval 20"/>
            <p:cNvSpPr/>
            <p:nvPr/>
          </p:nvSpPr>
          <p:spPr bwMode="gray">
            <a:xfrm>
              <a:off x="2860247" y="1090452"/>
              <a:ext cx="1095498" cy="1097280"/>
            </a:xfrm>
            <a:prstGeom prst="ellipse">
              <a:avLst/>
            </a:prstGeom>
            <a:solidFill>
              <a:schemeClr val="accent1"/>
            </a:solidFill>
            <a:ln w="12700">
              <a:solidFill>
                <a:schemeClr val="bg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22" name="TextBox 21"/>
            <p:cNvSpPr txBox="1"/>
            <p:nvPr/>
          </p:nvSpPr>
          <p:spPr bwMode="gray">
            <a:xfrm flipH="1">
              <a:off x="2950797" y="1509826"/>
              <a:ext cx="914400" cy="193899"/>
            </a:xfrm>
            <a:prstGeom prst="rect">
              <a:avLst/>
            </a:prstGeom>
            <a:noFill/>
            <a:ln>
              <a:noFill/>
            </a:ln>
          </p:spPr>
          <p:txBody>
            <a:bodyPr wrap="square" lIns="0" tIns="0" rIns="0" bIns="0" rtlCol="0" anchor="t" anchorCtr="0">
              <a:spAutoFit/>
            </a:bodyPr>
            <a:lstStyle/>
            <a:p>
              <a:pPr marL="0" lvl="1" algn="ctr"/>
              <a:r>
                <a:rPr lang="en-US" sz="1650" b="1" dirty="0"/>
                <a:t>Student </a:t>
              </a:r>
              <a:br>
                <a:rPr lang="en-US" sz="1650" b="1" dirty="0"/>
              </a:br>
              <a:r>
                <a:rPr lang="en-US" sz="1650" b="1" dirty="0"/>
                <a:t>Success</a:t>
              </a:r>
              <a:endParaRPr lang="en-US" sz="1650" dirty="0"/>
            </a:p>
          </p:txBody>
        </p:sp>
      </p:grpSp>
      <p:sp>
        <p:nvSpPr>
          <p:cNvPr id="23" name="Oval 22"/>
          <p:cNvSpPr/>
          <p:nvPr/>
        </p:nvSpPr>
        <p:spPr bwMode="gray">
          <a:xfrm>
            <a:off x="5675373" y="2578434"/>
            <a:ext cx="1721497" cy="1724297"/>
          </a:xfrm>
          <a:prstGeom prst="ellipse">
            <a:avLst/>
          </a:prstGeom>
          <a:noFill/>
          <a:ln w="12700">
            <a:solidFill>
              <a:schemeClr val="bg2"/>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24" name="Oval 23"/>
          <p:cNvSpPr/>
          <p:nvPr/>
        </p:nvSpPr>
        <p:spPr bwMode="gray">
          <a:xfrm>
            <a:off x="7684622" y="4724817"/>
            <a:ext cx="1721497" cy="1724297"/>
          </a:xfrm>
          <a:prstGeom prst="ellipse">
            <a:avLst/>
          </a:prstGeom>
          <a:noFill/>
          <a:ln w="12700">
            <a:solidFill>
              <a:schemeClr val="bg2"/>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25" name="Oval 24"/>
          <p:cNvSpPr/>
          <p:nvPr/>
        </p:nvSpPr>
        <p:spPr bwMode="gray">
          <a:xfrm>
            <a:off x="5675373" y="4724817"/>
            <a:ext cx="1721497" cy="1724297"/>
          </a:xfrm>
          <a:prstGeom prst="ellipse">
            <a:avLst/>
          </a:prstGeom>
          <a:noFill/>
          <a:ln w="12700">
            <a:solidFill>
              <a:schemeClr val="bg2"/>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26" name="Oval 25"/>
          <p:cNvSpPr/>
          <p:nvPr/>
        </p:nvSpPr>
        <p:spPr bwMode="gray">
          <a:xfrm>
            <a:off x="7684622" y="2578434"/>
            <a:ext cx="1721497" cy="1724297"/>
          </a:xfrm>
          <a:prstGeom prst="ellipse">
            <a:avLst/>
          </a:prstGeom>
          <a:noFill/>
          <a:ln w="12700">
            <a:solidFill>
              <a:schemeClr val="bg2"/>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ln>
                <a:solidFill>
                  <a:schemeClr val="tx1"/>
                </a:solidFill>
                <a:prstDash val="sysDash"/>
              </a:ln>
              <a:solidFill>
                <a:schemeClr val="bg1"/>
              </a:solidFill>
            </a:endParaRPr>
          </a:p>
        </p:txBody>
      </p:sp>
      <p:sp>
        <p:nvSpPr>
          <p:cNvPr id="27" name="TextBox 26"/>
          <p:cNvSpPr txBox="1"/>
          <p:nvPr/>
        </p:nvSpPr>
        <p:spPr bwMode="gray">
          <a:xfrm flipH="1">
            <a:off x="7826913" y="5393515"/>
            <a:ext cx="1436914" cy="386901"/>
          </a:xfrm>
          <a:prstGeom prst="rect">
            <a:avLst/>
          </a:prstGeom>
          <a:noFill/>
        </p:spPr>
        <p:txBody>
          <a:bodyPr wrap="square" lIns="0" tIns="0" rIns="0" bIns="0" rtlCol="0" anchor="t" anchorCtr="0">
            <a:spAutoFit/>
          </a:bodyPr>
          <a:lstStyle/>
          <a:p>
            <a:pPr marL="0" lvl="1" algn="ctr"/>
            <a:r>
              <a:rPr lang="en-US" sz="1257" b="1" dirty="0"/>
              <a:t>Academic </a:t>
            </a:r>
            <a:br>
              <a:rPr lang="en-US" sz="1257" b="1" dirty="0"/>
            </a:br>
            <a:r>
              <a:rPr lang="en-US" sz="1257" b="1" dirty="0"/>
              <a:t>Performance</a:t>
            </a:r>
            <a:endParaRPr lang="en-US" sz="1257" dirty="0"/>
          </a:p>
        </p:txBody>
      </p:sp>
      <p:sp>
        <p:nvSpPr>
          <p:cNvPr id="28" name="TextBox 27"/>
          <p:cNvSpPr txBox="1"/>
          <p:nvPr/>
        </p:nvSpPr>
        <p:spPr bwMode="gray">
          <a:xfrm>
            <a:off x="5675372" y="1849711"/>
            <a:ext cx="3730746" cy="483466"/>
          </a:xfrm>
          <a:prstGeom prst="rect">
            <a:avLst/>
          </a:prstGeom>
          <a:noFill/>
        </p:spPr>
        <p:txBody>
          <a:bodyPr wrap="square" lIns="0" tIns="0" rIns="0" bIns="0" rtlCol="0">
            <a:spAutoFit/>
          </a:bodyPr>
          <a:lstStyle/>
          <a:p>
            <a:pPr algn="ctr">
              <a:spcBef>
                <a:spcPts val="786"/>
              </a:spcBef>
            </a:pPr>
            <a:r>
              <a:rPr lang="en-US" sz="1571" b="1" dirty="0" smtClean="0">
                <a:solidFill>
                  <a:schemeClr val="accent5"/>
                </a:solidFill>
              </a:rPr>
              <a:t>Next-Generation Student Success Advisors</a:t>
            </a:r>
            <a:endParaRPr lang="en-US" sz="1571" dirty="0">
              <a:solidFill>
                <a:schemeClr val="accent5"/>
              </a:solidFill>
            </a:endParaRPr>
          </a:p>
        </p:txBody>
      </p:sp>
      <p:sp>
        <p:nvSpPr>
          <p:cNvPr id="29" name="TextBox 28"/>
          <p:cNvSpPr txBox="1"/>
          <p:nvPr/>
        </p:nvSpPr>
        <p:spPr bwMode="gray">
          <a:xfrm flipH="1">
            <a:off x="5817664" y="3343854"/>
            <a:ext cx="1436914" cy="193451"/>
          </a:xfrm>
          <a:prstGeom prst="rect">
            <a:avLst/>
          </a:prstGeom>
          <a:noFill/>
        </p:spPr>
        <p:txBody>
          <a:bodyPr wrap="square" lIns="0" tIns="0" rIns="0" bIns="0" rtlCol="0" anchor="t" anchorCtr="0">
            <a:spAutoFit/>
          </a:bodyPr>
          <a:lstStyle/>
          <a:p>
            <a:pPr marL="0" lvl="1" algn="ctr"/>
            <a:r>
              <a:rPr lang="en-US" sz="1257" b="1" dirty="0"/>
              <a:t>Registration</a:t>
            </a:r>
            <a:endParaRPr lang="en-US" sz="1257" dirty="0"/>
          </a:p>
        </p:txBody>
      </p:sp>
      <p:sp>
        <p:nvSpPr>
          <p:cNvPr id="30" name="TextBox 29"/>
          <p:cNvSpPr txBox="1"/>
          <p:nvPr/>
        </p:nvSpPr>
        <p:spPr bwMode="gray">
          <a:xfrm flipH="1">
            <a:off x="7826913" y="3247124"/>
            <a:ext cx="1436914" cy="386901"/>
          </a:xfrm>
          <a:prstGeom prst="rect">
            <a:avLst/>
          </a:prstGeom>
          <a:noFill/>
        </p:spPr>
        <p:txBody>
          <a:bodyPr wrap="square" lIns="0" tIns="0" rIns="0" bIns="0" rtlCol="0" anchor="t" anchorCtr="0">
            <a:spAutoFit/>
          </a:bodyPr>
          <a:lstStyle/>
          <a:p>
            <a:pPr marL="0" lvl="1" algn="ctr"/>
            <a:r>
              <a:rPr lang="en-US" sz="1257" b="1" dirty="0"/>
              <a:t>Financial</a:t>
            </a:r>
            <a:br>
              <a:rPr lang="en-US" sz="1257" b="1" dirty="0"/>
            </a:br>
            <a:r>
              <a:rPr lang="en-US" sz="1257" b="1" dirty="0"/>
              <a:t>Well-Being</a:t>
            </a:r>
            <a:endParaRPr lang="en-US" sz="1257" dirty="0"/>
          </a:p>
        </p:txBody>
      </p:sp>
      <p:sp>
        <p:nvSpPr>
          <p:cNvPr id="31" name="TextBox 30"/>
          <p:cNvSpPr txBox="1"/>
          <p:nvPr/>
        </p:nvSpPr>
        <p:spPr bwMode="gray">
          <a:xfrm flipH="1">
            <a:off x="5804359" y="5393515"/>
            <a:ext cx="1436914" cy="386901"/>
          </a:xfrm>
          <a:prstGeom prst="rect">
            <a:avLst/>
          </a:prstGeom>
          <a:noFill/>
        </p:spPr>
        <p:txBody>
          <a:bodyPr wrap="square" lIns="0" tIns="0" rIns="0" bIns="0" rtlCol="0" anchor="t" anchorCtr="0">
            <a:spAutoFit/>
          </a:bodyPr>
          <a:lstStyle/>
          <a:p>
            <a:pPr marL="0" lvl="1" algn="ctr"/>
            <a:r>
              <a:rPr lang="en-US" sz="1257" b="1" dirty="0"/>
              <a:t>Career Preparation</a:t>
            </a:r>
            <a:endParaRPr lang="en-US" sz="1257" dirty="0"/>
          </a:p>
        </p:txBody>
      </p:sp>
    </p:spTree>
    <p:extLst>
      <p:ext uri="{BB962C8B-B14F-4D97-AF65-F5344CB8AC3E}">
        <p14:creationId xmlns:p14="http://schemas.microsoft.com/office/powerpoint/2010/main" val="39770729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p:txBody>
          <a:bodyPr/>
          <a:lstStyle/>
          <a:p>
            <a:endParaRPr lang="en-US"/>
          </a:p>
        </p:txBody>
      </p:sp>
      <p:sp>
        <p:nvSpPr>
          <p:cNvPr id="3" name="Text Placeholder 2"/>
          <p:cNvSpPr>
            <a:spLocks noGrp="1"/>
          </p:cNvSpPr>
          <p:nvPr>
            <p:ph type="body" sz="quarter" idx="29"/>
          </p:nvPr>
        </p:nvSpPr>
        <p:spPr/>
        <p:txBody>
          <a:bodyPr/>
          <a:lstStyle/>
          <a:p>
            <a:endParaRPr lang="en-US"/>
          </a:p>
        </p:txBody>
      </p:sp>
      <p:sp>
        <p:nvSpPr>
          <p:cNvPr id="5" name="Text Placeholder 4"/>
          <p:cNvSpPr>
            <a:spLocks noGrp="1"/>
          </p:cNvSpPr>
          <p:nvPr>
            <p:ph type="body" sz="quarter" idx="31"/>
          </p:nvPr>
        </p:nvSpPr>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a:t>Introducing </a:t>
            </a:r>
            <a:r>
              <a:rPr lang="en-US" dirty="0" smtClean="0"/>
              <a:t>EAB Navigate</a:t>
            </a:r>
            <a:endParaRPr lang="en-US" dirty="0"/>
          </a:p>
        </p:txBody>
      </p:sp>
      <p:sp>
        <p:nvSpPr>
          <p:cNvPr id="7" name="Slide Number Placeholder 6"/>
          <p:cNvSpPr>
            <a:spLocks noGrp="1"/>
          </p:cNvSpPr>
          <p:nvPr>
            <p:ph type="sldNum" sz="quarter" idx="4"/>
          </p:nvPr>
        </p:nvSpPr>
        <p:spPr/>
        <p:txBody>
          <a:bodyPr/>
          <a:lstStyle/>
          <a:p>
            <a:fld id="{3410C721-F8A9-4A85-92FB-8E0F6F5D496A}" type="slidenum">
              <a:rPr lang="en-US" smtClean="0"/>
              <a:pPr/>
              <a:t>11</a:t>
            </a:fld>
            <a:endParaRPr lang="en-US" dirty="0"/>
          </a:p>
        </p:txBody>
      </p:sp>
      <p:grpSp>
        <p:nvGrpSpPr>
          <p:cNvPr id="8" name="Group 7"/>
          <p:cNvGrpSpPr/>
          <p:nvPr/>
        </p:nvGrpSpPr>
        <p:grpSpPr>
          <a:xfrm>
            <a:off x="1019176" y="2369533"/>
            <a:ext cx="5680914" cy="4442409"/>
            <a:chOff x="5601480" y="2674751"/>
            <a:chExt cx="4041579" cy="2961152"/>
          </a:xfrm>
        </p:grpSpPr>
        <p:sp>
          <p:nvSpPr>
            <p:cNvPr id="9" name="Oval 8"/>
            <p:cNvSpPr/>
            <p:nvPr/>
          </p:nvSpPr>
          <p:spPr>
            <a:xfrm>
              <a:off x="5601480" y="3646956"/>
              <a:ext cx="1600200" cy="1600200"/>
            </a:xfrm>
            <a:prstGeom prst="ellipse">
              <a:avLst/>
            </a:prstGeom>
            <a:solidFill>
              <a:schemeClr val="accent2">
                <a:alpha val="38824"/>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defTabSz="1018625">
                <a:spcBef>
                  <a:spcPts val="796"/>
                </a:spcBef>
              </a:pPr>
              <a:endParaRPr lang="en-US" sz="1600" dirty="0">
                <a:solidFill>
                  <a:srgbClr val="FFFFFF"/>
                </a:solidFill>
              </a:endParaRPr>
            </a:p>
          </p:txBody>
        </p:sp>
        <p:sp>
          <p:nvSpPr>
            <p:cNvPr id="10" name="Oval 9"/>
            <p:cNvSpPr/>
            <p:nvPr/>
          </p:nvSpPr>
          <p:spPr>
            <a:xfrm>
              <a:off x="6287794" y="2674751"/>
              <a:ext cx="1600200" cy="1600200"/>
            </a:xfrm>
            <a:prstGeom prst="ellipse">
              <a:avLst/>
            </a:prstGeom>
            <a:solidFill>
              <a:schemeClr val="accent2">
                <a:alpha val="38824"/>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defTabSz="1018625">
                <a:spcBef>
                  <a:spcPts val="796"/>
                </a:spcBef>
              </a:pPr>
              <a:endParaRPr lang="en-US" sz="1600" dirty="0">
                <a:solidFill>
                  <a:srgbClr val="FFFFFF"/>
                </a:solidFill>
              </a:endParaRPr>
            </a:p>
          </p:txBody>
        </p:sp>
        <p:sp>
          <p:nvSpPr>
            <p:cNvPr id="11" name="Oval 10"/>
            <p:cNvSpPr/>
            <p:nvPr/>
          </p:nvSpPr>
          <p:spPr>
            <a:xfrm>
              <a:off x="6952056" y="3646955"/>
              <a:ext cx="1600200" cy="1600200"/>
            </a:xfrm>
            <a:prstGeom prst="ellipse">
              <a:avLst/>
            </a:prstGeom>
            <a:solidFill>
              <a:schemeClr val="accent2">
                <a:alpha val="38824"/>
              </a:schemeClr>
            </a:solidFill>
            <a:ln w="127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defTabSz="1018625">
                <a:spcBef>
                  <a:spcPts val="796"/>
                </a:spcBef>
              </a:pPr>
              <a:endParaRPr lang="en-US" sz="1600" dirty="0">
                <a:solidFill>
                  <a:srgbClr val="FFFFFF"/>
                </a:solidFill>
              </a:endParaRPr>
            </a:p>
          </p:txBody>
        </p:sp>
        <p:sp>
          <p:nvSpPr>
            <p:cNvPr id="12" name="Text Placeholder 78"/>
            <p:cNvSpPr txBox="1">
              <a:spLocks/>
            </p:cNvSpPr>
            <p:nvPr/>
          </p:nvSpPr>
          <p:spPr bwMode="gray">
            <a:xfrm>
              <a:off x="6189260" y="3196221"/>
              <a:ext cx="1828800" cy="349430"/>
            </a:xfrm>
            <a:prstGeom prst="rect">
              <a:avLst/>
            </a:prstGeom>
            <a:noFill/>
          </p:spPr>
          <p:txBody>
            <a:bodyPr vert="horz" wrap="square" lIns="45720" tIns="45720" rIns="45720" bIns="45720" rtlCol="0" anchor="ctr">
              <a:noAutofit/>
            </a:bodyPr>
            <a:lstStyle/>
            <a:p>
              <a:pPr algn="ctr" defTabSz="1018625">
                <a:defRPr/>
              </a:pPr>
              <a:r>
                <a:rPr lang="en-US" sz="1400" i="1" dirty="0">
                  <a:solidFill>
                    <a:srgbClr val="4F5861"/>
                  </a:solidFill>
                </a:rPr>
                <a:t>Research</a:t>
              </a:r>
              <a:endParaRPr lang="en-US" sz="1300" i="1" dirty="0">
                <a:solidFill>
                  <a:srgbClr val="4F5861"/>
                </a:solidFill>
                <a:latin typeface="Rockwell"/>
              </a:endParaRPr>
            </a:p>
          </p:txBody>
        </p:sp>
        <p:sp>
          <p:nvSpPr>
            <p:cNvPr id="13" name="Text Placeholder 78"/>
            <p:cNvSpPr txBox="1">
              <a:spLocks/>
            </p:cNvSpPr>
            <p:nvPr/>
          </p:nvSpPr>
          <p:spPr bwMode="gray">
            <a:xfrm>
              <a:off x="6923587" y="4353955"/>
              <a:ext cx="1828800" cy="349430"/>
            </a:xfrm>
            <a:prstGeom prst="rect">
              <a:avLst/>
            </a:prstGeom>
            <a:noFill/>
          </p:spPr>
          <p:txBody>
            <a:bodyPr vert="horz" wrap="square" lIns="45720" tIns="45720" rIns="45720" bIns="45720" rtlCol="0" anchor="ctr">
              <a:noAutofit/>
            </a:bodyPr>
            <a:lstStyle/>
            <a:p>
              <a:pPr algn="ctr" defTabSz="1018625">
                <a:defRPr/>
              </a:pPr>
              <a:r>
                <a:rPr lang="en-US" sz="1400" i="1" dirty="0" smtClean="0">
                  <a:solidFill>
                    <a:srgbClr val="4F5861"/>
                  </a:solidFill>
                </a:rPr>
                <a:t>Technology</a:t>
              </a:r>
            </a:p>
          </p:txBody>
        </p:sp>
        <p:sp>
          <p:nvSpPr>
            <p:cNvPr id="14" name="Text Placeholder 78"/>
            <p:cNvSpPr txBox="1">
              <a:spLocks/>
            </p:cNvSpPr>
            <p:nvPr/>
          </p:nvSpPr>
          <p:spPr bwMode="gray">
            <a:xfrm>
              <a:off x="5811705" y="4353955"/>
              <a:ext cx="1107226" cy="349430"/>
            </a:xfrm>
            <a:prstGeom prst="rect">
              <a:avLst/>
            </a:prstGeom>
            <a:noFill/>
          </p:spPr>
          <p:txBody>
            <a:bodyPr vert="horz" wrap="square" lIns="45720" tIns="45720" rIns="45720" bIns="45720" rtlCol="0" anchor="ctr">
              <a:noAutofit/>
            </a:bodyPr>
            <a:lstStyle/>
            <a:p>
              <a:pPr algn="ctr" defTabSz="1018625">
                <a:defRPr/>
              </a:pPr>
              <a:r>
                <a:rPr lang="en-US" sz="1400" i="1" dirty="0" smtClean="0">
                  <a:solidFill>
                    <a:srgbClr val="4F5861"/>
                  </a:solidFill>
                </a:rPr>
                <a:t>Consulting</a:t>
              </a:r>
              <a:endParaRPr lang="en-US" sz="1300" i="1" dirty="0">
                <a:solidFill>
                  <a:srgbClr val="4F5861"/>
                </a:solidFill>
                <a:latin typeface="Rockwell"/>
              </a:endParaRPr>
            </a:p>
          </p:txBody>
        </p:sp>
        <p:sp>
          <p:nvSpPr>
            <p:cNvPr id="15" name="Rectangle 14"/>
            <p:cNvSpPr/>
            <p:nvPr/>
          </p:nvSpPr>
          <p:spPr>
            <a:xfrm>
              <a:off x="8008372" y="2678869"/>
              <a:ext cx="1634687" cy="399219"/>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defTabSz="1018625">
                <a:spcBef>
                  <a:spcPts val="796"/>
                </a:spcBef>
              </a:pPr>
              <a:endParaRPr lang="en-US" sz="1900" i="1" dirty="0">
                <a:solidFill>
                  <a:srgbClr val="4F5861"/>
                </a:solidFill>
              </a:endParaRPr>
            </a:p>
          </p:txBody>
        </p:sp>
        <p:cxnSp>
          <p:nvCxnSpPr>
            <p:cNvPr id="16" name="Elbow Connector 15"/>
            <p:cNvCxnSpPr/>
            <p:nvPr/>
          </p:nvCxnSpPr>
          <p:spPr>
            <a:xfrm rot="10800000" flipV="1">
              <a:off x="8382506" y="4528841"/>
              <a:ext cx="1040852" cy="2"/>
            </a:xfrm>
            <a:prstGeom prst="bentConnector3">
              <a:avLst>
                <a:gd name="adj1" fmla="val 50000"/>
              </a:avLst>
            </a:prstGeom>
            <a:ln w="3175" cap="rnd">
              <a:solidFill>
                <a:schemeClr val="accent3"/>
              </a:solidFill>
              <a:miter lim="8000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091804" y="5267023"/>
              <a:ext cx="2002385" cy="368880"/>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ctr" defTabSz="1018625">
                <a:spcBef>
                  <a:spcPts val="796"/>
                </a:spcBef>
              </a:pPr>
              <a:r>
                <a:rPr lang="en-US" sz="1100" dirty="0">
                  <a:solidFill>
                    <a:srgbClr val="4F5861"/>
                  </a:solidFill>
                </a:rPr>
                <a:t>Strategic, </a:t>
              </a:r>
              <a:r>
                <a:rPr lang="en-US" sz="1100" dirty="0" smtClean="0">
                  <a:solidFill>
                    <a:srgbClr val="4F5861"/>
                  </a:solidFill>
                </a:rPr>
                <a:t>customized  approach to implementations and support </a:t>
              </a:r>
              <a:endParaRPr lang="en-US" sz="1100" dirty="0">
                <a:solidFill>
                  <a:srgbClr val="4F5861"/>
                </a:solidFill>
              </a:endParaRPr>
            </a:p>
          </p:txBody>
        </p:sp>
      </p:grpSp>
      <p:sp>
        <p:nvSpPr>
          <p:cNvPr id="18" name="Rectangle 17"/>
          <p:cNvSpPr/>
          <p:nvPr/>
        </p:nvSpPr>
        <p:spPr>
          <a:xfrm>
            <a:off x="4227481" y="3273583"/>
            <a:ext cx="1737360" cy="508203"/>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5" tIns="91425" rIns="91425" bIns="91425" numCol="1" spcCol="0" rtlCol="0" fromWordArt="0" anchor="t" anchorCtr="0" forceAA="0" compatLnSpc="1">
            <a:prstTxWarp prst="textNoShape">
              <a:avLst/>
            </a:prstTxWarp>
            <a:noAutofit/>
          </a:bodyPr>
          <a:lstStyle/>
          <a:p>
            <a:pPr algn="r" defTabSz="1018625">
              <a:spcBef>
                <a:spcPts val="796"/>
              </a:spcBef>
            </a:pPr>
            <a:r>
              <a:rPr lang="en-US" sz="1100" dirty="0">
                <a:solidFill>
                  <a:srgbClr val="4F5861"/>
                </a:solidFill>
              </a:rPr>
              <a:t>Proven </a:t>
            </a:r>
            <a:r>
              <a:rPr lang="en-US" sz="1100" dirty="0" smtClean="0">
                <a:solidFill>
                  <a:srgbClr val="4F5861"/>
                </a:solidFill>
              </a:rPr>
              <a:t>best practices to help leaders drive change management</a:t>
            </a:r>
            <a:endParaRPr lang="en-US" sz="1100" dirty="0">
              <a:solidFill>
                <a:srgbClr val="4F5861"/>
              </a:solidFill>
            </a:endParaRPr>
          </a:p>
        </p:txBody>
      </p:sp>
      <p:sp>
        <p:nvSpPr>
          <p:cNvPr id="19" name="Rectangle 18"/>
          <p:cNvSpPr/>
          <p:nvPr/>
        </p:nvSpPr>
        <p:spPr>
          <a:xfrm>
            <a:off x="302400" y="3273583"/>
            <a:ext cx="1737360" cy="709301"/>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5" tIns="91425" rIns="91425" bIns="91425" numCol="1" spcCol="0" rtlCol="0" fromWordArt="0" anchor="t" anchorCtr="0" forceAA="0" compatLnSpc="1">
            <a:prstTxWarp prst="textNoShape">
              <a:avLst/>
            </a:prstTxWarp>
            <a:noAutofit/>
          </a:bodyPr>
          <a:lstStyle/>
          <a:p>
            <a:pPr defTabSz="1018625">
              <a:spcBef>
                <a:spcPts val="796"/>
              </a:spcBef>
            </a:pPr>
            <a:r>
              <a:rPr lang="en-US" sz="1100" dirty="0" smtClean="0">
                <a:solidFill>
                  <a:srgbClr val="4F5861"/>
                </a:solidFill>
              </a:rPr>
              <a:t>Product innovation based in research, driven by members</a:t>
            </a:r>
            <a:endParaRPr lang="en-US" sz="1100" dirty="0">
              <a:solidFill>
                <a:srgbClr val="4F5861"/>
              </a:solidFill>
            </a:endParaRPr>
          </a:p>
        </p:txBody>
      </p:sp>
      <p:sp>
        <p:nvSpPr>
          <p:cNvPr id="20" name="TextBox 19"/>
          <p:cNvSpPr txBox="1"/>
          <p:nvPr/>
        </p:nvSpPr>
        <p:spPr bwMode="gray">
          <a:xfrm>
            <a:off x="333050" y="1812682"/>
            <a:ext cx="5453666" cy="430887"/>
          </a:xfrm>
          <a:prstGeom prst="rect">
            <a:avLst/>
          </a:prstGeom>
          <a:noFill/>
        </p:spPr>
        <p:txBody>
          <a:bodyPr wrap="square" lIns="0" tIns="0" rIns="0" bIns="0" rtlCol="0">
            <a:spAutoFit/>
          </a:bodyPr>
          <a:lstStyle/>
          <a:p>
            <a:pPr algn="ctr">
              <a:spcBef>
                <a:spcPts val="500"/>
              </a:spcBef>
            </a:pPr>
            <a:r>
              <a:rPr lang="en-US" sz="1400" b="1" dirty="0" smtClean="0">
                <a:solidFill>
                  <a:schemeClr val="accent6"/>
                </a:solidFill>
              </a:rPr>
              <a:t>475+ </a:t>
            </a:r>
            <a:r>
              <a:rPr lang="en-US" sz="1400" b="1" dirty="0" smtClean="0"/>
              <a:t>Colleges and Universities Sharing Insights and Resources to Address the Student Success Challenge</a:t>
            </a:r>
          </a:p>
        </p:txBody>
      </p:sp>
      <p:sp>
        <p:nvSpPr>
          <p:cNvPr id="21" name="Rectangle 20"/>
          <p:cNvSpPr/>
          <p:nvPr/>
        </p:nvSpPr>
        <p:spPr bwMode="gray">
          <a:xfrm>
            <a:off x="6391275" y="2492157"/>
            <a:ext cx="3228975" cy="4350074"/>
          </a:xfrm>
          <a:prstGeom prst="rect">
            <a:avLst/>
          </a:prstGeom>
          <a:no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pic>
        <p:nvPicPr>
          <p:cNvPr id="22"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3312750"/>
            <a:ext cx="342008" cy="27432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bwMode="gray">
          <a:xfrm>
            <a:off x="7092460" y="3302120"/>
            <a:ext cx="1737360" cy="161583"/>
          </a:xfrm>
          <a:prstGeom prst="rect">
            <a:avLst/>
          </a:prstGeom>
          <a:noFill/>
        </p:spPr>
        <p:txBody>
          <a:bodyPr wrap="square" lIns="0" tIns="0" rIns="0" bIns="0" rtlCol="0">
            <a:spAutoFit/>
          </a:bodyPr>
          <a:lstStyle/>
          <a:p>
            <a:pPr>
              <a:spcBef>
                <a:spcPts val="314"/>
              </a:spcBef>
            </a:pPr>
            <a:r>
              <a:rPr lang="en-US" sz="1050" dirty="0" smtClean="0"/>
              <a:t>Onboarding Module</a:t>
            </a:r>
            <a:endParaRPr lang="en-US" sz="1050" dirty="0"/>
          </a:p>
        </p:txBody>
      </p:sp>
      <p:sp>
        <p:nvSpPr>
          <p:cNvPr id="24" name="TextBox 23"/>
          <p:cNvSpPr txBox="1"/>
          <p:nvPr/>
        </p:nvSpPr>
        <p:spPr bwMode="gray">
          <a:xfrm>
            <a:off x="7107263" y="4205972"/>
            <a:ext cx="1737360" cy="161583"/>
          </a:xfrm>
          <a:prstGeom prst="rect">
            <a:avLst/>
          </a:prstGeom>
          <a:noFill/>
        </p:spPr>
        <p:txBody>
          <a:bodyPr wrap="square" lIns="0" tIns="0" rIns="0" bIns="0" rtlCol="0">
            <a:spAutoFit/>
          </a:bodyPr>
          <a:lstStyle/>
          <a:p>
            <a:pPr>
              <a:spcBef>
                <a:spcPts val="314"/>
              </a:spcBef>
            </a:pPr>
            <a:r>
              <a:rPr lang="en-US" sz="1050" dirty="0" smtClean="0"/>
              <a:t>Academic Planning</a:t>
            </a:r>
            <a:endParaRPr lang="en-US" sz="1050" dirty="0"/>
          </a:p>
        </p:txBody>
      </p:sp>
      <p:sp>
        <p:nvSpPr>
          <p:cNvPr id="26" name="TextBox 25"/>
          <p:cNvSpPr txBox="1"/>
          <p:nvPr/>
        </p:nvSpPr>
        <p:spPr bwMode="gray">
          <a:xfrm>
            <a:off x="7092460" y="6051909"/>
            <a:ext cx="1737360" cy="161583"/>
          </a:xfrm>
          <a:prstGeom prst="rect">
            <a:avLst/>
          </a:prstGeom>
          <a:noFill/>
        </p:spPr>
        <p:txBody>
          <a:bodyPr wrap="square" lIns="0" tIns="0" rIns="0" bIns="0" rtlCol="0">
            <a:spAutoFit/>
          </a:bodyPr>
          <a:lstStyle/>
          <a:p>
            <a:pPr>
              <a:spcBef>
                <a:spcPts val="314"/>
              </a:spcBef>
            </a:pPr>
            <a:r>
              <a:rPr lang="en-US" sz="1050" dirty="0"/>
              <a:t>Case </a:t>
            </a:r>
            <a:r>
              <a:rPr lang="en-US" sz="1050" dirty="0" smtClean="0"/>
              <a:t>Management</a:t>
            </a:r>
            <a:endParaRPr lang="en-US" sz="1050" dirty="0"/>
          </a:p>
        </p:txBody>
      </p:sp>
      <p:sp>
        <p:nvSpPr>
          <p:cNvPr id="27" name="TextBox 26"/>
          <p:cNvSpPr txBox="1"/>
          <p:nvPr/>
        </p:nvSpPr>
        <p:spPr bwMode="gray">
          <a:xfrm>
            <a:off x="7092460" y="5600319"/>
            <a:ext cx="1737360" cy="161583"/>
          </a:xfrm>
          <a:prstGeom prst="rect">
            <a:avLst/>
          </a:prstGeom>
          <a:noFill/>
        </p:spPr>
        <p:txBody>
          <a:bodyPr wrap="square" lIns="0" tIns="0" rIns="0" bIns="0" rtlCol="0">
            <a:spAutoFit/>
          </a:bodyPr>
          <a:lstStyle/>
          <a:p>
            <a:pPr>
              <a:spcBef>
                <a:spcPts val="314"/>
              </a:spcBef>
            </a:pPr>
            <a:r>
              <a:rPr lang="en-US" sz="1050" dirty="0" smtClean="0"/>
              <a:t>Appointment Scheduling</a:t>
            </a:r>
            <a:endParaRPr lang="en-US" sz="1050" dirty="0"/>
          </a:p>
        </p:txBody>
      </p:sp>
      <p:sp>
        <p:nvSpPr>
          <p:cNvPr id="28" name="TextBox 27"/>
          <p:cNvSpPr txBox="1"/>
          <p:nvPr/>
        </p:nvSpPr>
        <p:spPr bwMode="gray">
          <a:xfrm>
            <a:off x="7092460" y="5177757"/>
            <a:ext cx="1737360" cy="161583"/>
          </a:xfrm>
          <a:prstGeom prst="rect">
            <a:avLst/>
          </a:prstGeom>
          <a:noFill/>
        </p:spPr>
        <p:txBody>
          <a:bodyPr wrap="square" lIns="0" tIns="0" rIns="0" bIns="0" rtlCol="0">
            <a:spAutoFit/>
          </a:bodyPr>
          <a:lstStyle/>
          <a:p>
            <a:pPr>
              <a:spcBef>
                <a:spcPts val="314"/>
              </a:spcBef>
            </a:pPr>
            <a:r>
              <a:rPr lang="en-US" sz="1050" dirty="0" smtClean="0"/>
              <a:t>Early Academic Alerts</a:t>
            </a:r>
            <a:endParaRPr lang="en-US" sz="1050" dirty="0"/>
          </a:p>
        </p:txBody>
      </p:sp>
      <p:pic>
        <p:nvPicPr>
          <p:cNvPr id="29"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3765609"/>
            <a:ext cx="342008" cy="27432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4218468"/>
            <a:ext cx="342008" cy="27432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4671327"/>
            <a:ext cx="342008" cy="27432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5124186"/>
            <a:ext cx="342008" cy="27432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4965" y="5577047"/>
            <a:ext cx="342008" cy="27432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bwMode="gray">
          <a:xfrm>
            <a:off x="6557963" y="2614128"/>
            <a:ext cx="2895599" cy="484748"/>
          </a:xfrm>
          <a:prstGeom prst="rect">
            <a:avLst/>
          </a:prstGeom>
          <a:noFill/>
        </p:spPr>
        <p:txBody>
          <a:bodyPr wrap="square" lIns="0" tIns="0" rIns="0" bIns="0" rtlCol="0">
            <a:spAutoFit/>
          </a:bodyPr>
          <a:lstStyle/>
          <a:p>
            <a:pPr algn="ctr">
              <a:spcBef>
                <a:spcPts val="500"/>
              </a:spcBef>
            </a:pPr>
            <a:r>
              <a:rPr lang="en-US" sz="1050" dirty="0" smtClean="0"/>
              <a:t>Navigate is powered by EAB’s </a:t>
            </a:r>
            <a:br>
              <a:rPr lang="en-US" sz="1050" dirty="0" smtClean="0"/>
            </a:br>
            <a:r>
              <a:rPr lang="en-US" sz="1050" b="1" dirty="0" smtClean="0"/>
              <a:t>Student Success Management System </a:t>
            </a:r>
            <a:r>
              <a:rPr lang="en-US" sz="1050" dirty="0" smtClean="0"/>
              <a:t>integrating all necessary point solutions</a:t>
            </a:r>
          </a:p>
        </p:txBody>
      </p:sp>
      <p:sp>
        <p:nvSpPr>
          <p:cNvPr id="35" name="Text Placeholder 3"/>
          <p:cNvSpPr>
            <a:spLocks noGrp="1"/>
          </p:cNvSpPr>
          <p:nvPr>
            <p:ph type="body" sz="quarter" idx="30"/>
          </p:nvPr>
        </p:nvSpPr>
        <p:spPr/>
        <p:txBody>
          <a:bodyPr/>
          <a:lstStyle/>
          <a:p>
            <a:pPr algn="r"/>
            <a:r>
              <a:rPr lang="en-US" dirty="0"/>
              <a:t>Source: EAB interviews and </a:t>
            </a:r>
            <a:r>
              <a:rPr lang="en-US" dirty="0" smtClean="0"/>
              <a:t>analysis</a:t>
            </a:r>
            <a:endParaRPr lang="en-US" dirty="0"/>
          </a:p>
        </p:txBody>
      </p:sp>
      <p:pic>
        <p:nvPicPr>
          <p:cNvPr id="36"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2508" y="5993934"/>
            <a:ext cx="342008" cy="27432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bwMode="gray">
          <a:xfrm>
            <a:off x="7065232" y="4661676"/>
            <a:ext cx="2479612" cy="161583"/>
          </a:xfrm>
          <a:prstGeom prst="rect">
            <a:avLst/>
          </a:prstGeom>
          <a:noFill/>
        </p:spPr>
        <p:txBody>
          <a:bodyPr wrap="square" lIns="0" tIns="0" rIns="0" bIns="0" rtlCol="0">
            <a:spAutoFit/>
          </a:bodyPr>
          <a:lstStyle/>
          <a:p>
            <a:pPr>
              <a:spcBef>
                <a:spcPts val="314"/>
              </a:spcBef>
            </a:pPr>
            <a:r>
              <a:rPr lang="en-US" sz="1050" dirty="0" smtClean="0"/>
              <a:t>Course Scheduling and Registration</a:t>
            </a:r>
            <a:endParaRPr lang="en-US" sz="1050" dirty="0"/>
          </a:p>
        </p:txBody>
      </p:sp>
      <p:sp>
        <p:nvSpPr>
          <p:cNvPr id="39" name="TextBox 38"/>
          <p:cNvSpPr txBox="1"/>
          <p:nvPr/>
        </p:nvSpPr>
        <p:spPr bwMode="gray">
          <a:xfrm>
            <a:off x="7070692" y="6481727"/>
            <a:ext cx="1737360" cy="161583"/>
          </a:xfrm>
          <a:prstGeom prst="rect">
            <a:avLst/>
          </a:prstGeom>
          <a:noFill/>
        </p:spPr>
        <p:txBody>
          <a:bodyPr wrap="square" lIns="0" tIns="0" rIns="0" bIns="0" rtlCol="0">
            <a:spAutoFit/>
          </a:bodyPr>
          <a:lstStyle/>
          <a:p>
            <a:pPr>
              <a:spcBef>
                <a:spcPts val="314"/>
              </a:spcBef>
            </a:pPr>
            <a:r>
              <a:rPr lang="en-US" sz="1050" dirty="0" smtClean="0"/>
              <a:t>Business Analytics</a:t>
            </a:r>
            <a:endParaRPr lang="en-US" sz="1050" dirty="0"/>
          </a:p>
        </p:txBody>
      </p:sp>
      <p:pic>
        <p:nvPicPr>
          <p:cNvPr id="40" name="Picture 2" descr="C:\Users\VenitE\Desktop\EAB Icons\Computer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740" y="6422106"/>
            <a:ext cx="342008" cy="27432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bwMode="gray">
          <a:xfrm>
            <a:off x="7092459" y="3790670"/>
            <a:ext cx="2394327" cy="161583"/>
          </a:xfrm>
          <a:prstGeom prst="rect">
            <a:avLst/>
          </a:prstGeom>
          <a:noFill/>
        </p:spPr>
        <p:txBody>
          <a:bodyPr wrap="square" lIns="0" tIns="0" rIns="0" bIns="0" rtlCol="0">
            <a:spAutoFit/>
          </a:bodyPr>
          <a:lstStyle/>
          <a:p>
            <a:pPr>
              <a:spcBef>
                <a:spcPts val="314"/>
              </a:spcBef>
            </a:pPr>
            <a:r>
              <a:rPr lang="en-US" sz="1050" dirty="0" smtClean="0"/>
              <a:t>Dynamic Student Success Pathway</a:t>
            </a:r>
            <a:endParaRPr lang="en-US" sz="1050" dirty="0"/>
          </a:p>
        </p:txBody>
      </p:sp>
    </p:spTree>
    <p:extLst>
      <p:ext uri="{BB962C8B-B14F-4D97-AF65-F5344CB8AC3E}">
        <p14:creationId xmlns:p14="http://schemas.microsoft.com/office/powerpoint/2010/main" val="159162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574683" y="7291587"/>
            <a:ext cx="201168" cy="201168"/>
          </a:xfrm>
        </p:spPr>
        <p:txBody>
          <a:bodyPr/>
          <a:lstStyle/>
          <a:p>
            <a:fld id="{3410C721-F8A9-4A85-92FB-8E0F6F5D496A}" type="slidenum">
              <a:rPr lang="en-US" smtClean="0"/>
              <a:pPr/>
              <a:t>12</a:t>
            </a:fld>
            <a:endParaRPr lang="en-US" dirty="0"/>
          </a:p>
        </p:txBody>
      </p:sp>
      <p:sp>
        <p:nvSpPr>
          <p:cNvPr id="7" name="Title 6"/>
          <p:cNvSpPr>
            <a:spLocks noGrp="1"/>
          </p:cNvSpPr>
          <p:nvPr>
            <p:ph type="title"/>
          </p:nvPr>
        </p:nvSpPr>
        <p:spPr>
          <a:xfrm>
            <a:off x="511175" y="696077"/>
            <a:ext cx="9034272" cy="307777"/>
          </a:xfrm>
        </p:spPr>
        <p:txBody>
          <a:bodyPr/>
          <a:lstStyle/>
          <a:p>
            <a:r>
              <a:rPr lang="en-US" dirty="0" smtClean="0"/>
              <a:t>EAB’s Student Success Management System </a:t>
            </a:r>
            <a:endParaRPr lang="en-US" dirty="0"/>
          </a:p>
        </p:txBody>
      </p:sp>
      <p:sp>
        <p:nvSpPr>
          <p:cNvPr id="8" name="Rectangle 7"/>
          <p:cNvSpPr/>
          <p:nvPr/>
        </p:nvSpPr>
        <p:spPr bwMode="gray">
          <a:xfrm>
            <a:off x="0" y="1254899"/>
            <a:ext cx="10058400" cy="1070614"/>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smtClean="0">
              <a:solidFill>
                <a:schemeClr val="bg1"/>
              </a:solidFill>
            </a:endParaRPr>
          </a:p>
        </p:txBody>
      </p:sp>
      <p:sp>
        <p:nvSpPr>
          <p:cNvPr id="13" name="TextBox 12"/>
          <p:cNvSpPr txBox="1"/>
          <p:nvPr/>
        </p:nvSpPr>
        <p:spPr bwMode="gray">
          <a:xfrm>
            <a:off x="1447280" y="1396508"/>
            <a:ext cx="8106150" cy="756617"/>
          </a:xfrm>
          <a:prstGeom prst="rect">
            <a:avLst/>
          </a:prstGeom>
          <a:noFill/>
        </p:spPr>
        <p:txBody>
          <a:bodyPr wrap="square" lIns="0" tIns="0" rIns="0" bIns="0" rtlCol="0">
            <a:spAutoFit/>
          </a:bodyPr>
          <a:lstStyle/>
          <a:p>
            <a:pPr>
              <a:spcBef>
                <a:spcPts val="500"/>
              </a:spcBef>
            </a:pPr>
            <a:r>
              <a:rPr lang="en-US" sz="1200" b="1" dirty="0" smtClean="0">
                <a:solidFill>
                  <a:schemeClr val="accent5"/>
                </a:solidFill>
              </a:rPr>
              <a:t>What is a Student Success Management System? </a:t>
            </a:r>
          </a:p>
          <a:p>
            <a:pPr>
              <a:spcBef>
                <a:spcPts val="500"/>
              </a:spcBef>
            </a:pPr>
            <a:r>
              <a:rPr lang="en-US" sz="1100" dirty="0" smtClean="0"/>
              <a:t>The </a:t>
            </a:r>
            <a:r>
              <a:rPr lang="en-US" sz="1100" dirty="0"/>
              <a:t>SSMS is an </a:t>
            </a:r>
            <a:r>
              <a:rPr lang="en-US" sz="1100" b="1" dirty="0" smtClean="0">
                <a:solidFill>
                  <a:schemeClr val="accent5"/>
                </a:solidFill>
              </a:rPr>
              <a:t>enterprise-level </a:t>
            </a:r>
            <a:r>
              <a:rPr lang="en-US" sz="1100" b="1" dirty="0">
                <a:solidFill>
                  <a:schemeClr val="accent5"/>
                </a:solidFill>
              </a:rPr>
              <a:t>technology </a:t>
            </a:r>
            <a:r>
              <a:rPr lang="en-US" sz="1100" dirty="0"/>
              <a:t>that links administrators, advisors, deans, faculty, other staff and students in a coordinated care network designed to help schools </a:t>
            </a:r>
            <a:r>
              <a:rPr lang="en-US" sz="1100" b="1" dirty="0">
                <a:solidFill>
                  <a:schemeClr val="accent5"/>
                </a:solidFill>
              </a:rPr>
              <a:t>proactively manage student success </a:t>
            </a:r>
            <a:r>
              <a:rPr lang="en-US" sz="1100" dirty="0"/>
              <a:t>and deliver a </a:t>
            </a:r>
            <a:r>
              <a:rPr lang="en-US" sz="1100" b="1" dirty="0">
                <a:solidFill>
                  <a:schemeClr val="accent5"/>
                </a:solidFill>
              </a:rPr>
              <a:t>Return on Education</a:t>
            </a:r>
            <a:r>
              <a:rPr lang="en-US" sz="1100" dirty="0" smtClean="0"/>
              <a:t>.</a:t>
            </a:r>
            <a:endParaRPr lang="en-US" sz="1100" b="1" dirty="0">
              <a:solidFill>
                <a:schemeClr val="accent6"/>
              </a:solidFill>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506" y="1460868"/>
            <a:ext cx="747723" cy="618118"/>
          </a:xfrm>
          <a:prstGeom prst="rect">
            <a:avLst/>
          </a:prstGeom>
        </p:spPr>
      </p:pic>
      <p:sp>
        <p:nvSpPr>
          <p:cNvPr id="20" name="Rectangle 19"/>
          <p:cNvSpPr/>
          <p:nvPr/>
        </p:nvSpPr>
        <p:spPr bwMode="gray">
          <a:xfrm>
            <a:off x="6703994" y="3137807"/>
            <a:ext cx="2889667" cy="764841"/>
          </a:xfrm>
          <a:prstGeom prst="rect">
            <a:avLst/>
          </a:prstGeom>
          <a:noFill/>
          <a:ln w="12700">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spcBef>
                <a:spcPts val="500"/>
              </a:spcBef>
            </a:pPr>
            <a:r>
              <a:rPr lang="en-US" sz="1050" dirty="0" smtClean="0">
                <a:solidFill>
                  <a:schemeClr val="tx1"/>
                </a:solidFill>
              </a:rPr>
              <a:t>Create a connected and coordinated network of support for every student, enabling targeted intervention and proactive, </a:t>
            </a:r>
            <a:r>
              <a:rPr lang="en-US" sz="1050" b="1" dirty="0" smtClean="0">
                <a:solidFill>
                  <a:schemeClr val="accent5"/>
                </a:solidFill>
              </a:rPr>
              <a:t>strategic care</a:t>
            </a:r>
          </a:p>
        </p:txBody>
      </p:sp>
      <p:sp>
        <p:nvSpPr>
          <p:cNvPr id="22" name="Rectangle 21"/>
          <p:cNvSpPr/>
          <p:nvPr/>
        </p:nvSpPr>
        <p:spPr bwMode="gray">
          <a:xfrm>
            <a:off x="511175" y="3137807"/>
            <a:ext cx="2942960" cy="437387"/>
          </a:xfrm>
          <a:prstGeom prst="rect">
            <a:avLst/>
          </a:prstGeom>
          <a:noFill/>
          <a:ln w="12700">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050" dirty="0" smtClean="0"/>
              <a:t>Unlock the </a:t>
            </a:r>
            <a:r>
              <a:rPr lang="en-US" sz="1050" dirty="0"/>
              <a:t>power of </a:t>
            </a:r>
            <a:r>
              <a:rPr lang="en-US" sz="1050" dirty="0" smtClean="0"/>
              <a:t>data analytics, bringing real-time insights and  </a:t>
            </a:r>
            <a:r>
              <a:rPr lang="en-US" sz="1050" b="1" dirty="0" smtClean="0">
                <a:solidFill>
                  <a:schemeClr val="accent5"/>
                </a:solidFill>
              </a:rPr>
              <a:t>student success management intelligence</a:t>
            </a:r>
            <a:r>
              <a:rPr lang="en-US" sz="1050" dirty="0" smtClean="0">
                <a:solidFill>
                  <a:schemeClr val="accent5"/>
                </a:solidFill>
              </a:rPr>
              <a:t> </a:t>
            </a:r>
            <a:r>
              <a:rPr lang="en-US" sz="1050" dirty="0" smtClean="0"/>
              <a:t>to administrators and leaders </a:t>
            </a:r>
            <a:endParaRPr lang="en-US" sz="1050" dirty="0"/>
          </a:p>
        </p:txBody>
      </p:sp>
      <p:sp>
        <p:nvSpPr>
          <p:cNvPr id="27" name="Rectangle 26"/>
          <p:cNvSpPr/>
          <p:nvPr/>
        </p:nvSpPr>
        <p:spPr bwMode="gray">
          <a:xfrm>
            <a:off x="3427186" y="6509985"/>
            <a:ext cx="3164368" cy="605263"/>
          </a:xfrm>
          <a:prstGeom prst="rect">
            <a:avLst/>
          </a:prstGeom>
          <a:noFill/>
          <a:ln w="12700">
            <a:noFill/>
          </a:ln>
        </p:spPr>
        <p:style>
          <a:lnRef idx="2">
            <a:schemeClr val="accent5"/>
          </a:lnRef>
          <a:fillRef idx="1">
            <a:schemeClr val="lt1"/>
          </a:fillRef>
          <a:effectRef idx="0">
            <a:schemeClr val="accent5"/>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US" sz="1050" dirty="0" smtClean="0"/>
              <a:t>Provide curated, intelligent guidance </a:t>
            </a:r>
            <a:r>
              <a:rPr lang="en-US" sz="1050" dirty="0"/>
              <a:t>at the most pivotal moments </a:t>
            </a:r>
            <a:r>
              <a:rPr lang="en-US" sz="1050" dirty="0" smtClean="0"/>
              <a:t>along </a:t>
            </a:r>
            <a:r>
              <a:rPr lang="en-US" sz="1050" dirty="0"/>
              <a:t>the college journey, </a:t>
            </a:r>
            <a:r>
              <a:rPr lang="en-US" sz="1050" dirty="0" smtClean="0"/>
              <a:t>simplifying </a:t>
            </a:r>
            <a:r>
              <a:rPr lang="en-US" sz="1050" dirty="0"/>
              <a:t>and structuring </a:t>
            </a:r>
            <a:r>
              <a:rPr lang="en-US" sz="1050" b="1" dirty="0" smtClean="0">
                <a:solidFill>
                  <a:schemeClr val="accent5"/>
                </a:solidFill>
              </a:rPr>
              <a:t>student pathways</a:t>
            </a:r>
            <a:r>
              <a:rPr lang="en-US" sz="1050" b="1" dirty="0"/>
              <a:t> </a:t>
            </a:r>
            <a:r>
              <a:rPr lang="en-US" sz="1050" dirty="0"/>
              <a:t> to completion</a:t>
            </a:r>
            <a:r>
              <a:rPr lang="en-US" sz="1050" dirty="0" smtClean="0"/>
              <a:t>.</a:t>
            </a:r>
            <a:endParaRPr lang="en-US" sz="1050" dirty="0" smtClean="0">
              <a:solidFill>
                <a:schemeClr val="tx1"/>
              </a:solidFill>
            </a:endParaRPr>
          </a:p>
        </p:txBody>
      </p:sp>
      <p:cxnSp>
        <p:nvCxnSpPr>
          <p:cNvPr id="36" name="Straight Connector 35"/>
          <p:cNvCxnSpPr/>
          <p:nvPr/>
        </p:nvCxnSpPr>
        <p:spPr bwMode="gray">
          <a:xfrm>
            <a:off x="6811956" y="3883258"/>
            <a:ext cx="2508142" cy="0"/>
          </a:xfrm>
          <a:prstGeom prst="line">
            <a:avLst/>
          </a:prstGeom>
          <a:ln w="12700">
            <a:solidFill>
              <a:schemeClr val="accent5"/>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gray">
          <a:xfrm>
            <a:off x="598170" y="3883258"/>
            <a:ext cx="2508142" cy="0"/>
          </a:xfrm>
          <a:prstGeom prst="line">
            <a:avLst/>
          </a:prstGeom>
          <a:ln w="12700">
            <a:solidFill>
              <a:schemeClr val="accent5"/>
            </a:solidFill>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gray">
          <a:xfrm>
            <a:off x="3506520" y="7270873"/>
            <a:ext cx="2743200" cy="0"/>
          </a:xfrm>
          <a:prstGeom prst="line">
            <a:avLst/>
          </a:prstGeom>
          <a:ln w="12700">
            <a:solidFill>
              <a:schemeClr val="accent5"/>
            </a:solidFill>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bwMode="gray">
          <a:xfrm>
            <a:off x="3398083" y="2600740"/>
            <a:ext cx="3222575" cy="215444"/>
          </a:xfrm>
          <a:prstGeom prst="rect">
            <a:avLst/>
          </a:prstGeom>
          <a:solidFill>
            <a:schemeClr val="bg1"/>
          </a:solidFill>
        </p:spPr>
        <p:txBody>
          <a:bodyPr wrap="square" lIns="0" tIns="0" rIns="0" bIns="0" rtlCol="0">
            <a:spAutoFit/>
          </a:bodyPr>
          <a:lstStyle/>
          <a:p>
            <a:pPr algn="ctr">
              <a:spcBef>
                <a:spcPts val="500"/>
              </a:spcBef>
            </a:pPr>
            <a:r>
              <a:rPr lang="en-US" sz="1400" b="1" dirty="0" smtClean="0">
                <a:solidFill>
                  <a:schemeClr val="accent5"/>
                </a:solidFill>
              </a:rPr>
              <a:t>Our Platform Promise </a:t>
            </a:r>
          </a:p>
        </p:txBody>
      </p:sp>
      <p:sp>
        <p:nvSpPr>
          <p:cNvPr id="25" name="Text Placeholder 11"/>
          <p:cNvSpPr>
            <a:spLocks noGrp="1"/>
          </p:cNvSpPr>
          <p:nvPr>
            <p:ph type="body" sz="quarter" idx="29"/>
          </p:nvPr>
        </p:nvSpPr>
        <p:spPr bwMode="gray">
          <a:xfrm>
            <a:off x="6783200" y="460375"/>
            <a:ext cx="2743200" cy="123111"/>
          </a:xfrm>
        </p:spPr>
        <p:txBody>
          <a:bodyPr/>
          <a:lstStyle/>
          <a:p>
            <a:pPr algn="r"/>
            <a:r>
              <a:rPr lang="en-US" dirty="0" smtClean="0"/>
              <a:t>Proprietary &amp; Confidential</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1911" y="2981537"/>
            <a:ext cx="3542083" cy="3450635"/>
          </a:xfrm>
          <a:prstGeom prst="rect">
            <a:avLst/>
          </a:prstGeom>
        </p:spPr>
      </p:pic>
    </p:spTree>
    <p:extLst>
      <p:ext uri="{BB962C8B-B14F-4D97-AF65-F5344CB8AC3E}">
        <p14:creationId xmlns:p14="http://schemas.microsoft.com/office/powerpoint/2010/main" val="9469943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000" b="0" dirty="0" smtClean="0"/>
              <a:t>A Real-Life Example – Student Onboarding Process Mapping - BEFORE</a:t>
            </a:r>
            <a:endParaRPr lang="en-US" sz="2000" b="0" dirty="0"/>
          </a:p>
        </p:txBody>
      </p:sp>
      <p:pic>
        <p:nvPicPr>
          <p:cNvPr id="1026" name="Picture 2" descr="C:\Users\laryeab\Box Sync\EAB SSC-Navigate Team Folder\Delivery\02. Process Knowledge\Members\Atlanta Technical College\D. Kickoff\Process Mapping Photos\IMG_6545.jpg"/>
          <p:cNvPicPr>
            <a:picLocks noChangeAspect="1" noChangeArrowheads="1"/>
          </p:cNvPicPr>
          <p:nvPr/>
        </p:nvPicPr>
        <p:blipFill rotWithShape="1">
          <a:blip r:embed="rId2">
            <a:extLst>
              <a:ext uri="{28A0092B-C50C-407E-A947-70E740481C1C}">
                <a14:useLocalDpi xmlns:a14="http://schemas.microsoft.com/office/drawing/2010/main" val="0"/>
              </a:ext>
            </a:extLst>
          </a:blip>
          <a:srcRect t="13260"/>
          <a:stretch/>
        </p:blipFill>
        <p:spPr bwMode="auto">
          <a:xfrm>
            <a:off x="760718" y="1625600"/>
            <a:ext cx="8438350" cy="56559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bwMode="gray">
          <a:xfrm>
            <a:off x="1112905" y="1149962"/>
            <a:ext cx="4916500" cy="215444"/>
          </a:xfrm>
          <a:prstGeom prst="rect">
            <a:avLst/>
          </a:prstGeom>
          <a:noFill/>
        </p:spPr>
        <p:txBody>
          <a:bodyPr wrap="square" lIns="0" tIns="0" rIns="0" bIns="0" rtlCol="0">
            <a:spAutoFit/>
          </a:bodyPr>
          <a:lstStyle/>
          <a:p>
            <a:r>
              <a:rPr lang="en-US" sz="1400" i="1" dirty="0">
                <a:solidFill>
                  <a:schemeClr val="accent3"/>
                </a:solidFill>
              </a:rPr>
              <a:t>Application through to ‘Day One’ – </a:t>
            </a:r>
            <a:r>
              <a:rPr lang="en-US" sz="1400" dirty="0">
                <a:solidFill>
                  <a:schemeClr val="accent3"/>
                </a:solidFill>
              </a:rPr>
              <a:t>current</a:t>
            </a:r>
            <a:r>
              <a:rPr lang="en-US" sz="1400" i="1" dirty="0">
                <a:solidFill>
                  <a:schemeClr val="accent3"/>
                </a:solidFill>
              </a:rPr>
              <a:t> day</a:t>
            </a:r>
          </a:p>
        </p:txBody>
      </p:sp>
    </p:spTree>
    <p:extLst>
      <p:ext uri="{BB962C8B-B14F-4D97-AF65-F5344CB8AC3E}">
        <p14:creationId xmlns:p14="http://schemas.microsoft.com/office/powerpoint/2010/main" val="3099874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aryeab\Box Sync\EAB SSC-Navigate Team Folder\Delivery\02. Process Knowledge\Members\Atlanta Technical College\D. Kickoff\Process Mapping Photos\IMG_65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905" y="1444181"/>
            <a:ext cx="8046969" cy="58565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bwMode="gray">
          <a:xfrm>
            <a:off x="1112905" y="1106418"/>
            <a:ext cx="4916500" cy="215444"/>
          </a:xfrm>
          <a:prstGeom prst="rect">
            <a:avLst/>
          </a:prstGeom>
          <a:noFill/>
        </p:spPr>
        <p:txBody>
          <a:bodyPr wrap="square" lIns="0" tIns="0" rIns="0" bIns="0" rtlCol="0">
            <a:spAutoFit/>
          </a:bodyPr>
          <a:lstStyle/>
          <a:p>
            <a:r>
              <a:rPr lang="en-US" sz="1400" i="1" dirty="0">
                <a:solidFill>
                  <a:schemeClr val="accent3"/>
                </a:solidFill>
              </a:rPr>
              <a:t>Application through to ‘Day One’ – ideal scenario</a:t>
            </a:r>
          </a:p>
        </p:txBody>
      </p:sp>
      <p:sp>
        <p:nvSpPr>
          <p:cNvPr id="6" name="Title 6"/>
          <p:cNvSpPr txBox="1">
            <a:spLocks/>
          </p:cNvSpPr>
          <p:nvPr/>
        </p:nvSpPr>
        <p:spPr bwMode="gray">
          <a:xfrm>
            <a:off x="538389" y="577820"/>
            <a:ext cx="8621486" cy="415253"/>
          </a:xfrm>
          <a:prstGeom prst="rect">
            <a:avLst/>
          </a:prstGeom>
        </p:spPr>
        <p:txBody>
          <a:bodyPr lIns="145554" tIns="72777" rIns="145554" bIns="72777"/>
          <a:lstStyle>
            <a:lvl1pPr algn="l" defTabSz="1018879" rtl="0" eaLnBrk="1" latinLnBrk="0" hangingPunct="1">
              <a:spcBef>
                <a:spcPct val="0"/>
              </a:spcBef>
              <a:buNone/>
              <a:defRPr sz="1800" b="1" kern="1200" baseline="0">
                <a:solidFill>
                  <a:schemeClr val="tx1"/>
                </a:solidFill>
                <a:latin typeface="+mj-lt"/>
                <a:ea typeface="+mj-ea"/>
                <a:cs typeface="+mj-cs"/>
              </a:defRPr>
            </a:lvl1pPr>
          </a:lstStyle>
          <a:p>
            <a:r>
              <a:rPr lang="en-US" sz="2000" b="0" dirty="0" smtClean="0"/>
              <a:t>A Real-Life Example – Student Onboarding Process Mapping - AFTER</a:t>
            </a:r>
            <a:endParaRPr lang="en-US" sz="2000" b="0" dirty="0"/>
          </a:p>
        </p:txBody>
      </p:sp>
    </p:spTree>
    <p:extLst>
      <p:ext uri="{BB962C8B-B14F-4D97-AF65-F5344CB8AC3E}">
        <p14:creationId xmlns:p14="http://schemas.microsoft.com/office/powerpoint/2010/main" val="321319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bwMode="gray">
          <a:xfrm>
            <a:off x="416230" y="4930141"/>
            <a:ext cx="9225940" cy="1919342"/>
          </a:xfrm>
          <a:prstGeom prst="rect">
            <a:avLst/>
          </a:prstGeom>
          <a:solidFill>
            <a:schemeClr val="accent2">
              <a:lumMod val="20000"/>
              <a:lumOff val="8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 name="Text Placeholder 1"/>
          <p:cNvSpPr>
            <a:spLocks noGrp="1"/>
          </p:cNvSpPr>
          <p:nvPr>
            <p:ph type="body" sz="quarter" idx="23"/>
          </p:nvPr>
        </p:nvSpPr>
        <p:spPr/>
        <p:txBody>
          <a:bodyPr/>
          <a:lstStyle/>
          <a:p>
            <a:r>
              <a:rPr lang="en-US" dirty="0" smtClean="0"/>
              <a:t>Supporting Navigate Members from Concept to Full Launch…and Beyond</a:t>
            </a:r>
            <a:endParaRPr lang="en-US" dirty="0"/>
          </a:p>
        </p:txBody>
      </p:sp>
      <p:sp>
        <p:nvSpPr>
          <p:cNvPr id="3" name="Text Placeholder 2"/>
          <p:cNvSpPr>
            <a:spLocks noGrp="1"/>
          </p:cNvSpPr>
          <p:nvPr>
            <p:ph type="body" sz="quarter" idx="24"/>
          </p:nvPr>
        </p:nvSpPr>
        <p:spPr>
          <a:xfrm>
            <a:off x="511175" y="1106655"/>
            <a:ext cx="9034272" cy="200055"/>
          </a:xfrm>
        </p:spPr>
        <p:txBody>
          <a:bodyPr/>
          <a:lstStyle/>
          <a:p>
            <a:r>
              <a:rPr lang="en-US" dirty="0" smtClean="0"/>
              <a:t>Major Phases and Deliverables across the Change Management and Technology Implementation Timeline</a:t>
            </a:r>
            <a:endParaRPr lang="en-US" dirty="0"/>
          </a:p>
        </p:txBody>
      </p:sp>
      <p:sp>
        <p:nvSpPr>
          <p:cNvPr id="4" name="Text Placeholder 3"/>
          <p:cNvSpPr>
            <a:spLocks noGrp="1"/>
          </p:cNvSpPr>
          <p:nvPr>
            <p:ph type="body" sz="quarter" idx="25"/>
          </p:nvPr>
        </p:nvSpPr>
        <p:spPr/>
        <p:txBody>
          <a:bodyPr/>
          <a:lstStyle/>
          <a:p>
            <a:r>
              <a:rPr lang="en-US" dirty="0" smtClean="0"/>
              <a:t>No Such Thing as Plug ‘n Play</a:t>
            </a:r>
            <a:endParaRPr lang="en-US" dirty="0"/>
          </a:p>
        </p:txBody>
      </p:sp>
      <p:sp>
        <p:nvSpPr>
          <p:cNvPr id="6" name="Text Placeholder 5"/>
          <p:cNvSpPr>
            <a:spLocks noGrp="1"/>
          </p:cNvSpPr>
          <p:nvPr>
            <p:ph type="body" sz="quarter" idx="27"/>
          </p:nvPr>
        </p:nvSpPr>
        <p:spPr>
          <a:xfrm>
            <a:off x="7302492" y="7067748"/>
            <a:ext cx="2244733" cy="76944"/>
          </a:xfrm>
        </p:spPr>
        <p:txBody>
          <a:bodyPr/>
          <a:lstStyle/>
          <a:p>
            <a:pPr algn="r"/>
            <a:r>
              <a:rPr lang="en-US" dirty="0" smtClean="0"/>
              <a:t>Source: EAB interviews and analysis.</a:t>
            </a:r>
            <a:endParaRPr lang="en-US" dirty="0"/>
          </a:p>
        </p:txBody>
      </p:sp>
      <p:sp>
        <p:nvSpPr>
          <p:cNvPr id="7" name="Slide Number Placeholder 6"/>
          <p:cNvSpPr>
            <a:spLocks noGrp="1"/>
          </p:cNvSpPr>
          <p:nvPr>
            <p:ph type="sldNum" sz="quarter" idx="4"/>
          </p:nvPr>
        </p:nvSpPr>
        <p:spPr/>
        <p:txBody>
          <a:bodyPr/>
          <a:lstStyle/>
          <a:p>
            <a:fld id="{3410C721-F8A9-4A85-92FB-8E0F6F5D496A}" type="slidenum">
              <a:rPr lang="en-US" smtClean="0"/>
              <a:pPr/>
              <a:t>15</a:t>
            </a:fld>
            <a:endParaRPr lang="en-US" dirty="0"/>
          </a:p>
        </p:txBody>
      </p:sp>
      <p:sp>
        <p:nvSpPr>
          <p:cNvPr id="9" name="Chevron 8"/>
          <p:cNvSpPr/>
          <p:nvPr/>
        </p:nvSpPr>
        <p:spPr bwMode="gray">
          <a:xfrm>
            <a:off x="2719651" y="2199289"/>
            <a:ext cx="2377440" cy="419603"/>
          </a:xfrm>
          <a:prstGeom prst="chevron">
            <a:avLst/>
          </a:prstGeom>
          <a:solidFill>
            <a:schemeClr val="bg2"/>
          </a:solidFill>
          <a:ln w="9525" cap="flat" cmpd="sng" algn="ctr">
            <a:solidFill>
              <a:schemeClr val="accent5"/>
            </a:solidFill>
            <a:prstDash val="solid"/>
            <a:round/>
            <a:headEnd type="none" w="med" len="med"/>
            <a:tailEnd type="none" w="med" len="med"/>
          </a:ln>
          <a:effectLst/>
        </p:spPr>
        <p:txBody>
          <a:bodyPr vert="horz" wrap="square" lIns="91295" tIns="45645" rIns="91295" bIns="45645" numCol="1" rtlCol="0" anchor="ctr" anchorCtr="0" compatLnSpc="1">
            <a:prstTxWarp prst="textNoShape">
              <a:avLst/>
            </a:prstTxWarp>
          </a:bodyPr>
          <a:lstStyle/>
          <a:p>
            <a:pPr algn="ctr" defTabSz="1461236"/>
            <a:r>
              <a:rPr lang="en-US" sz="1100" b="1" dirty="0">
                <a:solidFill>
                  <a:schemeClr val="accent5"/>
                </a:solidFill>
              </a:rPr>
              <a:t>Designing </a:t>
            </a:r>
            <a:r>
              <a:rPr lang="en-US" sz="1100" b="1" dirty="0" smtClean="0">
                <a:solidFill>
                  <a:schemeClr val="accent5"/>
                </a:solidFill>
              </a:rPr>
              <a:t/>
            </a:r>
            <a:br>
              <a:rPr lang="en-US" sz="1100" b="1" dirty="0" smtClean="0">
                <a:solidFill>
                  <a:schemeClr val="accent5"/>
                </a:solidFill>
              </a:rPr>
            </a:br>
            <a:r>
              <a:rPr lang="en-US" sz="1100" b="1" dirty="0" smtClean="0">
                <a:solidFill>
                  <a:schemeClr val="accent5"/>
                </a:solidFill>
              </a:rPr>
              <a:t>and </a:t>
            </a:r>
            <a:r>
              <a:rPr lang="en-US" sz="1100" b="1" dirty="0">
                <a:solidFill>
                  <a:schemeClr val="accent5"/>
                </a:solidFill>
              </a:rPr>
              <a:t>Building</a:t>
            </a:r>
            <a:endParaRPr lang="en-US" sz="1100" b="1" i="1" dirty="0">
              <a:solidFill>
                <a:schemeClr val="accent5"/>
              </a:solidFill>
            </a:endParaRPr>
          </a:p>
        </p:txBody>
      </p:sp>
      <p:sp>
        <p:nvSpPr>
          <p:cNvPr id="10" name="Pentagon 9"/>
          <p:cNvSpPr/>
          <p:nvPr/>
        </p:nvSpPr>
        <p:spPr bwMode="gray">
          <a:xfrm>
            <a:off x="436818" y="2199291"/>
            <a:ext cx="2377440" cy="416096"/>
          </a:xfrm>
          <a:prstGeom prst="homePlate">
            <a:avLst/>
          </a:prstGeom>
          <a:solidFill>
            <a:schemeClr val="bg2"/>
          </a:solidFill>
          <a:ln w="9525" cap="flat" cmpd="sng" algn="ctr">
            <a:solidFill>
              <a:schemeClr val="accent5"/>
            </a:solidFill>
            <a:prstDash val="solid"/>
            <a:round/>
            <a:headEnd type="none" w="med" len="med"/>
            <a:tailEnd type="none" w="med" len="med"/>
          </a:ln>
          <a:effectLst/>
        </p:spPr>
        <p:txBody>
          <a:bodyPr vert="horz" wrap="square" lIns="91295" tIns="45645" rIns="91295" bIns="45645" numCol="1" rtlCol="0" anchor="ctr" anchorCtr="0" compatLnSpc="1">
            <a:prstTxWarp prst="textNoShape">
              <a:avLst/>
            </a:prstTxWarp>
          </a:bodyPr>
          <a:lstStyle/>
          <a:p>
            <a:pPr algn="ctr" defTabSz="1461236"/>
            <a:r>
              <a:rPr lang="en-US" sz="1100" b="1" dirty="0">
                <a:solidFill>
                  <a:schemeClr val="accent5"/>
                </a:solidFill>
              </a:rPr>
              <a:t>Planning</a:t>
            </a:r>
          </a:p>
        </p:txBody>
      </p:sp>
      <p:sp>
        <p:nvSpPr>
          <p:cNvPr id="11" name="Chevron 10"/>
          <p:cNvSpPr/>
          <p:nvPr/>
        </p:nvSpPr>
        <p:spPr bwMode="gray">
          <a:xfrm>
            <a:off x="5002484" y="2199289"/>
            <a:ext cx="2377440" cy="419603"/>
          </a:xfrm>
          <a:prstGeom prst="chevron">
            <a:avLst/>
          </a:prstGeom>
          <a:solidFill>
            <a:schemeClr val="bg2"/>
          </a:solidFill>
          <a:ln w="9525" cap="flat" cmpd="sng" algn="ctr">
            <a:solidFill>
              <a:schemeClr val="accent5"/>
            </a:solidFill>
            <a:prstDash val="solid"/>
            <a:round/>
            <a:headEnd type="none" w="med" len="med"/>
            <a:tailEnd type="none" w="med" len="med"/>
          </a:ln>
          <a:effectLst/>
        </p:spPr>
        <p:txBody>
          <a:bodyPr vert="horz" wrap="square" lIns="91295" tIns="45645" rIns="91295" bIns="45645" numCol="1" rtlCol="0" anchor="ctr" anchorCtr="0" compatLnSpc="1">
            <a:prstTxWarp prst="textNoShape">
              <a:avLst/>
            </a:prstTxWarp>
          </a:bodyPr>
          <a:lstStyle/>
          <a:p>
            <a:pPr algn="ctr" defTabSz="1461236"/>
            <a:r>
              <a:rPr lang="en-US" sz="1100" b="1" dirty="0">
                <a:solidFill>
                  <a:schemeClr val="accent5"/>
                </a:solidFill>
              </a:rPr>
              <a:t>Executing</a:t>
            </a:r>
            <a:endParaRPr lang="en-US" sz="1100" b="1" i="1" dirty="0">
              <a:solidFill>
                <a:schemeClr val="accent5"/>
              </a:solidFill>
            </a:endParaRPr>
          </a:p>
        </p:txBody>
      </p:sp>
      <p:sp>
        <p:nvSpPr>
          <p:cNvPr id="12" name="Chevron 11"/>
          <p:cNvSpPr/>
          <p:nvPr/>
        </p:nvSpPr>
        <p:spPr bwMode="gray">
          <a:xfrm>
            <a:off x="7285318" y="2199289"/>
            <a:ext cx="2377440" cy="419603"/>
          </a:xfrm>
          <a:prstGeom prst="chevron">
            <a:avLst/>
          </a:prstGeom>
          <a:solidFill>
            <a:schemeClr val="bg2"/>
          </a:solidFill>
          <a:ln w="9525" cap="flat" cmpd="sng" algn="ctr">
            <a:solidFill>
              <a:schemeClr val="accent5"/>
            </a:solidFill>
            <a:prstDash val="solid"/>
            <a:round/>
            <a:headEnd type="none" w="med" len="med"/>
            <a:tailEnd type="none" w="med" len="med"/>
          </a:ln>
          <a:effectLst/>
        </p:spPr>
        <p:txBody>
          <a:bodyPr vert="horz" wrap="square" lIns="91295" tIns="45645" rIns="91295" bIns="45645" numCol="1" rtlCol="0" anchor="ctr" anchorCtr="0" compatLnSpc="1">
            <a:prstTxWarp prst="textNoShape">
              <a:avLst/>
            </a:prstTxWarp>
          </a:bodyPr>
          <a:lstStyle/>
          <a:p>
            <a:pPr algn="ctr" defTabSz="1461236"/>
            <a:r>
              <a:rPr lang="en-US" sz="1100" b="1" dirty="0">
                <a:solidFill>
                  <a:schemeClr val="accent5"/>
                </a:solidFill>
              </a:rPr>
              <a:t>Ongoing</a:t>
            </a:r>
          </a:p>
        </p:txBody>
      </p:sp>
      <p:cxnSp>
        <p:nvCxnSpPr>
          <p:cNvPr id="13" name="Straight Arrow Connector 12"/>
          <p:cNvCxnSpPr/>
          <p:nvPr/>
        </p:nvCxnSpPr>
        <p:spPr>
          <a:xfrm>
            <a:off x="444501" y="2077691"/>
            <a:ext cx="9067635" cy="0"/>
          </a:xfrm>
          <a:prstGeom prst="straightConnector1">
            <a:avLst/>
          </a:prstGeom>
          <a:noFill/>
          <a:ln w="19050" cap="flat" cmpd="sng" algn="ctr">
            <a:solidFill>
              <a:schemeClr val="accent5"/>
            </a:solidFill>
            <a:prstDash val="solid"/>
            <a:miter lim="800000"/>
            <a:tailEnd type="triangle"/>
          </a:ln>
          <a:effectLst/>
        </p:spPr>
      </p:cxnSp>
      <p:sp>
        <p:nvSpPr>
          <p:cNvPr id="14" name="TextBox 13"/>
          <p:cNvSpPr txBox="1"/>
          <p:nvPr/>
        </p:nvSpPr>
        <p:spPr>
          <a:xfrm>
            <a:off x="551717" y="2778563"/>
            <a:ext cx="1954603" cy="1939481"/>
          </a:xfrm>
          <a:prstGeom prst="rect">
            <a:avLst/>
          </a:prstGeom>
          <a:noFill/>
        </p:spPr>
        <p:txBody>
          <a:bodyPr wrap="square" lIns="0" tIns="0" rIns="0" bIns="0" rtlCol="0">
            <a:noAutofit/>
          </a:bodyPr>
          <a:lstStyle/>
          <a:p>
            <a:pPr lvl="0" defTabSz="1017181">
              <a:spcBef>
                <a:spcPts val="500"/>
              </a:spcBef>
            </a:pPr>
            <a:r>
              <a:rPr lang="en-US" sz="1000" b="1" dirty="0" smtClean="0">
                <a:solidFill>
                  <a:srgbClr val="4F5861"/>
                </a:solidFill>
              </a:rPr>
              <a:t>Representative Activities:</a:t>
            </a:r>
          </a:p>
          <a:p>
            <a:pPr marL="118872" indent="-118872" defTabSz="1017181">
              <a:spcBef>
                <a:spcPts val="500"/>
              </a:spcBef>
              <a:buFont typeface="Arial" panose="020B0604020202020204" pitchFamily="34" charset="0"/>
              <a:buChar char="•"/>
            </a:pPr>
            <a:r>
              <a:rPr lang="en-US" sz="900" dirty="0"/>
              <a:t>Determine college steering committee members and commence bi-weekly leadership calls with EAB </a:t>
            </a:r>
          </a:p>
          <a:p>
            <a:pPr marL="118872" indent="-118872" defTabSz="1017181">
              <a:spcBef>
                <a:spcPts val="500"/>
              </a:spcBef>
              <a:buFont typeface="Arial" panose="020B0604020202020204" pitchFamily="34" charset="0"/>
              <a:buChar char="•"/>
            </a:pPr>
            <a:r>
              <a:rPr lang="en-US" sz="900" dirty="0"/>
              <a:t>Schedule and complete kickoff onsite to map institutional processes for onboarding and registration</a:t>
            </a:r>
          </a:p>
          <a:p>
            <a:pPr marL="118872" indent="-118872" defTabSz="1017181">
              <a:spcBef>
                <a:spcPts val="500"/>
              </a:spcBef>
              <a:buFont typeface="Arial" panose="020B0604020202020204" pitchFamily="34" charset="0"/>
              <a:buChar char="•"/>
            </a:pPr>
            <a:r>
              <a:rPr lang="en-US" sz="900" dirty="0"/>
              <a:t>Complete technical planning call and commence technical implementation </a:t>
            </a:r>
          </a:p>
        </p:txBody>
      </p:sp>
      <p:sp>
        <p:nvSpPr>
          <p:cNvPr id="16" name="TextBox 15"/>
          <p:cNvSpPr txBox="1"/>
          <p:nvPr/>
        </p:nvSpPr>
        <p:spPr bwMode="gray">
          <a:xfrm>
            <a:off x="2043290" y="1817367"/>
            <a:ext cx="1253672" cy="153888"/>
          </a:xfrm>
          <a:prstGeom prst="rect">
            <a:avLst/>
          </a:prstGeom>
          <a:noFill/>
        </p:spPr>
        <p:txBody>
          <a:bodyPr wrap="square" lIns="0" tIns="0" rIns="0" bIns="0" rtlCol="0">
            <a:spAutoFit/>
          </a:bodyPr>
          <a:lstStyle/>
          <a:p>
            <a:pPr algn="ctr">
              <a:spcBef>
                <a:spcPts val="500"/>
              </a:spcBef>
            </a:pPr>
            <a:r>
              <a:rPr lang="en-US" sz="1000" dirty="0"/>
              <a:t>2 months</a:t>
            </a:r>
          </a:p>
        </p:txBody>
      </p:sp>
      <p:sp>
        <p:nvSpPr>
          <p:cNvPr id="17" name="TextBox 16"/>
          <p:cNvSpPr txBox="1"/>
          <p:nvPr/>
        </p:nvSpPr>
        <p:spPr>
          <a:xfrm>
            <a:off x="2889626" y="2778563"/>
            <a:ext cx="2095439" cy="1939481"/>
          </a:xfrm>
          <a:prstGeom prst="rect">
            <a:avLst/>
          </a:prstGeom>
          <a:noFill/>
        </p:spPr>
        <p:txBody>
          <a:bodyPr wrap="square" lIns="0" tIns="0" rIns="0" bIns="0" rtlCol="0">
            <a:noAutofit/>
          </a:bodyPr>
          <a:lstStyle/>
          <a:p>
            <a:pPr defTabSz="1017181">
              <a:spcBef>
                <a:spcPts val="500"/>
              </a:spcBef>
            </a:pPr>
            <a:r>
              <a:rPr lang="en-US" sz="1000" b="1" dirty="0" smtClean="0"/>
              <a:t>Representative Activities:</a:t>
            </a:r>
          </a:p>
          <a:p>
            <a:pPr marL="118872" indent="-118872" defTabSz="1017181">
              <a:spcBef>
                <a:spcPts val="500"/>
              </a:spcBef>
              <a:buFont typeface="Arial" panose="020B0604020202020204" pitchFamily="34" charset="0"/>
              <a:buChar char="•"/>
            </a:pPr>
            <a:r>
              <a:rPr lang="en-US" sz="900" dirty="0"/>
              <a:t>Review consultant opportunity assessment from kickoff findings</a:t>
            </a:r>
          </a:p>
          <a:p>
            <a:pPr marL="118872" indent="-118872" defTabSz="1017181">
              <a:spcBef>
                <a:spcPts val="500"/>
              </a:spcBef>
              <a:buFont typeface="Arial" panose="020B0604020202020204" pitchFamily="34" charset="0"/>
              <a:buChar char="•"/>
            </a:pPr>
            <a:r>
              <a:rPr lang="en-US" sz="900" dirty="0"/>
              <a:t>Initiate strategic communications to campus</a:t>
            </a:r>
          </a:p>
          <a:p>
            <a:pPr marL="118872" indent="-118872" defTabSz="1017181">
              <a:spcBef>
                <a:spcPts val="500"/>
              </a:spcBef>
              <a:buFont typeface="Arial" panose="020B0604020202020204" pitchFamily="34" charset="0"/>
              <a:buChar char="•"/>
            </a:pPr>
            <a:r>
              <a:rPr lang="en-US" sz="900" dirty="0"/>
              <a:t>Initiate application configuration</a:t>
            </a:r>
          </a:p>
          <a:p>
            <a:pPr marL="118872" indent="-118872" defTabSz="1017181">
              <a:spcBef>
                <a:spcPts val="500"/>
              </a:spcBef>
              <a:buFont typeface="Arial" panose="020B0604020202020204" pitchFamily="34" charset="0"/>
              <a:buChar char="•"/>
            </a:pPr>
            <a:r>
              <a:rPr lang="en-US" sz="900" dirty="0"/>
              <a:t>Select specific populations for initial user testing and cohorts</a:t>
            </a:r>
          </a:p>
          <a:p>
            <a:pPr marL="118872" indent="-118872" defTabSz="1017181">
              <a:spcBef>
                <a:spcPts val="500"/>
              </a:spcBef>
              <a:buFont typeface="Arial" panose="020B0604020202020204" pitchFamily="34" charset="0"/>
              <a:buChar char="•"/>
            </a:pPr>
            <a:r>
              <a:rPr lang="en-US" sz="900" dirty="0">
                <a:solidFill>
                  <a:srgbClr val="516473"/>
                </a:solidFill>
              </a:rPr>
              <a:t>Determine launch timeline</a:t>
            </a:r>
          </a:p>
        </p:txBody>
      </p:sp>
      <p:sp>
        <p:nvSpPr>
          <p:cNvPr id="20" name="TextBox 19"/>
          <p:cNvSpPr txBox="1"/>
          <p:nvPr/>
        </p:nvSpPr>
        <p:spPr bwMode="gray">
          <a:xfrm>
            <a:off x="4331224" y="1817367"/>
            <a:ext cx="1253672" cy="153888"/>
          </a:xfrm>
          <a:prstGeom prst="rect">
            <a:avLst/>
          </a:prstGeom>
          <a:noFill/>
        </p:spPr>
        <p:txBody>
          <a:bodyPr wrap="square" lIns="0" tIns="0" rIns="0" bIns="0" rtlCol="0">
            <a:spAutoFit/>
          </a:bodyPr>
          <a:lstStyle/>
          <a:p>
            <a:pPr algn="ctr">
              <a:spcBef>
                <a:spcPts val="500"/>
              </a:spcBef>
            </a:pPr>
            <a:r>
              <a:rPr lang="en-US" sz="1000" dirty="0"/>
              <a:t>6 months</a:t>
            </a:r>
          </a:p>
        </p:txBody>
      </p:sp>
      <p:sp>
        <p:nvSpPr>
          <p:cNvPr id="21" name="TextBox 20"/>
          <p:cNvSpPr txBox="1"/>
          <p:nvPr/>
        </p:nvSpPr>
        <p:spPr>
          <a:xfrm>
            <a:off x="5196847" y="2778563"/>
            <a:ext cx="2019751" cy="1939480"/>
          </a:xfrm>
          <a:prstGeom prst="rect">
            <a:avLst/>
          </a:prstGeom>
          <a:noFill/>
        </p:spPr>
        <p:txBody>
          <a:bodyPr wrap="square" lIns="0" tIns="0" rIns="0" bIns="0" rtlCol="0">
            <a:noAutofit/>
          </a:bodyPr>
          <a:lstStyle/>
          <a:p>
            <a:pPr defTabSz="1017181">
              <a:spcBef>
                <a:spcPts val="500"/>
              </a:spcBef>
            </a:pPr>
            <a:r>
              <a:rPr lang="en-US" sz="1000" b="1" dirty="0" smtClean="0"/>
              <a:t>Representative Activities:</a:t>
            </a:r>
          </a:p>
          <a:p>
            <a:pPr marL="118872" indent="-118872" defTabSz="1017181">
              <a:spcBef>
                <a:spcPts val="500"/>
              </a:spcBef>
              <a:buFont typeface="Arial" panose="020B0604020202020204" pitchFamily="34" charset="0"/>
              <a:buChar char="•"/>
            </a:pPr>
            <a:r>
              <a:rPr lang="en-US" sz="900" dirty="0"/>
              <a:t>Conclude technical implementation</a:t>
            </a:r>
          </a:p>
          <a:p>
            <a:pPr marL="118872" indent="-118872" defTabSz="1017181">
              <a:spcBef>
                <a:spcPts val="500"/>
              </a:spcBef>
              <a:buFont typeface="Arial" panose="020B0604020202020204" pitchFamily="34" charset="0"/>
              <a:buChar char="•"/>
            </a:pPr>
            <a:r>
              <a:rPr lang="en-US" sz="900" dirty="0">
                <a:solidFill>
                  <a:srgbClr val="516473"/>
                </a:solidFill>
              </a:rPr>
              <a:t>Complete application configuration</a:t>
            </a:r>
          </a:p>
          <a:p>
            <a:pPr marL="118872" indent="-118872" defTabSz="1017181">
              <a:spcBef>
                <a:spcPts val="500"/>
              </a:spcBef>
              <a:buFont typeface="Arial" panose="020B0604020202020204" pitchFamily="34" charset="0"/>
              <a:buChar char="•"/>
            </a:pPr>
            <a:r>
              <a:rPr lang="en-US" sz="900" dirty="0">
                <a:solidFill>
                  <a:srgbClr val="516473"/>
                </a:solidFill>
              </a:rPr>
              <a:t>Commence initial student testing </a:t>
            </a:r>
            <a:endParaRPr lang="en-US" sz="900" dirty="0" smtClean="0">
              <a:solidFill>
                <a:srgbClr val="516473"/>
              </a:solidFill>
            </a:endParaRPr>
          </a:p>
          <a:p>
            <a:pPr marL="118872" indent="-118872" defTabSz="1017181">
              <a:spcBef>
                <a:spcPts val="500"/>
              </a:spcBef>
              <a:buFont typeface="Arial" panose="020B0604020202020204" pitchFamily="34" charset="0"/>
              <a:buChar char="•"/>
            </a:pPr>
            <a:r>
              <a:rPr lang="en-US" sz="900" dirty="0" smtClean="0">
                <a:solidFill>
                  <a:srgbClr val="516473"/>
                </a:solidFill>
              </a:rPr>
              <a:t>Campus-wide advisor  and staff platform training</a:t>
            </a:r>
            <a:endParaRPr lang="en-US" sz="900" dirty="0">
              <a:solidFill>
                <a:srgbClr val="516473"/>
              </a:solidFill>
            </a:endParaRPr>
          </a:p>
        </p:txBody>
      </p:sp>
      <p:sp>
        <p:nvSpPr>
          <p:cNvPr id="22" name="TextBox 21"/>
          <p:cNvSpPr txBox="1"/>
          <p:nvPr/>
        </p:nvSpPr>
        <p:spPr>
          <a:xfrm>
            <a:off x="7428379" y="2778563"/>
            <a:ext cx="1906561" cy="1939480"/>
          </a:xfrm>
          <a:prstGeom prst="rect">
            <a:avLst/>
          </a:prstGeom>
          <a:noFill/>
        </p:spPr>
        <p:txBody>
          <a:bodyPr wrap="square" lIns="0" tIns="0" rIns="0" bIns="0" rtlCol="0">
            <a:noAutofit/>
          </a:bodyPr>
          <a:lstStyle/>
          <a:p>
            <a:pPr defTabSz="1017181">
              <a:spcBef>
                <a:spcPts val="500"/>
              </a:spcBef>
            </a:pPr>
            <a:r>
              <a:rPr lang="en-US" sz="1000" b="1" dirty="0"/>
              <a:t>Representative Activities:</a:t>
            </a:r>
          </a:p>
          <a:p>
            <a:pPr marL="118872" indent="-118872" defTabSz="1017181">
              <a:spcBef>
                <a:spcPts val="500"/>
              </a:spcBef>
              <a:buFont typeface="Arial" panose="020B0604020202020204" pitchFamily="34" charset="0"/>
              <a:buChar char="•"/>
            </a:pPr>
            <a:r>
              <a:rPr lang="en-US" sz="900" dirty="0"/>
              <a:t>Initiate campus-wide application launch and sustain ongoing availability</a:t>
            </a:r>
          </a:p>
          <a:p>
            <a:pPr marL="118872" indent="-118872" defTabSz="1017181">
              <a:spcBef>
                <a:spcPts val="500"/>
              </a:spcBef>
              <a:buFont typeface="Arial" panose="020B0604020202020204" pitchFamily="34" charset="0"/>
              <a:buChar char="•"/>
            </a:pPr>
            <a:r>
              <a:rPr lang="en-US" sz="900" dirty="0"/>
              <a:t>Monitor key utilization and value metrics</a:t>
            </a:r>
          </a:p>
          <a:p>
            <a:pPr marL="118872" indent="-118872" defTabSz="1017181">
              <a:spcBef>
                <a:spcPts val="500"/>
              </a:spcBef>
              <a:buFont typeface="Arial" panose="020B0604020202020204" pitchFamily="34" charset="0"/>
              <a:buChar char="•"/>
            </a:pPr>
            <a:r>
              <a:rPr lang="en-US" sz="900" dirty="0"/>
              <a:t>Update configurations as appropriate</a:t>
            </a:r>
          </a:p>
          <a:p>
            <a:pPr marL="118872" indent="-118872" defTabSz="1017181">
              <a:spcBef>
                <a:spcPts val="500"/>
              </a:spcBef>
              <a:buFont typeface="Arial" panose="020B0604020202020204" pitchFamily="34" charset="0"/>
              <a:buChar char="•"/>
            </a:pPr>
            <a:r>
              <a:rPr lang="en-US" sz="900" dirty="0"/>
              <a:t>Identify best practices and areas for </a:t>
            </a:r>
            <a:r>
              <a:rPr lang="en-US" sz="900" dirty="0" smtClean="0"/>
              <a:t>improvement</a:t>
            </a:r>
          </a:p>
          <a:p>
            <a:pPr marL="118872" indent="-118872" defTabSz="1017181">
              <a:spcBef>
                <a:spcPts val="500"/>
              </a:spcBef>
              <a:buFont typeface="Arial" panose="020B0604020202020204" pitchFamily="34" charset="0"/>
              <a:buChar char="•"/>
            </a:pPr>
            <a:r>
              <a:rPr lang="en-US" sz="900" dirty="0" smtClean="0">
                <a:solidFill>
                  <a:srgbClr val="516473"/>
                </a:solidFill>
              </a:rPr>
              <a:t>Continued training support</a:t>
            </a:r>
            <a:endParaRPr lang="en-US" sz="1000" dirty="0">
              <a:solidFill>
                <a:srgbClr val="516473"/>
              </a:solidFill>
            </a:endParaRPr>
          </a:p>
          <a:p>
            <a:pPr marL="171163" indent="-171163" defTabSz="1017181">
              <a:spcBef>
                <a:spcPts val="500"/>
              </a:spcBef>
              <a:buFontTx/>
              <a:buChar char="-"/>
            </a:pPr>
            <a:endParaRPr lang="en-US" sz="1000" dirty="0">
              <a:solidFill>
                <a:srgbClr val="516473"/>
              </a:solidFill>
            </a:endParaRPr>
          </a:p>
        </p:txBody>
      </p:sp>
      <p:sp>
        <p:nvSpPr>
          <p:cNvPr id="23" name="TextBox 22"/>
          <p:cNvSpPr txBox="1"/>
          <p:nvPr/>
        </p:nvSpPr>
        <p:spPr bwMode="gray">
          <a:xfrm>
            <a:off x="523747" y="1576380"/>
            <a:ext cx="3005689" cy="161583"/>
          </a:xfrm>
          <a:prstGeom prst="rect">
            <a:avLst/>
          </a:prstGeom>
          <a:noFill/>
        </p:spPr>
        <p:txBody>
          <a:bodyPr wrap="square" lIns="0" tIns="0" rIns="0" bIns="0" rtlCol="0">
            <a:spAutoFit/>
          </a:bodyPr>
          <a:lstStyle/>
          <a:p>
            <a:pPr>
              <a:spcBef>
                <a:spcPts val="500"/>
              </a:spcBef>
            </a:pPr>
            <a:r>
              <a:rPr lang="en-US" sz="1050" b="1" dirty="0" smtClean="0">
                <a:solidFill>
                  <a:schemeClr val="accent4"/>
                </a:solidFill>
              </a:rPr>
              <a:t>SSC Project Timeline</a:t>
            </a:r>
            <a:endParaRPr lang="en-US" sz="1050" b="1" dirty="0">
              <a:solidFill>
                <a:schemeClr val="accent4"/>
              </a:solidFill>
            </a:endParaRPr>
          </a:p>
        </p:txBody>
      </p:sp>
      <p:sp>
        <p:nvSpPr>
          <p:cNvPr id="24" name="TextBox 23"/>
          <p:cNvSpPr txBox="1"/>
          <p:nvPr/>
        </p:nvSpPr>
        <p:spPr bwMode="gray">
          <a:xfrm>
            <a:off x="6602865" y="1817367"/>
            <a:ext cx="1253672" cy="153888"/>
          </a:xfrm>
          <a:prstGeom prst="rect">
            <a:avLst/>
          </a:prstGeom>
          <a:noFill/>
        </p:spPr>
        <p:txBody>
          <a:bodyPr wrap="square" lIns="0" tIns="0" rIns="0" bIns="0" rtlCol="0">
            <a:spAutoFit/>
          </a:bodyPr>
          <a:lstStyle/>
          <a:p>
            <a:pPr algn="ctr">
              <a:spcBef>
                <a:spcPts val="500"/>
              </a:spcBef>
            </a:pPr>
            <a:r>
              <a:rPr lang="en-US" sz="1000" dirty="0"/>
              <a:t>9</a:t>
            </a:r>
            <a:r>
              <a:rPr lang="en-US" sz="1000" dirty="0" smtClean="0"/>
              <a:t> months</a:t>
            </a:r>
            <a:endParaRPr lang="en-US" sz="1000" dirty="0"/>
          </a:p>
        </p:txBody>
      </p:sp>
      <p:sp>
        <p:nvSpPr>
          <p:cNvPr id="42" name="Oval 41"/>
          <p:cNvSpPr/>
          <p:nvPr/>
        </p:nvSpPr>
        <p:spPr bwMode="gray">
          <a:xfrm>
            <a:off x="2608413" y="2021118"/>
            <a:ext cx="118639" cy="118639"/>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43" name="Oval 42"/>
          <p:cNvSpPr/>
          <p:nvPr/>
        </p:nvSpPr>
        <p:spPr bwMode="gray">
          <a:xfrm>
            <a:off x="4888237" y="2021118"/>
            <a:ext cx="118639" cy="118639"/>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44" name="Oval 43"/>
          <p:cNvSpPr/>
          <p:nvPr/>
        </p:nvSpPr>
        <p:spPr bwMode="gray">
          <a:xfrm>
            <a:off x="7157758" y="2018371"/>
            <a:ext cx="118639" cy="118639"/>
          </a:xfrm>
          <a:prstGeom prst="ellipse">
            <a:avLst/>
          </a:prstGeom>
          <a:solidFill>
            <a:schemeClr val="bg1"/>
          </a:solidFill>
          <a:ln w="1905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pic>
        <p:nvPicPr>
          <p:cNvPr id="1029" name="Picture 5" descr="\\GROOMLAKE\share\ABC Templates and Resources\EAB Templates and Resources\EAB Art Icons Logos\EAB Icons\Work_flo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517" y="5430850"/>
            <a:ext cx="382205" cy="3862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OMLAKE\share\ABC Templates and Resources\EAB Templates and Resources\EAB Art Icons Logos\EAB Icons\Computer_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0298" y="5450463"/>
            <a:ext cx="419902" cy="34700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GROOMLAKE\share\ABC Templates and Resources\EAB Templates and Resources\EAB Art Icons Logos\EAB Icons\Blueprin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4706" y="5450463"/>
            <a:ext cx="344593" cy="3470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ROOMLAKE\share\ABC Templates and Resources\EAB Templates and Resources\EAB Art Icons Logos\EAB Icons\Megaphon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5154" y="5430850"/>
            <a:ext cx="478424" cy="38622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bwMode="gray">
          <a:xfrm>
            <a:off x="1302466" y="5470076"/>
            <a:ext cx="1203854" cy="307777"/>
          </a:xfrm>
          <a:prstGeom prst="rect">
            <a:avLst/>
          </a:prstGeom>
          <a:noFill/>
        </p:spPr>
        <p:txBody>
          <a:bodyPr wrap="square" lIns="0" tIns="0" rIns="0" bIns="0" rtlCol="0">
            <a:spAutoFit/>
          </a:bodyPr>
          <a:lstStyle/>
          <a:p>
            <a:pPr>
              <a:spcBef>
                <a:spcPts val="500"/>
              </a:spcBef>
            </a:pPr>
            <a:r>
              <a:rPr lang="en-US" sz="1000" b="1" dirty="0" smtClean="0"/>
              <a:t>Enrollment </a:t>
            </a:r>
            <a:br>
              <a:rPr lang="en-US" sz="1000" b="1" dirty="0" smtClean="0"/>
            </a:br>
            <a:r>
              <a:rPr lang="en-US" sz="1000" b="1" dirty="0" smtClean="0"/>
              <a:t>Pain Point Audit</a:t>
            </a:r>
          </a:p>
        </p:txBody>
      </p:sp>
      <p:sp>
        <p:nvSpPr>
          <p:cNvPr id="40" name="TextBox 39"/>
          <p:cNvSpPr txBox="1"/>
          <p:nvPr/>
        </p:nvSpPr>
        <p:spPr bwMode="gray">
          <a:xfrm>
            <a:off x="3563562" y="5470076"/>
            <a:ext cx="1203854" cy="307777"/>
          </a:xfrm>
          <a:prstGeom prst="rect">
            <a:avLst/>
          </a:prstGeom>
          <a:noFill/>
        </p:spPr>
        <p:txBody>
          <a:bodyPr wrap="square" lIns="0" tIns="0" rIns="0" bIns="0" rtlCol="0">
            <a:spAutoFit/>
          </a:bodyPr>
          <a:lstStyle/>
          <a:p>
            <a:pPr>
              <a:spcBef>
                <a:spcPts val="500"/>
              </a:spcBef>
            </a:pPr>
            <a:r>
              <a:rPr lang="en-US" sz="1000" b="1" dirty="0" smtClean="0"/>
              <a:t>Technology Ecosystem Audit</a:t>
            </a:r>
          </a:p>
        </p:txBody>
      </p:sp>
      <p:sp>
        <p:nvSpPr>
          <p:cNvPr id="41" name="TextBox 40"/>
          <p:cNvSpPr txBox="1"/>
          <p:nvPr/>
        </p:nvSpPr>
        <p:spPr bwMode="gray">
          <a:xfrm>
            <a:off x="5874318" y="5393132"/>
            <a:ext cx="1203854" cy="461665"/>
          </a:xfrm>
          <a:prstGeom prst="rect">
            <a:avLst/>
          </a:prstGeom>
          <a:noFill/>
        </p:spPr>
        <p:txBody>
          <a:bodyPr wrap="square" lIns="0" tIns="0" rIns="0" bIns="0" rtlCol="0">
            <a:spAutoFit/>
          </a:bodyPr>
          <a:lstStyle/>
          <a:p>
            <a:pPr>
              <a:spcBef>
                <a:spcPts val="500"/>
              </a:spcBef>
            </a:pPr>
            <a:r>
              <a:rPr lang="en-US" sz="1000" b="1" dirty="0" smtClean="0"/>
              <a:t>Guided Implementation Blueprint</a:t>
            </a:r>
          </a:p>
        </p:txBody>
      </p:sp>
      <p:sp>
        <p:nvSpPr>
          <p:cNvPr id="49" name="TextBox 48"/>
          <p:cNvSpPr txBox="1"/>
          <p:nvPr/>
        </p:nvSpPr>
        <p:spPr bwMode="gray">
          <a:xfrm>
            <a:off x="8230304" y="5393132"/>
            <a:ext cx="1203854" cy="461665"/>
          </a:xfrm>
          <a:prstGeom prst="rect">
            <a:avLst/>
          </a:prstGeom>
          <a:noFill/>
        </p:spPr>
        <p:txBody>
          <a:bodyPr wrap="square" lIns="0" tIns="0" rIns="0" bIns="0" rtlCol="0">
            <a:spAutoFit/>
          </a:bodyPr>
          <a:lstStyle/>
          <a:p>
            <a:pPr>
              <a:spcBef>
                <a:spcPts val="500"/>
              </a:spcBef>
            </a:pPr>
            <a:r>
              <a:rPr lang="en-US" sz="1000" b="1" dirty="0" smtClean="0"/>
              <a:t>Campus Communication Toolkit</a:t>
            </a:r>
          </a:p>
        </p:txBody>
      </p:sp>
      <p:sp>
        <p:nvSpPr>
          <p:cNvPr id="18" name="TextBox 17"/>
          <p:cNvSpPr txBox="1"/>
          <p:nvPr/>
        </p:nvSpPr>
        <p:spPr bwMode="gray">
          <a:xfrm>
            <a:off x="753879" y="6017511"/>
            <a:ext cx="1721803" cy="756617"/>
          </a:xfrm>
          <a:prstGeom prst="rect">
            <a:avLst/>
          </a:prstGeom>
          <a:noFill/>
        </p:spPr>
        <p:txBody>
          <a:bodyPr wrap="square" lIns="0" tIns="0" rIns="0" bIns="0" rtlCol="0">
            <a:spAutoFit/>
          </a:bodyPr>
          <a:lstStyle/>
          <a:p>
            <a:pPr marL="91440" indent="-91440">
              <a:spcBef>
                <a:spcPts val="500"/>
              </a:spcBef>
              <a:buFont typeface="Arial" panose="020B0604020202020204" pitchFamily="34" charset="0"/>
              <a:buChar char="•"/>
            </a:pPr>
            <a:r>
              <a:rPr lang="en-US" sz="900" dirty="0" smtClean="0"/>
              <a:t>Onboarding performance </a:t>
            </a:r>
            <a:r>
              <a:rPr lang="en-US" sz="900" dirty="0" smtClean="0">
                <a:solidFill>
                  <a:schemeClr val="accent6"/>
                </a:solidFill>
              </a:rPr>
              <a:t>benchmarking exercise</a:t>
            </a:r>
          </a:p>
          <a:p>
            <a:pPr marL="91440" indent="-91440">
              <a:spcBef>
                <a:spcPts val="500"/>
              </a:spcBef>
              <a:buFont typeface="Arial" panose="020B0604020202020204" pitchFamily="34" charset="0"/>
              <a:buChar char="•"/>
            </a:pPr>
            <a:r>
              <a:rPr lang="en-US" sz="900" dirty="0" smtClean="0"/>
              <a:t>Identify major barriers to enrollment for focus during change management</a:t>
            </a:r>
          </a:p>
        </p:txBody>
      </p:sp>
      <p:sp>
        <p:nvSpPr>
          <p:cNvPr id="50" name="TextBox 49"/>
          <p:cNvSpPr txBox="1"/>
          <p:nvPr/>
        </p:nvSpPr>
        <p:spPr bwMode="gray">
          <a:xfrm>
            <a:off x="3040299" y="6017511"/>
            <a:ext cx="1609194" cy="756617"/>
          </a:xfrm>
          <a:prstGeom prst="rect">
            <a:avLst/>
          </a:prstGeom>
          <a:noFill/>
        </p:spPr>
        <p:txBody>
          <a:bodyPr wrap="square" lIns="0" tIns="0" rIns="0" bIns="0" rtlCol="0">
            <a:spAutoFit/>
          </a:bodyPr>
          <a:lstStyle/>
          <a:p>
            <a:pPr marL="91440" indent="-91440">
              <a:spcBef>
                <a:spcPts val="500"/>
              </a:spcBef>
              <a:buFont typeface="Arial" panose="020B0604020202020204" pitchFamily="34" charset="0"/>
              <a:buChar char="•"/>
            </a:pPr>
            <a:r>
              <a:rPr lang="en-US" sz="900" dirty="0" smtClean="0"/>
              <a:t>Facilitated workshop to identify use and purpose of student technologies</a:t>
            </a:r>
          </a:p>
          <a:p>
            <a:pPr marL="91440" indent="-91440">
              <a:spcBef>
                <a:spcPts val="500"/>
              </a:spcBef>
              <a:buFont typeface="Arial" panose="020B0604020202020204" pitchFamily="34" charset="0"/>
              <a:buChar char="•"/>
            </a:pPr>
            <a:r>
              <a:rPr lang="en-US" sz="900" dirty="0" smtClean="0"/>
              <a:t>Propose new </a:t>
            </a:r>
            <a:r>
              <a:rPr lang="en-US" sz="900" dirty="0" smtClean="0">
                <a:solidFill>
                  <a:schemeClr val="accent6"/>
                </a:solidFill>
              </a:rPr>
              <a:t>streamlined technology workflow</a:t>
            </a:r>
          </a:p>
        </p:txBody>
      </p:sp>
      <p:sp>
        <p:nvSpPr>
          <p:cNvPr id="51" name="TextBox 50"/>
          <p:cNvSpPr txBox="1"/>
          <p:nvPr/>
        </p:nvSpPr>
        <p:spPr bwMode="gray">
          <a:xfrm>
            <a:off x="5326717" y="6017511"/>
            <a:ext cx="1721803" cy="756617"/>
          </a:xfrm>
          <a:prstGeom prst="rect">
            <a:avLst/>
          </a:prstGeom>
          <a:noFill/>
        </p:spPr>
        <p:txBody>
          <a:bodyPr wrap="square" lIns="0" tIns="0" rIns="0" bIns="0" rtlCol="0">
            <a:spAutoFit/>
          </a:bodyPr>
          <a:lstStyle/>
          <a:p>
            <a:pPr marL="91440" indent="-91440">
              <a:spcBef>
                <a:spcPts val="500"/>
              </a:spcBef>
              <a:buFont typeface="Arial" panose="020B0604020202020204" pitchFamily="34" charset="0"/>
              <a:buChar char="•"/>
            </a:pPr>
            <a:r>
              <a:rPr lang="en-US" sz="900" dirty="0" smtClean="0"/>
              <a:t>Step-by-step work plan outlines key tasks, owners, and due dates for </a:t>
            </a:r>
            <a:r>
              <a:rPr lang="en-US" sz="900" dirty="0" smtClean="0">
                <a:solidFill>
                  <a:schemeClr val="accent6"/>
                </a:solidFill>
              </a:rPr>
              <a:t>timely platform configuration </a:t>
            </a:r>
          </a:p>
          <a:p>
            <a:pPr marL="91440" indent="-91440">
              <a:spcBef>
                <a:spcPts val="500"/>
              </a:spcBef>
              <a:buFont typeface="Arial" panose="020B0604020202020204" pitchFamily="34" charset="0"/>
              <a:buChar char="•"/>
            </a:pPr>
            <a:r>
              <a:rPr lang="en-US" sz="900" dirty="0" smtClean="0"/>
              <a:t>Real-time updates on Box</a:t>
            </a:r>
          </a:p>
        </p:txBody>
      </p:sp>
      <p:sp>
        <p:nvSpPr>
          <p:cNvPr id="52" name="TextBox 51"/>
          <p:cNvSpPr txBox="1"/>
          <p:nvPr/>
        </p:nvSpPr>
        <p:spPr bwMode="gray">
          <a:xfrm>
            <a:off x="7613137" y="6017511"/>
            <a:ext cx="1721803" cy="756617"/>
          </a:xfrm>
          <a:prstGeom prst="rect">
            <a:avLst/>
          </a:prstGeom>
          <a:noFill/>
        </p:spPr>
        <p:txBody>
          <a:bodyPr wrap="square" lIns="0" tIns="0" rIns="0" bIns="0" rtlCol="0">
            <a:spAutoFit/>
          </a:bodyPr>
          <a:lstStyle/>
          <a:p>
            <a:pPr marL="91440" indent="-91440">
              <a:spcBef>
                <a:spcPts val="500"/>
              </a:spcBef>
              <a:buFont typeface="Arial" panose="020B0604020202020204" pitchFamily="34" charset="0"/>
              <a:buChar char="•"/>
            </a:pPr>
            <a:r>
              <a:rPr lang="en-US" sz="900" dirty="0" smtClean="0">
                <a:solidFill>
                  <a:schemeClr val="accent6"/>
                </a:solidFill>
              </a:rPr>
              <a:t>Mass marketing toolkit </a:t>
            </a:r>
            <a:r>
              <a:rPr lang="en-US" sz="900" dirty="0" smtClean="0"/>
              <a:t>includes email templates, promotional posters, etc.</a:t>
            </a:r>
          </a:p>
          <a:p>
            <a:pPr marL="91440" indent="-91440">
              <a:spcBef>
                <a:spcPts val="500"/>
              </a:spcBef>
              <a:buFont typeface="Arial" panose="020B0604020202020204" pitchFamily="34" charset="0"/>
              <a:buChar char="•"/>
            </a:pPr>
            <a:r>
              <a:rPr lang="en-US" sz="900" dirty="0" smtClean="0"/>
              <a:t>All materials customizable to each member campus</a:t>
            </a:r>
          </a:p>
        </p:txBody>
      </p:sp>
      <p:sp>
        <p:nvSpPr>
          <p:cNvPr id="53" name="TextBox 52"/>
          <p:cNvSpPr txBox="1"/>
          <p:nvPr/>
        </p:nvSpPr>
        <p:spPr bwMode="gray">
          <a:xfrm>
            <a:off x="523747" y="5048523"/>
            <a:ext cx="3005689" cy="161583"/>
          </a:xfrm>
          <a:prstGeom prst="rect">
            <a:avLst/>
          </a:prstGeom>
          <a:noFill/>
        </p:spPr>
        <p:txBody>
          <a:bodyPr wrap="square" lIns="0" tIns="0" rIns="0" bIns="0" rtlCol="0">
            <a:spAutoFit/>
          </a:bodyPr>
          <a:lstStyle/>
          <a:p>
            <a:pPr>
              <a:spcBef>
                <a:spcPts val="500"/>
              </a:spcBef>
            </a:pPr>
            <a:r>
              <a:rPr lang="en-US" sz="1050" b="1" dirty="0" smtClean="0">
                <a:solidFill>
                  <a:schemeClr val="accent4"/>
                </a:solidFill>
              </a:rPr>
              <a:t>Major Member Deliverables</a:t>
            </a:r>
            <a:endParaRPr lang="en-US" sz="1050" b="1" dirty="0">
              <a:solidFill>
                <a:schemeClr val="accent4"/>
              </a:solidFill>
            </a:endParaRPr>
          </a:p>
        </p:txBody>
      </p:sp>
    </p:spTree>
    <p:extLst>
      <p:ext uri="{BB962C8B-B14F-4D97-AF65-F5344CB8AC3E}">
        <p14:creationId xmlns:p14="http://schemas.microsoft.com/office/powerpoint/2010/main" val="37290457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406" y="4120922"/>
            <a:ext cx="5669280" cy="387798"/>
          </a:xfrm>
        </p:spPr>
        <p:txBody>
          <a:bodyPr/>
          <a:lstStyle/>
          <a:p>
            <a:r>
              <a:rPr lang="en-US" dirty="0" smtClean="0"/>
              <a:t>APPENDIX</a:t>
            </a:r>
            <a:endParaRPr lang="en-US" dirty="0"/>
          </a:p>
        </p:txBody>
      </p:sp>
      <p:sp>
        <p:nvSpPr>
          <p:cNvPr id="3" name="Text Placeholder 2"/>
          <p:cNvSpPr>
            <a:spLocks noGrp="1"/>
          </p:cNvSpPr>
          <p:nvPr>
            <p:ph type="body" sz="quarter" idx="22"/>
          </p:nvPr>
        </p:nvSpPr>
        <p:spPr/>
        <p:txBody>
          <a:bodyPr/>
          <a:lstStyle/>
          <a:p>
            <a:endParaRPr lang="en-US"/>
          </a:p>
        </p:txBody>
      </p:sp>
      <p:sp>
        <p:nvSpPr>
          <p:cNvPr id="4" name="Text Placeholder 3"/>
          <p:cNvSpPr>
            <a:spLocks noGrp="1"/>
          </p:cNvSpPr>
          <p:nvPr>
            <p:ph type="body" sz="quarter" idx="23"/>
          </p:nvPr>
        </p:nvSpPr>
        <p:spPr/>
        <p:txBody>
          <a:bodyPr/>
          <a:lstStyle/>
          <a:p>
            <a:endParaRPr lang="en-US"/>
          </a:p>
        </p:txBody>
      </p:sp>
      <p:sp>
        <p:nvSpPr>
          <p:cNvPr id="5" name="Text Placeholder 4"/>
          <p:cNvSpPr>
            <a:spLocks noGrp="1"/>
          </p:cNvSpPr>
          <p:nvPr>
            <p:ph type="body" sz="quarter" idx="24"/>
          </p:nvPr>
        </p:nvSpPr>
        <p:spPr/>
        <p:txBody>
          <a:bodyPr/>
          <a:lstStyle/>
          <a:p>
            <a:endParaRPr lang="en-US"/>
          </a:p>
        </p:txBody>
      </p:sp>
      <p:sp>
        <p:nvSpPr>
          <p:cNvPr id="6" name="Text Placeholder 5"/>
          <p:cNvSpPr>
            <a:spLocks noGrp="1"/>
          </p:cNvSpPr>
          <p:nvPr>
            <p:ph type="body" sz="quarter" idx="25"/>
          </p:nvPr>
        </p:nvSpPr>
        <p:spPr/>
        <p:txBody>
          <a:bodyPr/>
          <a:lstStyle/>
          <a:p>
            <a:endParaRPr lang="en-US"/>
          </a:p>
        </p:txBody>
      </p:sp>
      <p:sp>
        <p:nvSpPr>
          <p:cNvPr id="7" name="Slide Number Placeholder 6"/>
          <p:cNvSpPr>
            <a:spLocks noGrp="1"/>
          </p:cNvSpPr>
          <p:nvPr>
            <p:ph type="sldNum" sz="quarter" idx="4"/>
          </p:nvPr>
        </p:nvSpPr>
        <p:spPr/>
        <p:txBody>
          <a:bodyPr/>
          <a:lstStyle/>
          <a:p>
            <a:fld id="{3410C721-F8A9-4A85-92FB-8E0F6F5D496A}" type="slidenum">
              <a:rPr lang="en-US" smtClean="0"/>
              <a:pPr/>
              <a:t>16</a:t>
            </a:fld>
            <a:endParaRPr lang="en-US" dirty="0"/>
          </a:p>
        </p:txBody>
      </p:sp>
    </p:spTree>
    <p:extLst>
      <p:ext uri="{BB962C8B-B14F-4D97-AF65-F5344CB8AC3E}">
        <p14:creationId xmlns:p14="http://schemas.microsoft.com/office/powerpoint/2010/main" val="16940048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8"/>
          </p:nvPr>
        </p:nvSpPr>
        <p:spPr>
          <a:xfrm>
            <a:off x="511175" y="1106655"/>
            <a:ext cx="9034272" cy="215444"/>
          </a:xfrm>
        </p:spPr>
        <p:txBody>
          <a:bodyPr/>
          <a:lstStyle/>
          <a:p>
            <a:r>
              <a:rPr lang="en-US" sz="1400" dirty="0"/>
              <a:t>EAB Research Tracking the Past, Present, and Future of the </a:t>
            </a:r>
            <a:r>
              <a:rPr lang="en-US" sz="1400" dirty="0" smtClean="0"/>
              <a:t>Field</a:t>
            </a:r>
            <a:endParaRPr lang="en-US" sz="1400"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p:txBody>
          <a:bodyPr/>
          <a:lstStyle/>
          <a:p>
            <a:endParaRPr lang="en-US"/>
          </a:p>
        </p:txBody>
      </p:sp>
      <p:sp>
        <p:nvSpPr>
          <p:cNvPr id="5" name="Text Placeholder 4"/>
          <p:cNvSpPr>
            <a:spLocks noGrp="1"/>
          </p:cNvSpPr>
          <p:nvPr>
            <p:ph type="body" sz="quarter" idx="31"/>
          </p:nvPr>
        </p:nvSpPr>
        <p:spPr/>
        <p:txBody>
          <a:bodyPr/>
          <a:lstStyle/>
          <a:p>
            <a:endParaRPr lang="en-US"/>
          </a:p>
        </p:txBody>
      </p:sp>
      <p:sp>
        <p:nvSpPr>
          <p:cNvPr id="6" name="Slide Number Placeholder 5"/>
          <p:cNvSpPr>
            <a:spLocks noGrp="1"/>
          </p:cNvSpPr>
          <p:nvPr>
            <p:ph type="sldNum" sz="quarter" idx="4"/>
          </p:nvPr>
        </p:nvSpPr>
        <p:spPr/>
        <p:txBody>
          <a:bodyPr/>
          <a:lstStyle/>
          <a:p>
            <a:fld id="{3410C721-F8A9-4A85-92FB-8E0F6F5D496A}" type="slidenum">
              <a:rPr lang="en-US" smtClean="0"/>
              <a:pPr/>
              <a:t>17</a:t>
            </a:fld>
            <a:endParaRPr lang="en-US" dirty="0"/>
          </a:p>
        </p:txBody>
      </p:sp>
      <p:sp>
        <p:nvSpPr>
          <p:cNvPr id="7" name="Title 6"/>
          <p:cNvSpPr>
            <a:spLocks noGrp="1"/>
          </p:cNvSpPr>
          <p:nvPr>
            <p:ph type="title"/>
          </p:nvPr>
        </p:nvSpPr>
        <p:spPr/>
        <p:txBody>
          <a:bodyPr/>
          <a:lstStyle/>
          <a:p>
            <a:r>
              <a:rPr lang="en-US" dirty="0" smtClean="0"/>
              <a:t>The Evolution of Student Success Best Practices</a:t>
            </a:r>
            <a:endParaRPr lang="en-US" dirty="0"/>
          </a:p>
        </p:txBody>
      </p:sp>
      <p:grpSp>
        <p:nvGrpSpPr>
          <p:cNvPr id="8" name="Group 7"/>
          <p:cNvGrpSpPr/>
          <p:nvPr/>
        </p:nvGrpSpPr>
        <p:grpSpPr>
          <a:xfrm>
            <a:off x="399117" y="1606514"/>
            <a:ext cx="9229997" cy="3642399"/>
            <a:chOff x="399117" y="1606513"/>
            <a:chExt cx="9229997" cy="4437489"/>
          </a:xfrm>
        </p:grpSpPr>
        <p:sp>
          <p:nvSpPr>
            <p:cNvPr id="9" name="Pentagon 8"/>
            <p:cNvSpPr/>
            <p:nvPr/>
          </p:nvSpPr>
          <p:spPr bwMode="gray">
            <a:xfrm>
              <a:off x="489057" y="5359175"/>
              <a:ext cx="7199549" cy="395616"/>
            </a:xfrm>
            <a:prstGeom prst="homePlate">
              <a:avLst/>
            </a:prstGeom>
            <a:solidFill>
              <a:schemeClr val="accent4"/>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0" name="Pentagon 9"/>
            <p:cNvSpPr/>
            <p:nvPr/>
          </p:nvSpPr>
          <p:spPr bwMode="gray">
            <a:xfrm>
              <a:off x="5598952" y="3755627"/>
              <a:ext cx="2089651" cy="395616"/>
            </a:xfrm>
            <a:prstGeom prst="homePlate">
              <a:avLst/>
            </a:prstGeom>
            <a:solidFill>
              <a:schemeClr val="accent3"/>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1" name="Pentagon 10"/>
            <p:cNvSpPr/>
            <p:nvPr/>
          </p:nvSpPr>
          <p:spPr bwMode="gray">
            <a:xfrm>
              <a:off x="6012545" y="2935397"/>
              <a:ext cx="1676059" cy="405100"/>
            </a:xfrm>
            <a:prstGeom prst="homePlate">
              <a:avLst/>
            </a:prstGeom>
            <a:solidFill>
              <a:schemeClr val="accent1"/>
            </a:solidFill>
            <a:ln w="12700">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2" name="Pentagon 11"/>
            <p:cNvSpPr/>
            <p:nvPr/>
          </p:nvSpPr>
          <p:spPr bwMode="gray">
            <a:xfrm>
              <a:off x="4221596" y="4557402"/>
              <a:ext cx="3467010" cy="395616"/>
            </a:xfrm>
            <a:prstGeom prst="homePlate">
              <a:avLst/>
            </a:prstGeom>
            <a:solidFill>
              <a:schemeClr val="accent4"/>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3" name="Pentagon 12"/>
            <p:cNvSpPr/>
            <p:nvPr/>
          </p:nvSpPr>
          <p:spPr bwMode="gray">
            <a:xfrm>
              <a:off x="2682249" y="4958290"/>
              <a:ext cx="5006356" cy="395616"/>
            </a:xfrm>
            <a:prstGeom prst="homePlate">
              <a:avLst/>
            </a:prstGeom>
            <a:solidFill>
              <a:schemeClr val="accent4"/>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4" name="Pentagon 13"/>
            <p:cNvSpPr/>
            <p:nvPr/>
          </p:nvSpPr>
          <p:spPr bwMode="gray">
            <a:xfrm>
              <a:off x="5165696" y="4156514"/>
              <a:ext cx="2522907" cy="395616"/>
            </a:xfrm>
            <a:prstGeom prst="homePlate">
              <a:avLst/>
            </a:prstGeom>
            <a:solidFill>
              <a:schemeClr val="accent3"/>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5" name="Pentagon 14"/>
            <p:cNvSpPr/>
            <p:nvPr/>
          </p:nvSpPr>
          <p:spPr bwMode="gray">
            <a:xfrm>
              <a:off x="5799046" y="3354739"/>
              <a:ext cx="1889560" cy="395616"/>
            </a:xfrm>
            <a:prstGeom prst="homePlate">
              <a:avLst/>
            </a:prstGeom>
            <a:solidFill>
              <a:schemeClr val="accent3"/>
            </a:solidFill>
            <a:ln w="635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16" name="Pentagon 15"/>
            <p:cNvSpPr/>
            <p:nvPr/>
          </p:nvSpPr>
          <p:spPr bwMode="gray">
            <a:xfrm>
              <a:off x="6150855" y="2494283"/>
              <a:ext cx="1537750" cy="405102"/>
            </a:xfrm>
            <a:prstGeom prst="homePlate">
              <a:avLst/>
            </a:prstGeom>
            <a:solidFill>
              <a:schemeClr val="accent1"/>
            </a:solidFill>
            <a:ln w="12700">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cxnSp>
          <p:nvCxnSpPr>
            <p:cNvPr id="17" name="Straight Arrow Connector 16"/>
            <p:cNvCxnSpPr/>
            <p:nvPr/>
          </p:nvCxnSpPr>
          <p:spPr bwMode="gray">
            <a:xfrm>
              <a:off x="424091" y="5779288"/>
              <a:ext cx="8965354" cy="0"/>
            </a:xfrm>
            <a:prstGeom prst="straightConnector1">
              <a:avLst/>
            </a:prstGeom>
            <a:ln w="19050">
              <a:solidFill>
                <a:schemeClr val="accent3"/>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bwMode="gray">
            <a:xfrm>
              <a:off x="399117"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1970</a:t>
              </a:r>
            </a:p>
          </p:txBody>
        </p:sp>
        <p:sp>
          <p:nvSpPr>
            <p:cNvPr id="19" name="TextBox 18"/>
            <p:cNvSpPr txBox="1"/>
            <p:nvPr/>
          </p:nvSpPr>
          <p:spPr bwMode="gray">
            <a:xfrm>
              <a:off x="1807183"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1980</a:t>
              </a:r>
            </a:p>
          </p:txBody>
        </p:sp>
        <p:sp>
          <p:nvSpPr>
            <p:cNvPr id="20" name="TextBox 19"/>
            <p:cNvSpPr txBox="1"/>
            <p:nvPr/>
          </p:nvSpPr>
          <p:spPr bwMode="gray">
            <a:xfrm>
              <a:off x="3215250"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1990</a:t>
              </a:r>
            </a:p>
          </p:txBody>
        </p:sp>
        <p:sp>
          <p:nvSpPr>
            <p:cNvPr id="21" name="TextBox 20"/>
            <p:cNvSpPr txBox="1"/>
            <p:nvPr/>
          </p:nvSpPr>
          <p:spPr bwMode="gray">
            <a:xfrm>
              <a:off x="4623320"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2000</a:t>
              </a:r>
            </a:p>
          </p:txBody>
        </p:sp>
        <p:sp>
          <p:nvSpPr>
            <p:cNvPr id="22" name="TextBox 21"/>
            <p:cNvSpPr txBox="1"/>
            <p:nvPr/>
          </p:nvSpPr>
          <p:spPr bwMode="gray">
            <a:xfrm>
              <a:off x="6031387"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2010</a:t>
              </a:r>
            </a:p>
          </p:txBody>
        </p:sp>
        <p:sp>
          <p:nvSpPr>
            <p:cNvPr id="23" name="TextBox 22"/>
            <p:cNvSpPr txBox="1"/>
            <p:nvPr/>
          </p:nvSpPr>
          <p:spPr bwMode="gray">
            <a:xfrm>
              <a:off x="7439448" y="5874725"/>
              <a:ext cx="562251" cy="169277"/>
            </a:xfrm>
            <a:prstGeom prst="rect">
              <a:avLst/>
            </a:prstGeom>
            <a:noFill/>
          </p:spPr>
          <p:txBody>
            <a:bodyPr wrap="square" lIns="0" tIns="0" rIns="0" bIns="0" rtlCol="0">
              <a:spAutoFit/>
            </a:bodyPr>
            <a:lstStyle/>
            <a:p>
              <a:pPr algn="ctr">
                <a:spcBef>
                  <a:spcPts val="796"/>
                </a:spcBef>
              </a:pPr>
              <a:r>
                <a:rPr lang="en-US" sz="1100" dirty="0">
                  <a:solidFill>
                    <a:schemeClr val="accent3"/>
                  </a:solidFill>
                </a:rPr>
                <a:t>2020</a:t>
              </a:r>
            </a:p>
          </p:txBody>
        </p:sp>
        <p:sp>
          <p:nvSpPr>
            <p:cNvPr id="24" name="TextBox 23"/>
            <p:cNvSpPr txBox="1"/>
            <p:nvPr/>
          </p:nvSpPr>
          <p:spPr bwMode="gray">
            <a:xfrm>
              <a:off x="581299" y="5448017"/>
              <a:ext cx="2633952" cy="224976"/>
            </a:xfrm>
            <a:prstGeom prst="rect">
              <a:avLst/>
            </a:prstGeom>
            <a:noFill/>
          </p:spPr>
          <p:txBody>
            <a:bodyPr wrap="square" lIns="0" tIns="0" rIns="0" bIns="0" rtlCol="0">
              <a:spAutoFit/>
            </a:bodyPr>
            <a:lstStyle/>
            <a:p>
              <a:pPr>
                <a:spcBef>
                  <a:spcPts val="796"/>
                </a:spcBef>
              </a:pPr>
              <a:r>
                <a:rPr lang="en-US" sz="1200" dirty="0">
                  <a:solidFill>
                    <a:schemeClr val="bg1"/>
                  </a:solidFill>
                </a:rPr>
                <a:t>Student Engagement</a:t>
              </a:r>
            </a:p>
          </p:txBody>
        </p:sp>
        <p:sp>
          <p:nvSpPr>
            <p:cNvPr id="25" name="TextBox 24"/>
            <p:cNvSpPr txBox="1"/>
            <p:nvPr/>
          </p:nvSpPr>
          <p:spPr bwMode="gray">
            <a:xfrm>
              <a:off x="2766725" y="5044047"/>
              <a:ext cx="2055072" cy="224976"/>
            </a:xfrm>
            <a:prstGeom prst="rect">
              <a:avLst/>
            </a:prstGeom>
            <a:noFill/>
          </p:spPr>
          <p:txBody>
            <a:bodyPr wrap="square" lIns="0" tIns="0" rIns="0" bIns="0" rtlCol="0">
              <a:spAutoFit/>
            </a:bodyPr>
            <a:lstStyle/>
            <a:p>
              <a:pPr>
                <a:spcBef>
                  <a:spcPts val="796"/>
                </a:spcBef>
              </a:pPr>
              <a:r>
                <a:rPr lang="en-US" sz="1200" dirty="0">
                  <a:solidFill>
                    <a:schemeClr val="bg1"/>
                  </a:solidFill>
                </a:rPr>
                <a:t>Special Populations</a:t>
              </a:r>
            </a:p>
          </p:txBody>
        </p:sp>
        <p:sp>
          <p:nvSpPr>
            <p:cNvPr id="26" name="TextBox 25"/>
            <p:cNvSpPr txBox="1"/>
            <p:nvPr/>
          </p:nvSpPr>
          <p:spPr bwMode="gray">
            <a:xfrm>
              <a:off x="4327692" y="4640078"/>
              <a:ext cx="2522883" cy="224976"/>
            </a:xfrm>
            <a:prstGeom prst="rect">
              <a:avLst/>
            </a:prstGeom>
            <a:noFill/>
          </p:spPr>
          <p:txBody>
            <a:bodyPr wrap="square" lIns="0" tIns="0" rIns="0" bIns="0" rtlCol="0">
              <a:spAutoFit/>
            </a:bodyPr>
            <a:lstStyle/>
            <a:p>
              <a:pPr>
                <a:spcBef>
                  <a:spcPts val="796"/>
                </a:spcBef>
              </a:pPr>
              <a:r>
                <a:rPr lang="en-US" sz="1200" dirty="0">
                  <a:solidFill>
                    <a:schemeClr val="bg1"/>
                  </a:solidFill>
                </a:rPr>
                <a:t>First-Year Experience</a:t>
              </a:r>
            </a:p>
          </p:txBody>
        </p:sp>
        <p:sp>
          <p:nvSpPr>
            <p:cNvPr id="27" name="TextBox 26"/>
            <p:cNvSpPr txBox="1"/>
            <p:nvPr/>
          </p:nvSpPr>
          <p:spPr bwMode="gray">
            <a:xfrm>
              <a:off x="5278333" y="4236108"/>
              <a:ext cx="2055072" cy="224976"/>
            </a:xfrm>
            <a:prstGeom prst="rect">
              <a:avLst/>
            </a:prstGeom>
            <a:noFill/>
          </p:spPr>
          <p:txBody>
            <a:bodyPr wrap="square" lIns="0" tIns="0" rIns="0" bIns="0" rtlCol="0">
              <a:spAutoFit/>
            </a:bodyPr>
            <a:lstStyle/>
            <a:p>
              <a:pPr>
                <a:spcBef>
                  <a:spcPts val="796"/>
                </a:spcBef>
              </a:pPr>
              <a:r>
                <a:rPr lang="en-US" sz="1200" dirty="0">
                  <a:solidFill>
                    <a:schemeClr val="bg1"/>
                  </a:solidFill>
                </a:rPr>
                <a:t>Early Intervention</a:t>
              </a:r>
            </a:p>
          </p:txBody>
        </p:sp>
        <p:sp>
          <p:nvSpPr>
            <p:cNvPr id="28" name="TextBox 27"/>
            <p:cNvSpPr txBox="1"/>
            <p:nvPr/>
          </p:nvSpPr>
          <p:spPr bwMode="gray">
            <a:xfrm>
              <a:off x="5698474" y="3832138"/>
              <a:ext cx="1883093" cy="224976"/>
            </a:xfrm>
            <a:prstGeom prst="rect">
              <a:avLst/>
            </a:prstGeom>
            <a:noFill/>
          </p:spPr>
          <p:txBody>
            <a:bodyPr wrap="square" lIns="0" tIns="0" rIns="0" bIns="0" rtlCol="0">
              <a:spAutoFit/>
            </a:bodyPr>
            <a:lstStyle/>
            <a:p>
              <a:pPr>
                <a:spcBef>
                  <a:spcPts val="796"/>
                </a:spcBef>
              </a:pPr>
              <a:r>
                <a:rPr lang="en-US" sz="1200" dirty="0">
                  <a:solidFill>
                    <a:schemeClr val="bg1"/>
                  </a:solidFill>
                </a:rPr>
                <a:t>Degree Planning</a:t>
              </a:r>
            </a:p>
          </p:txBody>
        </p:sp>
        <p:sp>
          <p:nvSpPr>
            <p:cNvPr id="29" name="TextBox 28"/>
            <p:cNvSpPr txBox="1"/>
            <p:nvPr/>
          </p:nvSpPr>
          <p:spPr bwMode="gray">
            <a:xfrm>
              <a:off x="5882823" y="3437141"/>
              <a:ext cx="1698746" cy="224976"/>
            </a:xfrm>
            <a:prstGeom prst="rect">
              <a:avLst/>
            </a:prstGeom>
            <a:noFill/>
          </p:spPr>
          <p:txBody>
            <a:bodyPr wrap="square" lIns="0" tIns="0" rIns="0" bIns="0" rtlCol="0">
              <a:spAutoFit/>
            </a:bodyPr>
            <a:lstStyle/>
            <a:p>
              <a:pPr>
                <a:spcBef>
                  <a:spcPts val="796"/>
                </a:spcBef>
              </a:pPr>
              <a:r>
                <a:rPr lang="en-US" sz="1200" dirty="0">
                  <a:solidFill>
                    <a:schemeClr val="bg1"/>
                  </a:solidFill>
                </a:rPr>
                <a:t>Dev Ed Reform</a:t>
              </a:r>
            </a:p>
          </p:txBody>
        </p:sp>
        <p:sp>
          <p:nvSpPr>
            <p:cNvPr id="30" name="Pentagon 29"/>
            <p:cNvSpPr/>
            <p:nvPr/>
          </p:nvSpPr>
          <p:spPr bwMode="gray">
            <a:xfrm>
              <a:off x="6150855" y="2057446"/>
              <a:ext cx="1537750" cy="400824"/>
            </a:xfrm>
            <a:prstGeom prst="homePlate">
              <a:avLst/>
            </a:prstGeom>
            <a:solidFill>
              <a:schemeClr val="accent1"/>
            </a:solidFill>
            <a:ln w="12700">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31" name="Pentagon 30"/>
            <p:cNvSpPr/>
            <p:nvPr/>
          </p:nvSpPr>
          <p:spPr bwMode="gray">
            <a:xfrm>
              <a:off x="6150855" y="1610331"/>
              <a:ext cx="1537750" cy="411102"/>
            </a:xfrm>
            <a:prstGeom prst="homePlate">
              <a:avLst/>
            </a:prstGeom>
            <a:solidFill>
              <a:schemeClr val="accent1"/>
            </a:solidFill>
            <a:ln w="12700">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5554" tIns="72777" rIns="145554" bIns="72777" numCol="1" spcCol="0" rtlCol="0" fromWordArt="0" anchor="t" anchorCtr="0" forceAA="0" compatLnSpc="1">
              <a:prstTxWarp prst="textNoShape">
                <a:avLst/>
              </a:prstTxWarp>
              <a:noAutofit/>
            </a:bodyPr>
            <a:lstStyle/>
            <a:p>
              <a:pPr algn="ctr">
                <a:spcBef>
                  <a:spcPts val="796"/>
                </a:spcBef>
              </a:pPr>
              <a:endParaRPr lang="en-US" sz="1600" dirty="0" err="1">
                <a:solidFill>
                  <a:schemeClr val="bg1"/>
                </a:solidFill>
              </a:endParaRPr>
            </a:p>
          </p:txBody>
        </p:sp>
        <p:sp>
          <p:nvSpPr>
            <p:cNvPr id="32" name="TextBox 31"/>
            <p:cNvSpPr txBox="1"/>
            <p:nvPr/>
          </p:nvSpPr>
          <p:spPr bwMode="gray">
            <a:xfrm>
              <a:off x="6221567" y="2571834"/>
              <a:ext cx="2055072" cy="224976"/>
            </a:xfrm>
            <a:prstGeom prst="rect">
              <a:avLst/>
            </a:prstGeom>
            <a:noFill/>
          </p:spPr>
          <p:txBody>
            <a:bodyPr wrap="square" lIns="0" tIns="0" rIns="0" bIns="0" rtlCol="0">
              <a:spAutoFit/>
            </a:bodyPr>
            <a:lstStyle/>
            <a:p>
              <a:pPr>
                <a:spcBef>
                  <a:spcPts val="796"/>
                </a:spcBef>
              </a:pPr>
              <a:r>
                <a:rPr lang="en-US" sz="1200" dirty="0">
                  <a:solidFill>
                    <a:schemeClr val="bg1"/>
                  </a:solidFill>
                </a:rPr>
                <a:t>Degree Progress</a:t>
              </a:r>
            </a:p>
          </p:txBody>
        </p:sp>
        <p:sp>
          <p:nvSpPr>
            <p:cNvPr id="33" name="TextBox 32"/>
            <p:cNvSpPr txBox="1"/>
            <p:nvPr/>
          </p:nvSpPr>
          <p:spPr bwMode="gray">
            <a:xfrm>
              <a:off x="6221566" y="2135054"/>
              <a:ext cx="1883093" cy="224976"/>
            </a:xfrm>
            <a:prstGeom prst="rect">
              <a:avLst/>
            </a:prstGeom>
            <a:noFill/>
          </p:spPr>
          <p:txBody>
            <a:bodyPr wrap="square" lIns="0" tIns="0" rIns="0" bIns="0" rtlCol="0">
              <a:spAutoFit/>
            </a:bodyPr>
            <a:lstStyle/>
            <a:p>
              <a:pPr>
                <a:spcBef>
                  <a:spcPts val="796"/>
                </a:spcBef>
              </a:pPr>
              <a:r>
                <a:rPr lang="en-US" sz="1200" dirty="0">
                  <a:solidFill>
                    <a:schemeClr val="bg1"/>
                  </a:solidFill>
                </a:rPr>
                <a:t>Career Dev</a:t>
              </a:r>
            </a:p>
          </p:txBody>
        </p:sp>
        <p:sp>
          <p:nvSpPr>
            <p:cNvPr id="34" name="TextBox 33"/>
            <p:cNvSpPr txBox="1"/>
            <p:nvPr/>
          </p:nvSpPr>
          <p:spPr bwMode="gray">
            <a:xfrm>
              <a:off x="6221566" y="1689301"/>
              <a:ext cx="1698746" cy="224976"/>
            </a:xfrm>
            <a:prstGeom prst="rect">
              <a:avLst/>
            </a:prstGeom>
            <a:noFill/>
          </p:spPr>
          <p:txBody>
            <a:bodyPr wrap="square" lIns="0" tIns="0" rIns="0" bIns="0" rtlCol="0">
              <a:spAutoFit/>
            </a:bodyPr>
            <a:lstStyle/>
            <a:p>
              <a:pPr>
                <a:spcBef>
                  <a:spcPts val="796"/>
                </a:spcBef>
              </a:pPr>
              <a:r>
                <a:rPr lang="en-US" sz="1200" dirty="0">
                  <a:solidFill>
                    <a:schemeClr val="bg1"/>
                  </a:solidFill>
                </a:rPr>
                <a:t>Strategic Fin Aid</a:t>
              </a:r>
            </a:p>
          </p:txBody>
        </p:sp>
        <p:sp>
          <p:nvSpPr>
            <p:cNvPr id="35" name="TextBox 34"/>
            <p:cNvSpPr txBox="1"/>
            <p:nvPr/>
          </p:nvSpPr>
          <p:spPr bwMode="gray">
            <a:xfrm>
              <a:off x="6073516" y="3008614"/>
              <a:ext cx="2055072" cy="224976"/>
            </a:xfrm>
            <a:prstGeom prst="rect">
              <a:avLst/>
            </a:prstGeom>
            <a:noFill/>
          </p:spPr>
          <p:txBody>
            <a:bodyPr wrap="square" lIns="0" tIns="0" rIns="0" bIns="0" rtlCol="0">
              <a:spAutoFit/>
            </a:bodyPr>
            <a:lstStyle/>
            <a:p>
              <a:pPr>
                <a:spcBef>
                  <a:spcPts val="796"/>
                </a:spcBef>
              </a:pPr>
              <a:r>
                <a:rPr lang="en-US" sz="1200" dirty="0">
                  <a:solidFill>
                    <a:schemeClr val="bg1"/>
                  </a:solidFill>
                </a:rPr>
                <a:t>Next-Gen Advising</a:t>
              </a:r>
            </a:p>
          </p:txBody>
        </p:sp>
        <p:sp>
          <p:nvSpPr>
            <p:cNvPr id="36" name="TextBox 35"/>
            <p:cNvSpPr txBox="1"/>
            <p:nvPr/>
          </p:nvSpPr>
          <p:spPr bwMode="gray">
            <a:xfrm>
              <a:off x="7802462" y="4642550"/>
              <a:ext cx="1826652" cy="1079783"/>
            </a:xfrm>
            <a:prstGeom prst="rect">
              <a:avLst/>
            </a:prstGeom>
            <a:noFill/>
          </p:spPr>
          <p:txBody>
            <a:bodyPr wrap="square" lIns="0" tIns="0" rIns="0" bIns="0" rtlCol="0">
              <a:spAutoFit/>
            </a:bodyPr>
            <a:lstStyle/>
            <a:p>
              <a:pPr>
                <a:spcBef>
                  <a:spcPts val="500"/>
                </a:spcBef>
              </a:pPr>
              <a:r>
                <a:rPr lang="en-US" sz="1100" b="1" dirty="0" smtClean="0"/>
                <a:t>Pre-2000</a:t>
              </a:r>
              <a:br>
                <a:rPr lang="en-US" sz="1100" b="1" dirty="0" smtClean="0"/>
              </a:br>
              <a:r>
                <a:rPr lang="en-US" sz="1100" dirty="0" smtClean="0"/>
                <a:t>Early strategies focused primarily on student attitudes and the needs of specific populations</a:t>
              </a:r>
              <a:endParaRPr lang="en-US" sz="1100" b="1" dirty="0" smtClean="0"/>
            </a:p>
            <a:p>
              <a:pPr>
                <a:spcBef>
                  <a:spcPts val="500"/>
                </a:spcBef>
              </a:pPr>
              <a:endParaRPr lang="en-US" sz="1100" b="1" dirty="0" smtClean="0"/>
            </a:p>
          </p:txBody>
        </p:sp>
        <p:sp>
          <p:nvSpPr>
            <p:cNvPr id="37" name="TextBox 36"/>
            <p:cNvSpPr txBox="1"/>
            <p:nvPr/>
          </p:nvSpPr>
          <p:spPr bwMode="gray">
            <a:xfrm>
              <a:off x="7802462" y="3410498"/>
              <a:ext cx="1826652" cy="1079783"/>
            </a:xfrm>
            <a:prstGeom prst="rect">
              <a:avLst/>
            </a:prstGeom>
            <a:noFill/>
          </p:spPr>
          <p:txBody>
            <a:bodyPr wrap="square" lIns="0" tIns="0" rIns="0" bIns="0" rtlCol="0">
              <a:spAutoFit/>
            </a:bodyPr>
            <a:lstStyle/>
            <a:p>
              <a:pPr>
                <a:spcBef>
                  <a:spcPts val="500"/>
                </a:spcBef>
              </a:pPr>
              <a:r>
                <a:rPr lang="en-US" sz="1100" b="1" dirty="0" smtClean="0"/>
                <a:t>2000s</a:t>
              </a:r>
              <a:br>
                <a:rPr lang="en-US" sz="1100" b="1" dirty="0" smtClean="0"/>
              </a:br>
              <a:r>
                <a:rPr lang="en-US" sz="1100" dirty="0" smtClean="0"/>
                <a:t>Advent of early warning systems and other technology-enabled strategies</a:t>
              </a:r>
            </a:p>
            <a:p>
              <a:pPr>
                <a:spcBef>
                  <a:spcPts val="500"/>
                </a:spcBef>
              </a:pPr>
              <a:endParaRPr lang="en-US" sz="1100" b="1" dirty="0" smtClean="0"/>
            </a:p>
          </p:txBody>
        </p:sp>
        <p:sp>
          <p:nvSpPr>
            <p:cNvPr id="38" name="TextBox 37"/>
            <p:cNvSpPr txBox="1"/>
            <p:nvPr/>
          </p:nvSpPr>
          <p:spPr bwMode="gray">
            <a:xfrm>
              <a:off x="7802462" y="1664923"/>
              <a:ext cx="1826652" cy="846386"/>
            </a:xfrm>
            <a:prstGeom prst="rect">
              <a:avLst/>
            </a:prstGeom>
            <a:noFill/>
          </p:spPr>
          <p:txBody>
            <a:bodyPr wrap="square" lIns="0" tIns="0" rIns="0" bIns="0" rtlCol="0">
              <a:spAutoFit/>
            </a:bodyPr>
            <a:lstStyle/>
            <a:p>
              <a:pPr>
                <a:spcBef>
                  <a:spcPts val="500"/>
                </a:spcBef>
              </a:pPr>
              <a:r>
                <a:rPr lang="en-US" sz="1100" b="1" dirty="0" smtClean="0"/>
                <a:t>2010s</a:t>
              </a:r>
              <a:r>
                <a:rPr lang="en-US" sz="1100" b="1" dirty="0"/>
                <a:t/>
              </a:r>
              <a:br>
                <a:rPr lang="en-US" sz="1100" b="1" dirty="0"/>
              </a:br>
              <a:r>
                <a:rPr lang="en-US" sz="1100" dirty="0" smtClean="0"/>
                <a:t>The success challenge dramatically expands in scope as a result of the Great Recession</a:t>
              </a:r>
              <a:endParaRPr lang="en-US" sz="1100" dirty="0"/>
            </a:p>
          </p:txBody>
        </p:sp>
        <p:cxnSp>
          <p:nvCxnSpPr>
            <p:cNvPr id="39" name="Straight Connector 38"/>
            <p:cNvCxnSpPr/>
            <p:nvPr/>
          </p:nvCxnSpPr>
          <p:spPr bwMode="gray">
            <a:xfrm>
              <a:off x="7721285" y="1606513"/>
              <a:ext cx="1828800" cy="0"/>
            </a:xfrm>
            <a:prstGeom prst="line">
              <a:avLst/>
            </a:prstGeom>
            <a:ln w="12700">
              <a:solidFill>
                <a:schemeClr val="accent3"/>
              </a:solidFill>
              <a:prstDash val="sysDash"/>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bwMode="gray">
            <a:xfrm>
              <a:off x="7721285" y="3354739"/>
              <a:ext cx="1828800" cy="0"/>
            </a:xfrm>
            <a:prstGeom prst="line">
              <a:avLst/>
            </a:prstGeom>
            <a:ln w="12700">
              <a:solidFill>
                <a:schemeClr val="accent3"/>
              </a:solidFill>
              <a:prstDash val="sysDash"/>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bwMode="gray">
            <a:xfrm>
              <a:off x="7721285" y="4583014"/>
              <a:ext cx="1828800" cy="0"/>
            </a:xfrm>
            <a:prstGeom prst="line">
              <a:avLst/>
            </a:prstGeom>
            <a:ln w="12700">
              <a:solidFill>
                <a:schemeClr val="accent3"/>
              </a:solidFill>
              <a:prstDash val="sysDash"/>
              <a:miter lim="800000"/>
              <a:headEnd type="none"/>
              <a:tailEnd type="none"/>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bwMode="gray">
          <a:xfrm>
            <a:off x="686538" y="1763558"/>
            <a:ext cx="2497025" cy="369332"/>
          </a:xfrm>
          <a:prstGeom prst="rect">
            <a:avLst/>
          </a:prstGeom>
          <a:noFill/>
        </p:spPr>
        <p:txBody>
          <a:bodyPr wrap="square" lIns="0" tIns="0" rIns="0" bIns="0" rtlCol="0">
            <a:spAutoFit/>
          </a:bodyPr>
          <a:lstStyle/>
          <a:p>
            <a:pPr>
              <a:spcBef>
                <a:spcPts val="500"/>
              </a:spcBef>
            </a:pPr>
            <a:r>
              <a:rPr lang="en-US" sz="1200" b="1" dirty="0" smtClean="0"/>
              <a:t>EAB’s Unparalleled Expertise in Student Success </a:t>
            </a:r>
          </a:p>
        </p:txBody>
      </p:sp>
      <p:sp>
        <p:nvSpPr>
          <p:cNvPr id="43" name="TextBox 42"/>
          <p:cNvSpPr txBox="1"/>
          <p:nvPr/>
        </p:nvSpPr>
        <p:spPr bwMode="gray">
          <a:xfrm>
            <a:off x="756663" y="2869858"/>
            <a:ext cx="731520" cy="369332"/>
          </a:xfrm>
          <a:prstGeom prst="rect">
            <a:avLst/>
          </a:prstGeom>
          <a:noFill/>
        </p:spPr>
        <p:txBody>
          <a:bodyPr wrap="square" lIns="0" tIns="0" rIns="0" bIns="0" rtlCol="0">
            <a:spAutoFit/>
          </a:bodyPr>
          <a:lstStyle/>
          <a:p>
            <a:pPr algn="r">
              <a:spcBef>
                <a:spcPts val="500"/>
              </a:spcBef>
            </a:pPr>
            <a:r>
              <a:rPr lang="en-US" sz="2400" b="1" dirty="0" smtClean="0">
                <a:solidFill>
                  <a:schemeClr val="accent6"/>
                </a:solidFill>
                <a:latin typeface="+mj-lt"/>
              </a:rPr>
              <a:t>200+</a:t>
            </a:r>
          </a:p>
        </p:txBody>
      </p:sp>
      <p:sp>
        <p:nvSpPr>
          <p:cNvPr id="44" name="TextBox 43"/>
          <p:cNvSpPr txBox="1"/>
          <p:nvPr/>
        </p:nvSpPr>
        <p:spPr bwMode="gray">
          <a:xfrm>
            <a:off x="756663" y="2526510"/>
            <a:ext cx="731520" cy="369332"/>
          </a:xfrm>
          <a:prstGeom prst="rect">
            <a:avLst/>
          </a:prstGeom>
          <a:noFill/>
        </p:spPr>
        <p:txBody>
          <a:bodyPr wrap="square" lIns="0" tIns="0" rIns="0" bIns="0" rtlCol="0">
            <a:spAutoFit/>
          </a:bodyPr>
          <a:lstStyle/>
          <a:p>
            <a:pPr algn="r">
              <a:spcBef>
                <a:spcPts val="500"/>
              </a:spcBef>
            </a:pPr>
            <a:r>
              <a:rPr lang="en-US" sz="2400" b="1" dirty="0" smtClean="0">
                <a:solidFill>
                  <a:schemeClr val="accent6"/>
                </a:solidFill>
                <a:latin typeface="+mj-lt"/>
              </a:rPr>
              <a:t>20+</a:t>
            </a:r>
          </a:p>
        </p:txBody>
      </p:sp>
      <p:sp>
        <p:nvSpPr>
          <p:cNvPr id="45" name="TextBox 44"/>
          <p:cNvSpPr txBox="1"/>
          <p:nvPr/>
        </p:nvSpPr>
        <p:spPr bwMode="gray">
          <a:xfrm>
            <a:off x="756663" y="2183161"/>
            <a:ext cx="731520" cy="369332"/>
          </a:xfrm>
          <a:prstGeom prst="rect">
            <a:avLst/>
          </a:prstGeom>
          <a:noFill/>
        </p:spPr>
        <p:txBody>
          <a:bodyPr wrap="square" lIns="0" tIns="0" rIns="0" bIns="0" rtlCol="0">
            <a:spAutoFit/>
          </a:bodyPr>
          <a:lstStyle/>
          <a:p>
            <a:pPr algn="r">
              <a:spcBef>
                <a:spcPts val="500"/>
              </a:spcBef>
            </a:pPr>
            <a:r>
              <a:rPr lang="en-US" sz="2400" b="1" dirty="0" smtClean="0">
                <a:solidFill>
                  <a:schemeClr val="accent6"/>
                </a:solidFill>
                <a:latin typeface="+mj-lt"/>
              </a:rPr>
              <a:t>10+</a:t>
            </a:r>
          </a:p>
        </p:txBody>
      </p:sp>
      <p:sp>
        <p:nvSpPr>
          <p:cNvPr id="46" name="TextBox 45"/>
          <p:cNvSpPr txBox="1"/>
          <p:nvPr/>
        </p:nvSpPr>
        <p:spPr bwMode="gray">
          <a:xfrm>
            <a:off x="1593582" y="2283189"/>
            <a:ext cx="1902431" cy="169277"/>
          </a:xfrm>
          <a:prstGeom prst="rect">
            <a:avLst/>
          </a:prstGeom>
          <a:noFill/>
        </p:spPr>
        <p:txBody>
          <a:bodyPr wrap="square" lIns="0" tIns="0" rIns="0" bIns="0" rtlCol="0">
            <a:spAutoFit/>
          </a:bodyPr>
          <a:lstStyle/>
          <a:p>
            <a:pPr>
              <a:spcBef>
                <a:spcPts val="500"/>
              </a:spcBef>
            </a:pPr>
            <a:r>
              <a:rPr lang="en-US" sz="1100" dirty="0" smtClean="0"/>
              <a:t>Years of research</a:t>
            </a:r>
          </a:p>
        </p:txBody>
      </p:sp>
      <p:sp>
        <p:nvSpPr>
          <p:cNvPr id="47" name="TextBox 46"/>
          <p:cNvSpPr txBox="1"/>
          <p:nvPr/>
        </p:nvSpPr>
        <p:spPr bwMode="gray">
          <a:xfrm>
            <a:off x="1593582" y="2626537"/>
            <a:ext cx="1902431" cy="169277"/>
          </a:xfrm>
          <a:prstGeom prst="rect">
            <a:avLst/>
          </a:prstGeom>
          <a:noFill/>
        </p:spPr>
        <p:txBody>
          <a:bodyPr wrap="square" lIns="0" tIns="0" rIns="0" bIns="0" rtlCol="0">
            <a:spAutoFit/>
          </a:bodyPr>
          <a:lstStyle/>
          <a:p>
            <a:pPr>
              <a:spcBef>
                <a:spcPts val="500"/>
              </a:spcBef>
            </a:pPr>
            <a:r>
              <a:rPr lang="en-US" sz="1100" dirty="0" smtClean="0"/>
              <a:t>Studies completed</a:t>
            </a:r>
          </a:p>
        </p:txBody>
      </p:sp>
      <p:sp>
        <p:nvSpPr>
          <p:cNvPr id="48" name="TextBox 47"/>
          <p:cNvSpPr txBox="1"/>
          <p:nvPr/>
        </p:nvSpPr>
        <p:spPr bwMode="gray">
          <a:xfrm>
            <a:off x="1593582" y="2969886"/>
            <a:ext cx="1902431" cy="169277"/>
          </a:xfrm>
          <a:prstGeom prst="rect">
            <a:avLst/>
          </a:prstGeom>
          <a:noFill/>
        </p:spPr>
        <p:txBody>
          <a:bodyPr wrap="square" lIns="0" tIns="0" rIns="0" bIns="0" rtlCol="0">
            <a:spAutoFit/>
          </a:bodyPr>
          <a:lstStyle/>
          <a:p>
            <a:pPr>
              <a:spcBef>
                <a:spcPts val="500"/>
              </a:spcBef>
            </a:pPr>
            <a:r>
              <a:rPr lang="en-US" sz="1100" dirty="0" smtClean="0"/>
              <a:t>Published best practices</a:t>
            </a:r>
          </a:p>
        </p:txBody>
      </p:sp>
      <p:sp>
        <p:nvSpPr>
          <p:cNvPr id="49" name="Rectangle 48"/>
          <p:cNvSpPr/>
          <p:nvPr/>
        </p:nvSpPr>
        <p:spPr bwMode="gray">
          <a:xfrm>
            <a:off x="514109" y="1615308"/>
            <a:ext cx="2981904" cy="1757529"/>
          </a:xfrm>
          <a:prstGeom prst="rect">
            <a:avLst/>
          </a:prstGeom>
          <a:noFill/>
          <a:ln w="12700">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50" name="Rectangle 49"/>
          <p:cNvSpPr/>
          <p:nvPr/>
        </p:nvSpPr>
        <p:spPr bwMode="gray">
          <a:xfrm>
            <a:off x="0" y="5599134"/>
            <a:ext cx="10058400" cy="1633395"/>
          </a:xfrm>
          <a:prstGeom prst="rect">
            <a:avLst/>
          </a:prstGeom>
          <a:solidFill>
            <a:schemeClr val="bg2"/>
          </a:solidFill>
          <a:ln w="190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51" name="TextBox 50"/>
          <p:cNvSpPr txBox="1"/>
          <p:nvPr/>
        </p:nvSpPr>
        <p:spPr bwMode="gray">
          <a:xfrm>
            <a:off x="489056" y="5850007"/>
            <a:ext cx="3932631" cy="353943"/>
          </a:xfrm>
          <a:prstGeom prst="rect">
            <a:avLst/>
          </a:prstGeom>
          <a:noFill/>
        </p:spPr>
        <p:txBody>
          <a:bodyPr wrap="square" lIns="0" tIns="0" rIns="0" bIns="0" rtlCol="0">
            <a:spAutoFit/>
          </a:bodyPr>
          <a:lstStyle/>
          <a:p>
            <a:pPr>
              <a:spcBef>
                <a:spcPts val="500"/>
              </a:spcBef>
            </a:pPr>
            <a:r>
              <a:rPr lang="en-US" sz="1100" dirty="0" smtClean="0"/>
              <a:t>Beyond First-Year Retention:</a:t>
            </a:r>
            <a:br>
              <a:rPr lang="en-US" sz="1100" dirty="0" smtClean="0"/>
            </a:br>
            <a:r>
              <a:rPr lang="en-US" sz="1200" b="1" dirty="0" smtClean="0"/>
              <a:t>The Nation’s New Student Success Mandate</a:t>
            </a:r>
          </a:p>
        </p:txBody>
      </p:sp>
      <p:grpSp>
        <p:nvGrpSpPr>
          <p:cNvPr id="52" name="Group 51"/>
          <p:cNvGrpSpPr/>
          <p:nvPr/>
        </p:nvGrpSpPr>
        <p:grpSpPr>
          <a:xfrm>
            <a:off x="620406" y="6321228"/>
            <a:ext cx="274320" cy="273987"/>
            <a:chOff x="596750" y="2332361"/>
            <a:chExt cx="274320" cy="273987"/>
          </a:xfrm>
        </p:grpSpPr>
        <p:sp>
          <p:nvSpPr>
            <p:cNvPr id="53" name="Oval 52"/>
            <p:cNvSpPr/>
            <p:nvPr/>
          </p:nvSpPr>
          <p:spPr bwMode="gray">
            <a:xfrm>
              <a:off x="596750" y="2332361"/>
              <a:ext cx="274320" cy="273987"/>
            </a:xfrm>
            <a:prstGeom prst="ellipse">
              <a:avLst/>
            </a:prstGeom>
            <a:solidFill>
              <a:schemeClr val="accent6"/>
            </a:solidFill>
            <a:ln w="381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54" name="TextBox 53"/>
            <p:cNvSpPr txBox="1"/>
            <p:nvPr/>
          </p:nvSpPr>
          <p:spPr bwMode="gray">
            <a:xfrm>
              <a:off x="694933" y="2377021"/>
              <a:ext cx="89093" cy="184666"/>
            </a:xfrm>
            <a:prstGeom prst="rect">
              <a:avLst/>
            </a:prstGeom>
            <a:noFill/>
          </p:spPr>
          <p:txBody>
            <a:bodyPr wrap="square" lIns="0" tIns="0" rIns="0" bIns="0" rtlCol="0">
              <a:spAutoFit/>
            </a:bodyPr>
            <a:lstStyle/>
            <a:p>
              <a:pPr>
                <a:spcBef>
                  <a:spcPts val="500"/>
                </a:spcBef>
              </a:pPr>
              <a:r>
                <a:rPr lang="en-US" sz="1200" b="1" dirty="0" smtClean="0">
                  <a:solidFill>
                    <a:schemeClr val="bg1"/>
                  </a:solidFill>
                  <a:latin typeface="+mj-lt"/>
                </a:rPr>
                <a:t>1</a:t>
              </a:r>
            </a:p>
          </p:txBody>
        </p:sp>
      </p:grpSp>
      <p:grpSp>
        <p:nvGrpSpPr>
          <p:cNvPr id="55" name="Group 54"/>
          <p:cNvGrpSpPr/>
          <p:nvPr/>
        </p:nvGrpSpPr>
        <p:grpSpPr>
          <a:xfrm>
            <a:off x="2730797" y="6321228"/>
            <a:ext cx="274320" cy="273987"/>
            <a:chOff x="596751" y="2993454"/>
            <a:chExt cx="274320" cy="273987"/>
          </a:xfrm>
        </p:grpSpPr>
        <p:sp>
          <p:nvSpPr>
            <p:cNvPr id="56" name="Oval 55"/>
            <p:cNvSpPr/>
            <p:nvPr/>
          </p:nvSpPr>
          <p:spPr bwMode="gray">
            <a:xfrm>
              <a:off x="596751" y="2993454"/>
              <a:ext cx="274320" cy="273987"/>
            </a:xfrm>
            <a:prstGeom prst="ellipse">
              <a:avLst/>
            </a:prstGeom>
            <a:solidFill>
              <a:schemeClr val="accent6"/>
            </a:solidFill>
            <a:ln w="381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57" name="TextBox 56"/>
            <p:cNvSpPr txBox="1"/>
            <p:nvPr/>
          </p:nvSpPr>
          <p:spPr bwMode="gray">
            <a:xfrm>
              <a:off x="694934" y="3038114"/>
              <a:ext cx="89093" cy="184666"/>
            </a:xfrm>
            <a:prstGeom prst="rect">
              <a:avLst/>
            </a:prstGeom>
            <a:noFill/>
          </p:spPr>
          <p:txBody>
            <a:bodyPr wrap="square" lIns="0" tIns="0" rIns="0" bIns="0" rtlCol="0">
              <a:spAutoFit/>
            </a:bodyPr>
            <a:lstStyle/>
            <a:p>
              <a:pPr>
                <a:spcBef>
                  <a:spcPts val="500"/>
                </a:spcBef>
              </a:pPr>
              <a:r>
                <a:rPr lang="en-US" sz="1200" b="1" dirty="0">
                  <a:solidFill>
                    <a:schemeClr val="bg1"/>
                  </a:solidFill>
                  <a:latin typeface="+mj-lt"/>
                </a:rPr>
                <a:t>2</a:t>
              </a:r>
              <a:endParaRPr lang="en-US" sz="1200" b="1" dirty="0" smtClean="0">
                <a:solidFill>
                  <a:schemeClr val="bg1"/>
                </a:solidFill>
                <a:latin typeface="+mj-lt"/>
              </a:endParaRPr>
            </a:p>
          </p:txBody>
        </p:sp>
      </p:grpSp>
      <p:grpSp>
        <p:nvGrpSpPr>
          <p:cNvPr id="58" name="Group 57"/>
          <p:cNvGrpSpPr/>
          <p:nvPr/>
        </p:nvGrpSpPr>
        <p:grpSpPr>
          <a:xfrm>
            <a:off x="4841188" y="6321228"/>
            <a:ext cx="274320" cy="273987"/>
            <a:chOff x="596753" y="3861641"/>
            <a:chExt cx="274320" cy="273987"/>
          </a:xfrm>
        </p:grpSpPr>
        <p:sp>
          <p:nvSpPr>
            <p:cNvPr id="59" name="Oval 58"/>
            <p:cNvSpPr/>
            <p:nvPr/>
          </p:nvSpPr>
          <p:spPr bwMode="gray">
            <a:xfrm>
              <a:off x="596753" y="3861641"/>
              <a:ext cx="274320" cy="273987"/>
            </a:xfrm>
            <a:prstGeom prst="ellipse">
              <a:avLst/>
            </a:prstGeom>
            <a:solidFill>
              <a:schemeClr val="accent6"/>
            </a:solidFill>
            <a:ln w="381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60" name="TextBox 59"/>
            <p:cNvSpPr txBox="1"/>
            <p:nvPr/>
          </p:nvSpPr>
          <p:spPr bwMode="gray">
            <a:xfrm>
              <a:off x="694936" y="3906301"/>
              <a:ext cx="89093" cy="184666"/>
            </a:xfrm>
            <a:prstGeom prst="rect">
              <a:avLst/>
            </a:prstGeom>
            <a:noFill/>
          </p:spPr>
          <p:txBody>
            <a:bodyPr wrap="square" lIns="0" tIns="0" rIns="0" bIns="0" rtlCol="0">
              <a:spAutoFit/>
            </a:bodyPr>
            <a:lstStyle/>
            <a:p>
              <a:pPr>
                <a:spcBef>
                  <a:spcPts val="500"/>
                </a:spcBef>
              </a:pPr>
              <a:r>
                <a:rPr lang="en-US" sz="1200" b="1" dirty="0">
                  <a:solidFill>
                    <a:schemeClr val="bg1"/>
                  </a:solidFill>
                  <a:latin typeface="+mj-lt"/>
                </a:rPr>
                <a:t>3</a:t>
              </a:r>
              <a:endParaRPr lang="en-US" sz="1200" b="1" dirty="0" smtClean="0">
                <a:solidFill>
                  <a:schemeClr val="bg1"/>
                </a:solidFill>
                <a:latin typeface="+mj-lt"/>
              </a:endParaRPr>
            </a:p>
          </p:txBody>
        </p:sp>
      </p:grpSp>
      <p:grpSp>
        <p:nvGrpSpPr>
          <p:cNvPr id="61" name="Group 60"/>
          <p:cNvGrpSpPr/>
          <p:nvPr/>
        </p:nvGrpSpPr>
        <p:grpSpPr>
          <a:xfrm>
            <a:off x="6951579" y="6321228"/>
            <a:ext cx="274320" cy="273987"/>
            <a:chOff x="596750" y="4641598"/>
            <a:chExt cx="274320" cy="273987"/>
          </a:xfrm>
        </p:grpSpPr>
        <p:sp>
          <p:nvSpPr>
            <p:cNvPr id="62" name="Oval 61"/>
            <p:cNvSpPr/>
            <p:nvPr/>
          </p:nvSpPr>
          <p:spPr bwMode="gray">
            <a:xfrm>
              <a:off x="596750" y="4641598"/>
              <a:ext cx="274320" cy="273987"/>
            </a:xfrm>
            <a:prstGeom prst="ellipse">
              <a:avLst/>
            </a:prstGeom>
            <a:solidFill>
              <a:schemeClr val="accent6"/>
            </a:solidFill>
            <a:ln w="381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63" name="TextBox 62"/>
            <p:cNvSpPr txBox="1"/>
            <p:nvPr/>
          </p:nvSpPr>
          <p:spPr bwMode="gray">
            <a:xfrm>
              <a:off x="694933" y="4686258"/>
              <a:ext cx="89093" cy="184666"/>
            </a:xfrm>
            <a:prstGeom prst="rect">
              <a:avLst/>
            </a:prstGeom>
            <a:noFill/>
          </p:spPr>
          <p:txBody>
            <a:bodyPr wrap="square" lIns="0" tIns="0" rIns="0" bIns="0" rtlCol="0">
              <a:spAutoFit/>
            </a:bodyPr>
            <a:lstStyle/>
            <a:p>
              <a:pPr>
                <a:spcBef>
                  <a:spcPts val="500"/>
                </a:spcBef>
              </a:pPr>
              <a:r>
                <a:rPr lang="en-US" sz="1200" b="1" dirty="0">
                  <a:solidFill>
                    <a:schemeClr val="bg1"/>
                  </a:solidFill>
                  <a:latin typeface="+mj-lt"/>
                </a:rPr>
                <a:t>4</a:t>
              </a:r>
              <a:endParaRPr lang="en-US" sz="1200" b="1" dirty="0" smtClean="0">
                <a:solidFill>
                  <a:schemeClr val="bg1"/>
                </a:solidFill>
                <a:latin typeface="+mj-lt"/>
              </a:endParaRPr>
            </a:p>
          </p:txBody>
        </p:sp>
      </p:grpSp>
      <p:sp>
        <p:nvSpPr>
          <p:cNvPr id="64" name="TextBox 63"/>
          <p:cNvSpPr txBox="1"/>
          <p:nvPr/>
        </p:nvSpPr>
        <p:spPr bwMode="gray">
          <a:xfrm>
            <a:off x="952321" y="6377430"/>
            <a:ext cx="1720881" cy="161583"/>
          </a:xfrm>
          <a:prstGeom prst="rect">
            <a:avLst/>
          </a:prstGeom>
          <a:noFill/>
        </p:spPr>
        <p:txBody>
          <a:bodyPr wrap="square" lIns="0" tIns="0" rIns="0" bIns="0" rtlCol="0">
            <a:spAutoFit/>
          </a:bodyPr>
          <a:lstStyle/>
          <a:p>
            <a:pPr>
              <a:spcBef>
                <a:spcPts val="500"/>
              </a:spcBef>
            </a:pPr>
            <a:r>
              <a:rPr lang="en-US" sz="1050" b="1" dirty="0" smtClean="0"/>
              <a:t>Improve Access</a:t>
            </a:r>
          </a:p>
        </p:txBody>
      </p:sp>
      <p:sp>
        <p:nvSpPr>
          <p:cNvPr id="65" name="TextBox 64"/>
          <p:cNvSpPr txBox="1"/>
          <p:nvPr/>
        </p:nvSpPr>
        <p:spPr bwMode="gray">
          <a:xfrm>
            <a:off x="3062712" y="6296639"/>
            <a:ext cx="1720881" cy="323165"/>
          </a:xfrm>
          <a:prstGeom prst="rect">
            <a:avLst/>
          </a:prstGeom>
          <a:noFill/>
        </p:spPr>
        <p:txBody>
          <a:bodyPr wrap="square" lIns="0" tIns="0" rIns="0" bIns="0" rtlCol="0">
            <a:spAutoFit/>
          </a:bodyPr>
          <a:lstStyle/>
          <a:p>
            <a:pPr>
              <a:spcBef>
                <a:spcPts val="500"/>
              </a:spcBef>
            </a:pPr>
            <a:r>
              <a:rPr lang="en-US" sz="1050" b="1" dirty="0" smtClean="0"/>
              <a:t>While Graduating More Students</a:t>
            </a:r>
          </a:p>
        </p:txBody>
      </p:sp>
      <p:sp>
        <p:nvSpPr>
          <p:cNvPr id="66" name="TextBox 65"/>
          <p:cNvSpPr txBox="1"/>
          <p:nvPr/>
        </p:nvSpPr>
        <p:spPr bwMode="gray">
          <a:xfrm>
            <a:off x="5173103" y="6296639"/>
            <a:ext cx="1720881" cy="323165"/>
          </a:xfrm>
          <a:prstGeom prst="rect">
            <a:avLst/>
          </a:prstGeom>
          <a:noFill/>
        </p:spPr>
        <p:txBody>
          <a:bodyPr wrap="square" lIns="0" tIns="0" rIns="0" bIns="0" rtlCol="0">
            <a:spAutoFit/>
          </a:bodyPr>
          <a:lstStyle/>
          <a:p>
            <a:pPr>
              <a:spcBef>
                <a:spcPts val="500"/>
              </a:spcBef>
            </a:pPr>
            <a:r>
              <a:rPr lang="en-US" sz="1050" b="1" dirty="0" smtClean="0"/>
              <a:t>In Less Time </a:t>
            </a:r>
            <a:br>
              <a:rPr lang="en-US" sz="1050" b="1" dirty="0" smtClean="0"/>
            </a:br>
            <a:r>
              <a:rPr lang="en-US" sz="1050" b="1" dirty="0" smtClean="0"/>
              <a:t>(and at Lower Cost)</a:t>
            </a:r>
          </a:p>
        </p:txBody>
      </p:sp>
      <p:sp>
        <p:nvSpPr>
          <p:cNvPr id="67" name="TextBox 66"/>
          <p:cNvSpPr txBox="1"/>
          <p:nvPr/>
        </p:nvSpPr>
        <p:spPr bwMode="gray">
          <a:xfrm>
            <a:off x="7283495" y="6296639"/>
            <a:ext cx="1942486" cy="323165"/>
          </a:xfrm>
          <a:prstGeom prst="rect">
            <a:avLst/>
          </a:prstGeom>
          <a:noFill/>
        </p:spPr>
        <p:txBody>
          <a:bodyPr wrap="square" lIns="0" tIns="0" rIns="0" bIns="0" rtlCol="0">
            <a:spAutoFit/>
          </a:bodyPr>
          <a:lstStyle/>
          <a:p>
            <a:pPr>
              <a:spcBef>
                <a:spcPts val="500"/>
              </a:spcBef>
            </a:pPr>
            <a:r>
              <a:rPr lang="en-US" sz="1050" b="1" dirty="0" smtClean="0"/>
              <a:t>And Ensuring a Positive Post-Grad Outcome</a:t>
            </a:r>
          </a:p>
        </p:txBody>
      </p:sp>
      <p:sp>
        <p:nvSpPr>
          <p:cNvPr id="68" name="TextBox 67"/>
          <p:cNvSpPr txBox="1"/>
          <p:nvPr/>
        </p:nvSpPr>
        <p:spPr bwMode="gray">
          <a:xfrm>
            <a:off x="5088197" y="6918866"/>
            <a:ext cx="4438408" cy="184666"/>
          </a:xfrm>
          <a:prstGeom prst="rect">
            <a:avLst/>
          </a:prstGeom>
          <a:noFill/>
        </p:spPr>
        <p:txBody>
          <a:bodyPr wrap="square" lIns="0" tIns="0" rIns="0" bIns="0" rtlCol="0">
            <a:spAutoFit/>
          </a:bodyPr>
          <a:lstStyle/>
          <a:p>
            <a:pPr algn="r">
              <a:spcBef>
                <a:spcPts val="500"/>
              </a:spcBef>
            </a:pPr>
            <a:r>
              <a:rPr lang="en-US" sz="1200" b="1" dirty="0" smtClean="0"/>
              <a:t>Our Mission is to Generate a </a:t>
            </a:r>
            <a:r>
              <a:rPr lang="en-US" sz="1200" b="1" dirty="0" smtClean="0">
                <a:solidFill>
                  <a:schemeClr val="accent6"/>
                </a:solidFill>
              </a:rPr>
              <a:t>“Return on Education”</a:t>
            </a:r>
          </a:p>
        </p:txBody>
      </p:sp>
    </p:spTree>
    <p:extLst>
      <p:ext uri="{BB962C8B-B14F-4D97-AF65-F5344CB8AC3E}">
        <p14:creationId xmlns:p14="http://schemas.microsoft.com/office/powerpoint/2010/main" val="42598956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424090" y="1120434"/>
            <a:ext cx="9207728" cy="290189"/>
          </a:xfrm>
          <a:prstGeom prst="rect">
            <a:avLst/>
          </a:prstGeom>
        </p:spPr>
        <p:txBody>
          <a:bodyPr/>
          <a:lstStyle/>
          <a:p>
            <a:endParaRPr lang="en-US" dirty="0"/>
          </a:p>
        </p:txBody>
      </p:sp>
      <p:sp>
        <p:nvSpPr>
          <p:cNvPr id="3" name="Text Placeholder 2"/>
          <p:cNvSpPr>
            <a:spLocks noGrp="1"/>
          </p:cNvSpPr>
          <p:nvPr>
            <p:ph type="body" sz="quarter" idx="4294967295"/>
          </p:nvPr>
        </p:nvSpPr>
        <p:spPr>
          <a:xfrm>
            <a:off x="424089" y="267360"/>
            <a:ext cx="4023360" cy="193460"/>
          </a:xfrm>
          <a:prstGeom prst="rect">
            <a:avLst/>
          </a:prstGeom>
        </p:spPr>
        <p:txBody>
          <a:bodyPr/>
          <a:lstStyle/>
          <a:p>
            <a:endParaRPr lang="en-US"/>
          </a:p>
        </p:txBody>
      </p:sp>
      <p:sp>
        <p:nvSpPr>
          <p:cNvPr id="4" name="Text Placeholder 3"/>
          <p:cNvSpPr>
            <a:spLocks noGrp="1"/>
          </p:cNvSpPr>
          <p:nvPr>
            <p:ph type="body" sz="quarter" idx="4294967295"/>
          </p:nvPr>
        </p:nvSpPr>
        <p:spPr>
          <a:xfrm>
            <a:off x="6322423" y="7343729"/>
            <a:ext cx="3735977" cy="314372"/>
          </a:xfrm>
          <a:prstGeom prst="rect">
            <a:avLst/>
          </a:prstGeom>
        </p:spPr>
        <p:txBody>
          <a:bodyPr/>
          <a:lstStyle/>
          <a:p>
            <a:endParaRPr lang="en-US"/>
          </a:p>
        </p:txBody>
      </p:sp>
      <p:sp>
        <p:nvSpPr>
          <p:cNvPr id="5" name="Text Placeholder 4"/>
          <p:cNvSpPr>
            <a:spLocks noGrp="1"/>
          </p:cNvSpPr>
          <p:nvPr>
            <p:ph type="body" sz="quarter" idx="4294967295"/>
          </p:nvPr>
        </p:nvSpPr>
        <p:spPr>
          <a:xfrm>
            <a:off x="0" y="7034596"/>
            <a:ext cx="3215463" cy="362736"/>
          </a:xfrm>
          <a:prstGeom prst="rect">
            <a:avLst/>
          </a:prstGeom>
        </p:spPr>
        <p:txBody>
          <a:bodyPr/>
          <a:lstStyle/>
          <a:p>
            <a:endParaRPr lang="en-US"/>
          </a:p>
        </p:txBody>
      </p:sp>
      <p:sp>
        <p:nvSpPr>
          <p:cNvPr id="6" name="Title 5"/>
          <p:cNvSpPr>
            <a:spLocks noGrp="1"/>
          </p:cNvSpPr>
          <p:nvPr>
            <p:ph type="title"/>
          </p:nvPr>
        </p:nvSpPr>
        <p:spPr>
          <a:xfrm>
            <a:off x="513556" y="726855"/>
            <a:ext cx="9031288" cy="276999"/>
          </a:xfrm>
        </p:spPr>
        <p:txBody>
          <a:bodyPr/>
          <a:lstStyle/>
          <a:p>
            <a:r>
              <a:rPr lang="en-US" dirty="0" smtClean="0"/>
              <a:t>What Is a Coordinated Care Network?</a:t>
            </a:r>
            <a:endParaRPr lang="en-US" dirty="0"/>
          </a:p>
        </p:txBody>
      </p:sp>
      <p:sp>
        <p:nvSpPr>
          <p:cNvPr id="7" name="TextBox 6"/>
          <p:cNvSpPr txBox="1"/>
          <p:nvPr/>
        </p:nvSpPr>
        <p:spPr bwMode="gray">
          <a:xfrm>
            <a:off x="429079" y="5639226"/>
            <a:ext cx="2589761" cy="1418337"/>
          </a:xfrm>
          <a:prstGeom prst="rect">
            <a:avLst/>
          </a:prstGeom>
          <a:noFill/>
        </p:spPr>
        <p:txBody>
          <a:bodyPr wrap="square" lIns="0" tIns="0" rIns="0" bIns="0" rtlCol="0">
            <a:spAutoFit/>
          </a:bodyPr>
          <a:lstStyle/>
          <a:p>
            <a:pPr>
              <a:spcBef>
                <a:spcPts val="471"/>
              </a:spcBef>
            </a:pPr>
            <a:r>
              <a:rPr lang="en-US" sz="1729" b="1" dirty="0">
                <a:solidFill>
                  <a:schemeClr val="accent6"/>
                </a:solidFill>
              </a:rPr>
              <a:t>People</a:t>
            </a:r>
            <a:endParaRPr lang="en-US" sz="1729" dirty="0">
              <a:solidFill>
                <a:schemeClr val="accent6"/>
              </a:solidFill>
            </a:endParaRPr>
          </a:p>
          <a:p>
            <a:pPr>
              <a:spcBef>
                <a:spcPts val="471"/>
              </a:spcBef>
            </a:pPr>
            <a:r>
              <a:rPr lang="en-US" sz="1414" dirty="0"/>
              <a:t>Advisors, administrators, faculty, career services, financial aid, counseling, tutoring services, </a:t>
            </a:r>
            <a:br>
              <a:rPr lang="en-US" sz="1414" dirty="0"/>
            </a:br>
            <a:r>
              <a:rPr lang="en-US" sz="1414" dirty="0"/>
              <a:t>residence life </a:t>
            </a:r>
          </a:p>
        </p:txBody>
      </p:sp>
      <p:sp>
        <p:nvSpPr>
          <p:cNvPr id="8" name="TextBox 7"/>
          <p:cNvSpPr txBox="1"/>
          <p:nvPr/>
        </p:nvSpPr>
        <p:spPr bwMode="gray">
          <a:xfrm>
            <a:off x="6892832" y="5639227"/>
            <a:ext cx="2736490" cy="1418337"/>
          </a:xfrm>
          <a:prstGeom prst="rect">
            <a:avLst/>
          </a:prstGeom>
          <a:noFill/>
        </p:spPr>
        <p:txBody>
          <a:bodyPr wrap="square" lIns="0" tIns="0" rIns="0" bIns="0" rtlCol="0">
            <a:spAutoFit/>
          </a:bodyPr>
          <a:lstStyle/>
          <a:p>
            <a:pPr>
              <a:spcBef>
                <a:spcPts val="471"/>
              </a:spcBef>
            </a:pPr>
            <a:r>
              <a:rPr lang="en-US" sz="1729" b="1" dirty="0">
                <a:solidFill>
                  <a:schemeClr val="accent6"/>
                </a:solidFill>
              </a:rPr>
              <a:t>Technology</a:t>
            </a:r>
            <a:endParaRPr lang="en-US" sz="1729" dirty="0">
              <a:solidFill>
                <a:schemeClr val="accent6"/>
              </a:solidFill>
            </a:endParaRPr>
          </a:p>
          <a:p>
            <a:pPr marL="174622" indent="-174622">
              <a:spcBef>
                <a:spcPts val="471"/>
              </a:spcBef>
              <a:buFont typeface="Arial" panose="020B0604020202020204" pitchFamily="34" charset="0"/>
              <a:buChar char="•"/>
            </a:pPr>
            <a:r>
              <a:rPr lang="en-US" sz="1414" dirty="0"/>
              <a:t>Tracked communications</a:t>
            </a:r>
          </a:p>
          <a:p>
            <a:pPr marL="174622" indent="-174622">
              <a:buFont typeface="Arial" panose="020B0604020202020204" pitchFamily="34" charset="0"/>
              <a:buChar char="•"/>
            </a:pPr>
            <a:r>
              <a:rPr lang="en-US" sz="1414" dirty="0"/>
              <a:t>Shared documentation </a:t>
            </a:r>
            <a:br>
              <a:rPr lang="en-US" sz="1414" dirty="0"/>
            </a:br>
            <a:r>
              <a:rPr lang="en-US" sz="1414" dirty="0"/>
              <a:t>of service interactions</a:t>
            </a:r>
          </a:p>
          <a:p>
            <a:pPr marL="174622" indent="-174622">
              <a:buFont typeface="Arial" panose="020B0604020202020204" pitchFamily="34" charset="0"/>
              <a:buChar char="•"/>
            </a:pPr>
            <a:r>
              <a:rPr lang="en-US" sz="1414" dirty="0"/>
              <a:t>Case management</a:t>
            </a:r>
          </a:p>
          <a:p>
            <a:pPr marL="174622" indent="-174622">
              <a:buFont typeface="Arial" panose="020B0604020202020204" pitchFamily="34" charset="0"/>
              <a:buChar char="•"/>
            </a:pPr>
            <a:r>
              <a:rPr lang="en-US" sz="1414" dirty="0"/>
              <a:t>Progress reports and alerts</a:t>
            </a:r>
          </a:p>
        </p:txBody>
      </p:sp>
      <p:sp>
        <p:nvSpPr>
          <p:cNvPr id="9" name="TextBox 8"/>
          <p:cNvSpPr txBox="1"/>
          <p:nvPr/>
        </p:nvSpPr>
        <p:spPr bwMode="gray">
          <a:xfrm>
            <a:off x="3687322" y="5639227"/>
            <a:ext cx="2537029" cy="1635961"/>
          </a:xfrm>
          <a:prstGeom prst="rect">
            <a:avLst/>
          </a:prstGeom>
          <a:noFill/>
        </p:spPr>
        <p:txBody>
          <a:bodyPr wrap="square" lIns="0" tIns="0" rIns="0" bIns="0" rtlCol="0">
            <a:spAutoFit/>
          </a:bodyPr>
          <a:lstStyle/>
          <a:p>
            <a:pPr>
              <a:spcBef>
                <a:spcPts val="471"/>
              </a:spcBef>
            </a:pPr>
            <a:r>
              <a:rPr lang="en-US" sz="1729" b="1" dirty="0">
                <a:solidFill>
                  <a:schemeClr val="accent6"/>
                </a:solidFill>
              </a:rPr>
              <a:t>Process</a:t>
            </a:r>
            <a:endParaRPr lang="en-US" sz="1729" dirty="0">
              <a:solidFill>
                <a:schemeClr val="accent6"/>
              </a:solidFill>
            </a:endParaRPr>
          </a:p>
          <a:p>
            <a:pPr marL="174622" indent="-174622">
              <a:spcBef>
                <a:spcPts val="471"/>
              </a:spcBef>
              <a:buFont typeface="Arial" panose="020B0604020202020204" pitchFamily="34" charset="0"/>
              <a:buChar char="•"/>
            </a:pPr>
            <a:r>
              <a:rPr lang="en-US" sz="1414" dirty="0"/>
              <a:t>Note taking and sharing standards</a:t>
            </a:r>
          </a:p>
          <a:p>
            <a:pPr marL="174622" indent="-174622">
              <a:buFont typeface="Arial" panose="020B0604020202020204" pitchFamily="34" charset="0"/>
              <a:buChar char="•"/>
            </a:pPr>
            <a:r>
              <a:rPr lang="en-US" sz="1414" dirty="0"/>
              <a:t>Referral and transition policies</a:t>
            </a:r>
          </a:p>
          <a:p>
            <a:pPr marL="174622" indent="-174622">
              <a:buFont typeface="Arial" panose="020B0604020202020204" pitchFamily="34" charset="0"/>
              <a:buChar char="•"/>
            </a:pPr>
            <a:r>
              <a:rPr lang="en-US" sz="1414" dirty="0"/>
              <a:t>Coordinated support and communication processes</a:t>
            </a:r>
          </a:p>
        </p:txBody>
      </p:sp>
      <p:grpSp>
        <p:nvGrpSpPr>
          <p:cNvPr id="21" name="Group 20"/>
          <p:cNvGrpSpPr/>
          <p:nvPr/>
        </p:nvGrpSpPr>
        <p:grpSpPr>
          <a:xfrm>
            <a:off x="1536172" y="1648890"/>
            <a:ext cx="6235416" cy="3751335"/>
            <a:chOff x="273050" y="975917"/>
            <a:chExt cx="5512555" cy="3316449"/>
          </a:xfrm>
        </p:grpSpPr>
        <p:cxnSp>
          <p:nvCxnSpPr>
            <p:cNvPr id="22" name="Straight Connector 21"/>
            <p:cNvCxnSpPr/>
            <p:nvPr/>
          </p:nvCxnSpPr>
          <p:spPr bwMode="gray">
            <a:xfrm>
              <a:off x="1392572" y="3867325"/>
              <a:ext cx="3254928" cy="0"/>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gray">
            <a:xfrm>
              <a:off x="578840" y="2634143"/>
              <a:ext cx="4882392" cy="1"/>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gray">
            <a:xfrm>
              <a:off x="1392572" y="1400962"/>
              <a:ext cx="3254928" cy="0"/>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gray">
            <a:xfrm>
              <a:off x="1392572" y="1400962"/>
              <a:ext cx="1627464" cy="2466363"/>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gray">
            <a:xfrm>
              <a:off x="3020036" y="1400962"/>
              <a:ext cx="1627464" cy="2466363"/>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gray">
            <a:xfrm flipH="1">
              <a:off x="3020036" y="1400961"/>
              <a:ext cx="1627464" cy="2466363"/>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bwMode="gray">
            <a:xfrm flipH="1">
              <a:off x="1392572" y="1400960"/>
              <a:ext cx="1627464" cy="2466363"/>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gray">
            <a:xfrm>
              <a:off x="4647500" y="1400962"/>
              <a:ext cx="813732" cy="1233179"/>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gray">
            <a:xfrm>
              <a:off x="578840" y="2634146"/>
              <a:ext cx="813732" cy="1233179"/>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gray">
            <a:xfrm flipV="1">
              <a:off x="578840" y="1400967"/>
              <a:ext cx="813732" cy="1233179"/>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gray">
            <a:xfrm flipV="1">
              <a:off x="4647500" y="2634141"/>
              <a:ext cx="813732" cy="1233179"/>
            </a:xfrm>
            <a:prstGeom prst="line">
              <a:avLst/>
            </a:prstGeom>
            <a:ln w="12700">
              <a:solidFill>
                <a:schemeClr val="accent1"/>
              </a:solidFill>
              <a:prstDash val="sysDot"/>
              <a:miter lim="800000"/>
              <a:headEnd type="none"/>
              <a:tailEnd type="none"/>
            </a:ln>
          </p:spPr>
          <p:style>
            <a:lnRef idx="1">
              <a:schemeClr val="accent1"/>
            </a:lnRef>
            <a:fillRef idx="0">
              <a:schemeClr val="accent1"/>
            </a:fillRef>
            <a:effectRef idx="0">
              <a:schemeClr val="accent1"/>
            </a:effectRef>
            <a:fontRef idx="minor">
              <a:schemeClr val="tx1"/>
            </a:fontRef>
          </p:style>
        </p:cxnSp>
        <p:sp>
          <p:nvSpPr>
            <p:cNvPr id="33" name="Oval 32"/>
            <p:cNvSpPr/>
            <p:nvPr/>
          </p:nvSpPr>
          <p:spPr bwMode="gray">
            <a:xfrm>
              <a:off x="2594994" y="975918"/>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4" name="Oval 33"/>
            <p:cNvSpPr/>
            <p:nvPr/>
          </p:nvSpPr>
          <p:spPr bwMode="gray">
            <a:xfrm>
              <a:off x="1954634" y="2209098"/>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5" name="Oval 34"/>
            <p:cNvSpPr/>
            <p:nvPr/>
          </p:nvSpPr>
          <p:spPr bwMode="gray">
            <a:xfrm>
              <a:off x="2594993" y="3442278"/>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6" name="Oval 35"/>
            <p:cNvSpPr/>
            <p:nvPr/>
          </p:nvSpPr>
          <p:spPr bwMode="gray">
            <a:xfrm>
              <a:off x="4222458" y="3442277"/>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7" name="Oval 36"/>
            <p:cNvSpPr/>
            <p:nvPr/>
          </p:nvSpPr>
          <p:spPr bwMode="gray">
            <a:xfrm>
              <a:off x="4935522" y="2209104"/>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8" name="Oval 37"/>
            <p:cNvSpPr/>
            <p:nvPr/>
          </p:nvSpPr>
          <p:spPr bwMode="gray">
            <a:xfrm>
              <a:off x="4222458" y="975917"/>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39" name="Oval 38"/>
            <p:cNvSpPr/>
            <p:nvPr/>
          </p:nvSpPr>
          <p:spPr bwMode="gray">
            <a:xfrm>
              <a:off x="273050" y="2209099"/>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40" name="Oval 39"/>
            <p:cNvSpPr/>
            <p:nvPr/>
          </p:nvSpPr>
          <p:spPr bwMode="gray">
            <a:xfrm>
              <a:off x="967530" y="3442283"/>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41" name="Oval 40"/>
            <p:cNvSpPr/>
            <p:nvPr/>
          </p:nvSpPr>
          <p:spPr bwMode="gray">
            <a:xfrm>
              <a:off x="967530" y="975925"/>
              <a:ext cx="850083" cy="850083"/>
            </a:xfrm>
            <a:prstGeom prst="ellipse">
              <a:avLst/>
            </a:prstGeom>
            <a:solidFill>
              <a:schemeClr val="bg1"/>
            </a:solidFill>
            <a:ln w="1270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sp>
          <p:nvSpPr>
            <p:cNvPr id="42" name="Oval 41"/>
            <p:cNvSpPr/>
            <p:nvPr/>
          </p:nvSpPr>
          <p:spPr bwMode="gray">
            <a:xfrm>
              <a:off x="2737608" y="1942054"/>
              <a:ext cx="1384182" cy="1384182"/>
            </a:xfrm>
            <a:prstGeom prst="ellipse">
              <a:avLst/>
            </a:prstGeom>
            <a:solidFill>
              <a:schemeClr val="bg1"/>
            </a:solidFill>
            <a:ln w="28575">
              <a:solidFill>
                <a:schemeClr val="accent6"/>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3691" tIns="71846" rIns="143691" bIns="71846" numCol="1" spcCol="0" rtlCol="0" fromWordArt="0" anchor="t" anchorCtr="0" forceAA="0" compatLnSpc="1">
              <a:prstTxWarp prst="textNoShape">
                <a:avLst/>
              </a:prstTxWarp>
              <a:noAutofit/>
            </a:bodyPr>
            <a:lstStyle/>
            <a:p>
              <a:pPr algn="ctr">
                <a:spcBef>
                  <a:spcPts val="786"/>
                </a:spcBef>
              </a:pPr>
              <a:endParaRPr lang="en-US" sz="1571" dirty="0" err="1">
                <a:solidFill>
                  <a:schemeClr val="bg1"/>
                </a:solidFill>
              </a:endParaRPr>
            </a:p>
          </p:txBody>
        </p:sp>
      </p:grpSp>
      <p:pic>
        <p:nvPicPr>
          <p:cNvPr id="1026" name="Picture 2" descr="L:\public\share\ABC Templates and Resources\Template Resources (EAB)\Art Icons Logos (EAB)\Icons (EAB)\Person-Student-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0894" y="3083029"/>
            <a:ext cx="971207" cy="9223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public\share\ABC Templates and Resources\Template Resources (EAB)\Art Icons Logos (EAB)\Icons (EAB)\Book.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9682" y="1869424"/>
            <a:ext cx="597842" cy="45668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L:\public\share\ABC Templates and Resources\Template Resources (EAB)\Art Icons Logos (EAB)\Icons (EAB)\Lectur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6310" y="1832448"/>
            <a:ext cx="592374" cy="5944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public\share\ABC Templates and Resources\Template Resources (EAB)\Art Icons Logos (EAB)\Icons (EAB)\Multi-moda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6416" y="4621977"/>
            <a:ext cx="626279" cy="576263"/>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L:\public\share\ABC Templates and Resources\Template Resources (EAB)\Art Icons Logos (EAB)\Icons (EAB)\Phon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7798" y="4721300"/>
            <a:ext cx="483961" cy="509619"/>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L:\public\share\ABC Templates and Resources\Template Resources (EAB)\Art Icons Logos (EAB)\Icons (EAB)\Walle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38943" y="4689217"/>
            <a:ext cx="527104" cy="52527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L:\public\share\ABC Templates and Resources\Template Resources (EAB)\Art Icons Logos (EAB)\Icons (EAB)\Person-Doctor-lab-coat.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61160" y="3205368"/>
            <a:ext cx="482980" cy="5944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L:\public\share\ABC Templates and Resources\Template Resources (EAB)\Art Icons Logos (EAB)\Icons (EAB)\Person-Exec-f.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7398" y="1778328"/>
            <a:ext cx="473691" cy="594437"/>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L:\public\share\ABC Templates and Resources\Template Resources (EAB)\Art Icons Logos (EAB)\Icons (EAB)\Person-Exec-Casual-m.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49556" y="3172833"/>
            <a:ext cx="482980" cy="59443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L:\public\share\ABC Templates and Resources\Template Resources (EAB)\Art Icons Logos (EAB)\Icons (EAB)\Computer-laptop.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67814" y="3308173"/>
            <a:ext cx="712052" cy="421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5105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3"/>
          </p:nvPr>
        </p:nvSpPr>
        <p:spPr>
          <a:xfrm>
            <a:off x="511175" y="696077"/>
            <a:ext cx="9034272" cy="307777"/>
          </a:xfrm>
        </p:spPr>
        <p:txBody>
          <a:bodyPr/>
          <a:lstStyle/>
          <a:p>
            <a:r>
              <a:rPr lang="en-US" spc="45" dirty="0" smtClean="0">
                <a:solidFill>
                  <a:srgbClr val="004A88"/>
                </a:solidFill>
                <a:cs typeface="Rockwell"/>
              </a:rPr>
              <a:t>Why We Succeed Where Others Fail</a:t>
            </a:r>
            <a:endParaRPr lang="en-US" dirty="0">
              <a:cs typeface="Rockwell"/>
            </a:endParaRPr>
          </a:p>
        </p:txBody>
      </p:sp>
      <p:sp>
        <p:nvSpPr>
          <p:cNvPr id="3" name="Text Placeholder 2"/>
          <p:cNvSpPr>
            <a:spLocks noGrp="1"/>
          </p:cNvSpPr>
          <p:nvPr>
            <p:ph type="body" sz="quarter" idx="24"/>
          </p:nvPr>
        </p:nvSpPr>
        <p:spPr>
          <a:xfrm>
            <a:off x="511175" y="1106655"/>
            <a:ext cx="9034272" cy="400110"/>
          </a:xfrm>
        </p:spPr>
        <p:txBody>
          <a:bodyPr/>
          <a:lstStyle/>
          <a:p>
            <a:r>
              <a:rPr lang="en-US" spc="-5" dirty="0">
                <a:solidFill>
                  <a:srgbClr val="4F5861"/>
                </a:solidFill>
                <a:cs typeface="Verdana"/>
              </a:rPr>
              <a:t>Ou</a:t>
            </a:r>
            <a:r>
              <a:rPr lang="en-US" dirty="0">
                <a:solidFill>
                  <a:srgbClr val="4F5861"/>
                </a:solidFill>
                <a:cs typeface="Verdana"/>
              </a:rPr>
              <a:t>r</a:t>
            </a:r>
            <a:r>
              <a:rPr lang="en-US" spc="5" dirty="0">
                <a:solidFill>
                  <a:srgbClr val="4F5861"/>
                </a:solidFill>
                <a:cs typeface="Verdana"/>
              </a:rPr>
              <a:t> </a:t>
            </a:r>
            <a:r>
              <a:rPr lang="en-US" spc="-5" dirty="0">
                <a:solidFill>
                  <a:srgbClr val="4F5861"/>
                </a:solidFill>
                <a:cs typeface="Verdana"/>
              </a:rPr>
              <a:t>D</a:t>
            </a:r>
            <a:r>
              <a:rPr lang="en-US" dirty="0">
                <a:solidFill>
                  <a:srgbClr val="4F5861"/>
                </a:solidFill>
                <a:cs typeface="Verdana"/>
              </a:rPr>
              <a:t>e</a:t>
            </a:r>
            <a:r>
              <a:rPr lang="en-US" spc="-5" dirty="0">
                <a:solidFill>
                  <a:srgbClr val="4F5861"/>
                </a:solidFill>
                <a:cs typeface="Verdana"/>
              </a:rPr>
              <a:t>d</a:t>
            </a:r>
            <a:r>
              <a:rPr lang="en-US" spc="-15" dirty="0">
                <a:solidFill>
                  <a:srgbClr val="4F5861"/>
                </a:solidFill>
                <a:cs typeface="Verdana"/>
              </a:rPr>
              <a:t>i</a:t>
            </a:r>
            <a:r>
              <a:rPr lang="en-US" dirty="0">
                <a:solidFill>
                  <a:srgbClr val="4F5861"/>
                </a:solidFill>
                <a:cs typeface="Verdana"/>
              </a:rPr>
              <a:t>c</a:t>
            </a:r>
            <a:r>
              <a:rPr lang="en-US" spc="-5" dirty="0">
                <a:solidFill>
                  <a:srgbClr val="4F5861"/>
                </a:solidFill>
                <a:cs typeface="Verdana"/>
              </a:rPr>
              <a:t>at</a:t>
            </a:r>
            <a:r>
              <a:rPr lang="en-US" dirty="0">
                <a:solidFill>
                  <a:srgbClr val="4F5861"/>
                </a:solidFill>
                <a:cs typeface="Verdana"/>
              </a:rPr>
              <a:t>ed</a:t>
            </a:r>
            <a:r>
              <a:rPr lang="en-US" spc="5" dirty="0">
                <a:solidFill>
                  <a:srgbClr val="4F5861"/>
                </a:solidFill>
                <a:cs typeface="Verdana"/>
              </a:rPr>
              <a:t> </a:t>
            </a:r>
            <a:r>
              <a:rPr lang="en-US" dirty="0">
                <a:solidFill>
                  <a:srgbClr val="4F5861"/>
                </a:solidFill>
                <a:cs typeface="Verdana"/>
              </a:rPr>
              <a:t>Co</a:t>
            </a:r>
            <a:r>
              <a:rPr lang="en-US" spc="-5" dirty="0">
                <a:solidFill>
                  <a:srgbClr val="4F5861"/>
                </a:solidFill>
                <a:cs typeface="Verdana"/>
              </a:rPr>
              <a:t>n</a:t>
            </a:r>
            <a:r>
              <a:rPr lang="en-US" dirty="0">
                <a:solidFill>
                  <a:srgbClr val="4F5861"/>
                </a:solidFill>
                <a:cs typeface="Verdana"/>
              </a:rPr>
              <a:t>s</a:t>
            </a:r>
            <a:r>
              <a:rPr lang="en-US" spc="-5" dirty="0">
                <a:solidFill>
                  <a:srgbClr val="4F5861"/>
                </a:solidFill>
                <a:cs typeface="Verdana"/>
              </a:rPr>
              <a:t>u</a:t>
            </a:r>
            <a:r>
              <a:rPr lang="en-US" spc="-15" dirty="0">
                <a:solidFill>
                  <a:srgbClr val="4F5861"/>
                </a:solidFill>
                <a:cs typeface="Verdana"/>
              </a:rPr>
              <a:t>l</a:t>
            </a:r>
            <a:r>
              <a:rPr lang="en-US" spc="-5" dirty="0">
                <a:solidFill>
                  <a:srgbClr val="4F5861"/>
                </a:solidFill>
                <a:cs typeface="Verdana"/>
              </a:rPr>
              <a:t>t</a:t>
            </a:r>
            <a:r>
              <a:rPr lang="en-US" spc="-15" dirty="0">
                <a:solidFill>
                  <a:srgbClr val="4F5861"/>
                </a:solidFill>
                <a:cs typeface="Verdana"/>
              </a:rPr>
              <a:t>i</a:t>
            </a:r>
            <a:r>
              <a:rPr lang="en-US" spc="-5" dirty="0">
                <a:solidFill>
                  <a:srgbClr val="4F5861"/>
                </a:solidFill>
                <a:cs typeface="Verdana"/>
              </a:rPr>
              <a:t>n</a:t>
            </a:r>
            <a:r>
              <a:rPr lang="en-US" dirty="0">
                <a:solidFill>
                  <a:srgbClr val="4F5861"/>
                </a:solidFill>
                <a:cs typeface="Verdana"/>
              </a:rPr>
              <a:t>g</a:t>
            </a:r>
            <a:r>
              <a:rPr lang="en-US" spc="25" dirty="0">
                <a:solidFill>
                  <a:srgbClr val="4F5861"/>
                </a:solidFill>
                <a:cs typeface="Verdana"/>
              </a:rPr>
              <a:t> </a:t>
            </a:r>
            <a:r>
              <a:rPr lang="en-US" spc="-5" dirty="0">
                <a:solidFill>
                  <a:srgbClr val="4F5861"/>
                </a:solidFill>
                <a:cs typeface="Verdana"/>
              </a:rPr>
              <a:t>T</a:t>
            </a:r>
            <a:r>
              <a:rPr lang="en-US" dirty="0">
                <a:solidFill>
                  <a:srgbClr val="4F5861"/>
                </a:solidFill>
                <a:cs typeface="Verdana"/>
              </a:rPr>
              <a:t>e</a:t>
            </a:r>
            <a:r>
              <a:rPr lang="en-US" spc="-5" dirty="0">
                <a:solidFill>
                  <a:srgbClr val="4F5861"/>
                </a:solidFill>
                <a:cs typeface="Verdana"/>
              </a:rPr>
              <a:t>a</a:t>
            </a:r>
            <a:r>
              <a:rPr lang="en-US" dirty="0">
                <a:solidFill>
                  <a:srgbClr val="4F5861"/>
                </a:solidFill>
                <a:cs typeface="Verdana"/>
              </a:rPr>
              <a:t>m S</a:t>
            </a:r>
            <a:r>
              <a:rPr lang="en-US" spc="-5" dirty="0">
                <a:solidFill>
                  <a:srgbClr val="4F5861"/>
                </a:solidFill>
                <a:cs typeface="Verdana"/>
              </a:rPr>
              <a:t>tart</a:t>
            </a:r>
            <a:r>
              <a:rPr lang="en-US" dirty="0">
                <a:solidFill>
                  <a:srgbClr val="4F5861"/>
                </a:solidFill>
                <a:cs typeface="Verdana"/>
              </a:rPr>
              <a:t>s</a:t>
            </a:r>
            <a:r>
              <a:rPr lang="en-US" spc="20" dirty="0">
                <a:solidFill>
                  <a:srgbClr val="4F5861"/>
                </a:solidFill>
                <a:cs typeface="Verdana"/>
              </a:rPr>
              <a:t> </a:t>
            </a:r>
            <a:r>
              <a:rPr lang="en-US" spc="-5" dirty="0">
                <a:solidFill>
                  <a:srgbClr val="4F5861"/>
                </a:solidFill>
                <a:cs typeface="Verdana"/>
              </a:rPr>
              <a:t>W</a:t>
            </a:r>
            <a:r>
              <a:rPr lang="en-US" dirty="0">
                <a:solidFill>
                  <a:srgbClr val="4F5861"/>
                </a:solidFill>
                <a:cs typeface="Verdana"/>
              </a:rPr>
              <a:t>o</a:t>
            </a:r>
            <a:r>
              <a:rPr lang="en-US" spc="-5" dirty="0">
                <a:solidFill>
                  <a:srgbClr val="4F5861"/>
                </a:solidFill>
                <a:cs typeface="Verdana"/>
              </a:rPr>
              <a:t>r</a:t>
            </a:r>
            <a:r>
              <a:rPr lang="en-US" spc="-10" dirty="0">
                <a:solidFill>
                  <a:srgbClr val="4F5861"/>
                </a:solidFill>
                <a:cs typeface="Verdana"/>
              </a:rPr>
              <a:t>k</a:t>
            </a:r>
            <a:r>
              <a:rPr lang="en-US" spc="-15" dirty="0">
                <a:solidFill>
                  <a:srgbClr val="4F5861"/>
                </a:solidFill>
                <a:cs typeface="Verdana"/>
              </a:rPr>
              <a:t>i</a:t>
            </a:r>
            <a:r>
              <a:rPr lang="en-US" spc="-5" dirty="0">
                <a:solidFill>
                  <a:srgbClr val="4F5861"/>
                </a:solidFill>
                <a:cs typeface="Verdana"/>
              </a:rPr>
              <a:t>n</a:t>
            </a:r>
            <a:r>
              <a:rPr lang="en-US" dirty="0">
                <a:solidFill>
                  <a:srgbClr val="4F5861"/>
                </a:solidFill>
                <a:cs typeface="Verdana"/>
              </a:rPr>
              <a:t>g</a:t>
            </a:r>
            <a:r>
              <a:rPr lang="en-US" spc="15" dirty="0">
                <a:solidFill>
                  <a:srgbClr val="4F5861"/>
                </a:solidFill>
                <a:cs typeface="Verdana"/>
              </a:rPr>
              <a:t> </a:t>
            </a:r>
            <a:r>
              <a:rPr lang="en-US" spc="-5" dirty="0">
                <a:solidFill>
                  <a:srgbClr val="4F5861"/>
                </a:solidFill>
                <a:cs typeface="Verdana"/>
              </a:rPr>
              <a:t>fr</a:t>
            </a:r>
            <a:r>
              <a:rPr lang="en-US" dirty="0">
                <a:solidFill>
                  <a:srgbClr val="4F5861"/>
                </a:solidFill>
                <a:cs typeface="Verdana"/>
              </a:rPr>
              <a:t>om D</a:t>
            </a:r>
            <a:r>
              <a:rPr lang="en-US" spc="-5" dirty="0">
                <a:solidFill>
                  <a:srgbClr val="4F5861"/>
                </a:solidFill>
                <a:cs typeface="Verdana"/>
              </a:rPr>
              <a:t>a</a:t>
            </a:r>
            <a:r>
              <a:rPr lang="en-US" dirty="0">
                <a:solidFill>
                  <a:srgbClr val="4F5861"/>
                </a:solidFill>
                <a:cs typeface="Verdana"/>
              </a:rPr>
              <a:t>y</a:t>
            </a:r>
            <a:r>
              <a:rPr lang="en-US" spc="-10" dirty="0">
                <a:solidFill>
                  <a:srgbClr val="4F5861"/>
                </a:solidFill>
                <a:cs typeface="Verdana"/>
              </a:rPr>
              <a:t> </a:t>
            </a:r>
            <a:r>
              <a:rPr lang="en-US" spc="-5" dirty="0">
                <a:solidFill>
                  <a:srgbClr val="4F5861"/>
                </a:solidFill>
                <a:cs typeface="Verdana"/>
              </a:rPr>
              <a:t>On</a:t>
            </a:r>
            <a:r>
              <a:rPr lang="en-US" dirty="0">
                <a:solidFill>
                  <a:srgbClr val="4F5861"/>
                </a:solidFill>
                <a:cs typeface="Verdana"/>
              </a:rPr>
              <a:t>e</a:t>
            </a:r>
            <a:r>
              <a:rPr lang="en-US" spc="-5" dirty="0">
                <a:solidFill>
                  <a:srgbClr val="4F5861"/>
                </a:solidFill>
                <a:cs typeface="Verdana"/>
              </a:rPr>
              <a:t> t</a:t>
            </a:r>
            <a:r>
              <a:rPr lang="en-US" dirty="0">
                <a:solidFill>
                  <a:srgbClr val="4F5861"/>
                </a:solidFill>
                <a:cs typeface="Verdana"/>
              </a:rPr>
              <a:t>o</a:t>
            </a:r>
            <a:r>
              <a:rPr lang="en-US" spc="-5" dirty="0">
                <a:solidFill>
                  <a:srgbClr val="4F5861"/>
                </a:solidFill>
                <a:cs typeface="Verdana"/>
              </a:rPr>
              <a:t> </a:t>
            </a:r>
            <a:r>
              <a:rPr lang="en-US" dirty="0">
                <a:solidFill>
                  <a:srgbClr val="4F5861"/>
                </a:solidFill>
                <a:cs typeface="Verdana"/>
              </a:rPr>
              <a:t>C</a:t>
            </a:r>
            <a:r>
              <a:rPr lang="en-US" spc="-5" dirty="0">
                <a:solidFill>
                  <a:srgbClr val="4F5861"/>
                </a:solidFill>
                <a:cs typeface="Verdana"/>
              </a:rPr>
              <a:t>r</a:t>
            </a:r>
            <a:r>
              <a:rPr lang="en-US" dirty="0">
                <a:solidFill>
                  <a:srgbClr val="4F5861"/>
                </a:solidFill>
                <a:cs typeface="Verdana"/>
              </a:rPr>
              <a:t>e</a:t>
            </a:r>
            <a:r>
              <a:rPr lang="en-US" spc="-5" dirty="0">
                <a:solidFill>
                  <a:srgbClr val="4F5861"/>
                </a:solidFill>
                <a:cs typeface="Verdana"/>
              </a:rPr>
              <a:t>at</a:t>
            </a:r>
            <a:r>
              <a:rPr lang="en-US" dirty="0">
                <a:solidFill>
                  <a:srgbClr val="4F5861"/>
                </a:solidFill>
                <a:cs typeface="Verdana"/>
              </a:rPr>
              <a:t>e</a:t>
            </a:r>
            <a:r>
              <a:rPr lang="en-US" spc="-5" dirty="0">
                <a:solidFill>
                  <a:srgbClr val="4F5861"/>
                </a:solidFill>
                <a:cs typeface="Verdana"/>
              </a:rPr>
              <a:t> </a:t>
            </a:r>
            <a:r>
              <a:rPr lang="en-US" dirty="0">
                <a:solidFill>
                  <a:srgbClr val="4F5861"/>
                </a:solidFill>
                <a:cs typeface="Verdana"/>
              </a:rPr>
              <a:t>a Se</a:t>
            </a:r>
            <a:r>
              <a:rPr lang="en-US" spc="-15" dirty="0">
                <a:solidFill>
                  <a:srgbClr val="4F5861"/>
                </a:solidFill>
                <a:cs typeface="Verdana"/>
              </a:rPr>
              <a:t>l</a:t>
            </a:r>
            <a:r>
              <a:rPr lang="en-US" spc="-5" dirty="0">
                <a:solidFill>
                  <a:srgbClr val="4F5861"/>
                </a:solidFill>
                <a:cs typeface="Verdana"/>
              </a:rPr>
              <a:t>f</a:t>
            </a:r>
            <a:r>
              <a:rPr lang="en-US" dirty="0">
                <a:solidFill>
                  <a:srgbClr val="4F5861"/>
                </a:solidFill>
                <a:cs typeface="Verdana"/>
              </a:rPr>
              <a:t>-S</a:t>
            </a:r>
            <a:r>
              <a:rPr lang="en-US" spc="-5" dirty="0">
                <a:solidFill>
                  <a:srgbClr val="4F5861"/>
                </a:solidFill>
                <a:cs typeface="Verdana"/>
              </a:rPr>
              <a:t>u</a:t>
            </a:r>
            <a:r>
              <a:rPr lang="en-US" dirty="0">
                <a:solidFill>
                  <a:srgbClr val="4F5861"/>
                </a:solidFill>
                <a:cs typeface="Verdana"/>
              </a:rPr>
              <a:t>s</a:t>
            </a:r>
            <a:r>
              <a:rPr lang="en-US" spc="-5" dirty="0">
                <a:solidFill>
                  <a:srgbClr val="4F5861"/>
                </a:solidFill>
                <a:cs typeface="Verdana"/>
              </a:rPr>
              <a:t>ta</a:t>
            </a:r>
            <a:r>
              <a:rPr lang="en-US" spc="-15" dirty="0">
                <a:solidFill>
                  <a:srgbClr val="4F5861"/>
                </a:solidFill>
                <a:cs typeface="Verdana"/>
              </a:rPr>
              <a:t>i</a:t>
            </a:r>
            <a:r>
              <a:rPr lang="en-US" spc="-5" dirty="0">
                <a:solidFill>
                  <a:srgbClr val="4F5861"/>
                </a:solidFill>
                <a:cs typeface="Verdana"/>
              </a:rPr>
              <a:t>n</a:t>
            </a:r>
            <a:r>
              <a:rPr lang="en-US" spc="-15" dirty="0">
                <a:solidFill>
                  <a:srgbClr val="4F5861"/>
                </a:solidFill>
                <a:cs typeface="Verdana"/>
              </a:rPr>
              <a:t>i</a:t>
            </a:r>
            <a:r>
              <a:rPr lang="en-US" spc="-5" dirty="0">
                <a:solidFill>
                  <a:srgbClr val="4F5861"/>
                </a:solidFill>
                <a:cs typeface="Verdana"/>
              </a:rPr>
              <a:t>n</a:t>
            </a:r>
            <a:r>
              <a:rPr lang="en-US" dirty="0">
                <a:solidFill>
                  <a:srgbClr val="4F5861"/>
                </a:solidFill>
                <a:cs typeface="Verdana"/>
              </a:rPr>
              <a:t>g</a:t>
            </a:r>
            <a:r>
              <a:rPr lang="en-US" spc="40" dirty="0">
                <a:solidFill>
                  <a:srgbClr val="4F5861"/>
                </a:solidFill>
                <a:cs typeface="Verdana"/>
              </a:rPr>
              <a:t> </a:t>
            </a:r>
            <a:r>
              <a:rPr lang="en-US" dirty="0">
                <a:solidFill>
                  <a:srgbClr val="4F5861"/>
                </a:solidFill>
                <a:cs typeface="Verdana"/>
              </a:rPr>
              <a:t>S</a:t>
            </a:r>
            <a:r>
              <a:rPr lang="en-US" spc="-5" dirty="0">
                <a:solidFill>
                  <a:srgbClr val="4F5861"/>
                </a:solidFill>
                <a:cs typeface="Verdana"/>
              </a:rPr>
              <a:t>tud</a:t>
            </a:r>
            <a:r>
              <a:rPr lang="en-US" dirty="0">
                <a:solidFill>
                  <a:srgbClr val="4F5861"/>
                </a:solidFill>
                <a:cs typeface="Verdana"/>
              </a:rPr>
              <a:t>e</a:t>
            </a:r>
            <a:r>
              <a:rPr lang="en-US" spc="-5" dirty="0">
                <a:solidFill>
                  <a:srgbClr val="4F5861"/>
                </a:solidFill>
                <a:cs typeface="Verdana"/>
              </a:rPr>
              <a:t>n</a:t>
            </a:r>
            <a:r>
              <a:rPr lang="en-US" dirty="0">
                <a:solidFill>
                  <a:srgbClr val="4F5861"/>
                </a:solidFill>
                <a:cs typeface="Verdana"/>
              </a:rPr>
              <a:t>t</a:t>
            </a:r>
            <a:r>
              <a:rPr lang="en-US" spc="5" dirty="0">
                <a:solidFill>
                  <a:srgbClr val="4F5861"/>
                </a:solidFill>
                <a:cs typeface="Verdana"/>
              </a:rPr>
              <a:t> </a:t>
            </a:r>
            <a:r>
              <a:rPr lang="en-US" dirty="0">
                <a:solidFill>
                  <a:srgbClr val="4F5861"/>
                </a:solidFill>
                <a:cs typeface="Verdana"/>
              </a:rPr>
              <a:t>S</a:t>
            </a:r>
            <a:r>
              <a:rPr lang="en-US" spc="-5" dirty="0">
                <a:solidFill>
                  <a:srgbClr val="4F5861"/>
                </a:solidFill>
                <a:cs typeface="Verdana"/>
              </a:rPr>
              <a:t>u</a:t>
            </a:r>
            <a:r>
              <a:rPr lang="en-US" dirty="0">
                <a:solidFill>
                  <a:srgbClr val="4F5861"/>
                </a:solidFill>
                <a:cs typeface="Verdana"/>
              </a:rPr>
              <a:t>ccess</a:t>
            </a:r>
            <a:r>
              <a:rPr lang="en-US" spc="-5" dirty="0">
                <a:solidFill>
                  <a:srgbClr val="4F5861"/>
                </a:solidFill>
                <a:cs typeface="Verdana"/>
              </a:rPr>
              <a:t> </a:t>
            </a:r>
            <a:r>
              <a:rPr lang="en-US" spc="-15" dirty="0">
                <a:solidFill>
                  <a:srgbClr val="4F5861"/>
                </a:solidFill>
                <a:cs typeface="Verdana"/>
              </a:rPr>
              <a:t>I</a:t>
            </a:r>
            <a:r>
              <a:rPr lang="en-US" spc="-5" dirty="0">
                <a:solidFill>
                  <a:srgbClr val="4F5861"/>
                </a:solidFill>
                <a:cs typeface="Verdana"/>
              </a:rPr>
              <a:t>n</a:t>
            </a:r>
            <a:r>
              <a:rPr lang="en-US" spc="-15" dirty="0">
                <a:solidFill>
                  <a:srgbClr val="4F5861"/>
                </a:solidFill>
                <a:cs typeface="Verdana"/>
              </a:rPr>
              <a:t>i</a:t>
            </a:r>
            <a:r>
              <a:rPr lang="en-US" spc="-5" dirty="0">
                <a:solidFill>
                  <a:srgbClr val="4F5861"/>
                </a:solidFill>
                <a:cs typeface="Verdana"/>
              </a:rPr>
              <a:t>t</a:t>
            </a:r>
            <a:r>
              <a:rPr lang="en-US" spc="-15" dirty="0">
                <a:solidFill>
                  <a:srgbClr val="4F5861"/>
                </a:solidFill>
                <a:cs typeface="Verdana"/>
              </a:rPr>
              <a:t>i</a:t>
            </a:r>
            <a:r>
              <a:rPr lang="en-US" spc="-5" dirty="0">
                <a:solidFill>
                  <a:srgbClr val="4F5861"/>
                </a:solidFill>
                <a:cs typeface="Verdana"/>
              </a:rPr>
              <a:t>at</a:t>
            </a:r>
            <a:r>
              <a:rPr lang="en-US" spc="-15" dirty="0">
                <a:solidFill>
                  <a:srgbClr val="4F5861"/>
                </a:solidFill>
                <a:cs typeface="Verdana"/>
              </a:rPr>
              <a:t>i</a:t>
            </a:r>
            <a:r>
              <a:rPr lang="en-US" spc="-10" dirty="0">
                <a:solidFill>
                  <a:srgbClr val="4F5861"/>
                </a:solidFill>
                <a:cs typeface="Verdana"/>
              </a:rPr>
              <a:t>v</a:t>
            </a:r>
            <a:r>
              <a:rPr lang="en-US" dirty="0">
                <a:solidFill>
                  <a:srgbClr val="4F5861"/>
                </a:solidFill>
                <a:cs typeface="Verdana"/>
              </a:rPr>
              <a:t>e</a:t>
            </a:r>
            <a:r>
              <a:rPr lang="en-US" spc="55" dirty="0">
                <a:solidFill>
                  <a:srgbClr val="4F5861"/>
                </a:solidFill>
                <a:cs typeface="Verdana"/>
              </a:rPr>
              <a:t> </a:t>
            </a:r>
            <a:r>
              <a:rPr lang="en-US" spc="-5" dirty="0">
                <a:solidFill>
                  <a:srgbClr val="4F5861"/>
                </a:solidFill>
                <a:cs typeface="Verdana"/>
              </a:rPr>
              <a:t>an</a:t>
            </a:r>
            <a:r>
              <a:rPr lang="en-US" dirty="0">
                <a:solidFill>
                  <a:srgbClr val="4F5861"/>
                </a:solidFill>
                <a:cs typeface="Verdana"/>
              </a:rPr>
              <a:t>d</a:t>
            </a:r>
            <a:r>
              <a:rPr lang="en-US" spc="5" dirty="0">
                <a:solidFill>
                  <a:srgbClr val="4F5861"/>
                </a:solidFill>
                <a:cs typeface="Verdana"/>
              </a:rPr>
              <a:t> </a:t>
            </a:r>
            <a:r>
              <a:rPr lang="en-US" spc="-5" dirty="0">
                <a:solidFill>
                  <a:srgbClr val="4F5861"/>
                </a:solidFill>
                <a:cs typeface="Verdana"/>
              </a:rPr>
              <a:t>Dr</a:t>
            </a:r>
            <a:r>
              <a:rPr lang="en-US" spc="-15" dirty="0">
                <a:solidFill>
                  <a:srgbClr val="4F5861"/>
                </a:solidFill>
                <a:cs typeface="Verdana"/>
              </a:rPr>
              <a:t>i</a:t>
            </a:r>
            <a:r>
              <a:rPr lang="en-US" spc="-10" dirty="0">
                <a:solidFill>
                  <a:srgbClr val="4F5861"/>
                </a:solidFill>
                <a:cs typeface="Verdana"/>
              </a:rPr>
              <a:t>v</a:t>
            </a:r>
            <a:r>
              <a:rPr lang="en-US" dirty="0">
                <a:solidFill>
                  <a:srgbClr val="4F5861"/>
                </a:solidFill>
                <a:cs typeface="Verdana"/>
              </a:rPr>
              <a:t>e</a:t>
            </a:r>
            <a:r>
              <a:rPr lang="en-US" spc="10" dirty="0">
                <a:solidFill>
                  <a:srgbClr val="4F5861"/>
                </a:solidFill>
                <a:cs typeface="Verdana"/>
              </a:rPr>
              <a:t> </a:t>
            </a:r>
            <a:r>
              <a:rPr lang="en-US" dirty="0">
                <a:solidFill>
                  <a:srgbClr val="4F5861"/>
                </a:solidFill>
                <a:cs typeface="Verdana"/>
              </a:rPr>
              <a:t>Co</a:t>
            </a:r>
            <a:r>
              <a:rPr lang="en-US" spc="-5" dirty="0">
                <a:solidFill>
                  <a:srgbClr val="4F5861"/>
                </a:solidFill>
                <a:cs typeface="Verdana"/>
              </a:rPr>
              <a:t>nt</a:t>
            </a:r>
            <a:r>
              <a:rPr lang="en-US" spc="-15" dirty="0">
                <a:solidFill>
                  <a:srgbClr val="4F5861"/>
                </a:solidFill>
                <a:cs typeface="Verdana"/>
              </a:rPr>
              <a:t>i</a:t>
            </a:r>
            <a:r>
              <a:rPr lang="en-US" spc="-5" dirty="0">
                <a:solidFill>
                  <a:srgbClr val="4F5861"/>
                </a:solidFill>
                <a:cs typeface="Verdana"/>
              </a:rPr>
              <a:t>nu</a:t>
            </a:r>
            <a:r>
              <a:rPr lang="en-US" dirty="0">
                <a:solidFill>
                  <a:srgbClr val="4F5861"/>
                </a:solidFill>
                <a:cs typeface="Verdana"/>
              </a:rPr>
              <a:t>o</a:t>
            </a:r>
            <a:r>
              <a:rPr lang="en-US" spc="-5" dirty="0">
                <a:solidFill>
                  <a:srgbClr val="4F5861"/>
                </a:solidFill>
                <a:cs typeface="Verdana"/>
              </a:rPr>
              <a:t>u</a:t>
            </a:r>
            <a:r>
              <a:rPr lang="en-US" dirty="0">
                <a:solidFill>
                  <a:srgbClr val="4F5861"/>
                </a:solidFill>
                <a:cs typeface="Verdana"/>
              </a:rPr>
              <a:t>s</a:t>
            </a:r>
            <a:r>
              <a:rPr lang="en-US" spc="20" dirty="0">
                <a:solidFill>
                  <a:srgbClr val="4F5861"/>
                </a:solidFill>
                <a:cs typeface="Verdana"/>
              </a:rPr>
              <a:t> </a:t>
            </a:r>
            <a:r>
              <a:rPr lang="en-US" spc="-5" dirty="0">
                <a:solidFill>
                  <a:srgbClr val="4F5861"/>
                </a:solidFill>
                <a:cs typeface="Verdana"/>
              </a:rPr>
              <a:t>Pr</a:t>
            </a:r>
            <a:r>
              <a:rPr lang="en-US" dirty="0">
                <a:solidFill>
                  <a:srgbClr val="4F5861"/>
                </a:solidFill>
                <a:cs typeface="Verdana"/>
              </a:rPr>
              <a:t>o</a:t>
            </a:r>
            <a:r>
              <a:rPr lang="en-US" spc="-5" dirty="0">
                <a:solidFill>
                  <a:srgbClr val="4F5861"/>
                </a:solidFill>
                <a:cs typeface="Verdana"/>
              </a:rPr>
              <a:t>gr</a:t>
            </a:r>
            <a:r>
              <a:rPr lang="en-US" dirty="0">
                <a:solidFill>
                  <a:srgbClr val="4F5861"/>
                </a:solidFill>
                <a:cs typeface="Verdana"/>
              </a:rPr>
              <a:t>ess</a:t>
            </a:r>
            <a:r>
              <a:rPr lang="en-US" spc="-5" dirty="0">
                <a:solidFill>
                  <a:srgbClr val="4F5861"/>
                </a:solidFill>
                <a:cs typeface="Verdana"/>
              </a:rPr>
              <a:t> a</a:t>
            </a:r>
            <a:r>
              <a:rPr lang="en-US" dirty="0">
                <a:solidFill>
                  <a:srgbClr val="4F5861"/>
                </a:solidFill>
                <a:cs typeface="Verdana"/>
              </a:rPr>
              <a:t>t</a:t>
            </a:r>
            <a:r>
              <a:rPr lang="en-US" spc="5" dirty="0">
                <a:solidFill>
                  <a:srgbClr val="4F5861"/>
                </a:solidFill>
                <a:cs typeface="Verdana"/>
              </a:rPr>
              <a:t> </a:t>
            </a:r>
            <a:r>
              <a:rPr lang="en-US" spc="-10" dirty="0">
                <a:solidFill>
                  <a:srgbClr val="4F5861"/>
                </a:solidFill>
                <a:cs typeface="Verdana"/>
              </a:rPr>
              <a:t>Y</a:t>
            </a:r>
            <a:r>
              <a:rPr lang="en-US" dirty="0">
                <a:solidFill>
                  <a:srgbClr val="4F5861"/>
                </a:solidFill>
                <a:cs typeface="Verdana"/>
              </a:rPr>
              <a:t>o</a:t>
            </a:r>
            <a:r>
              <a:rPr lang="en-US" spc="-5" dirty="0">
                <a:solidFill>
                  <a:srgbClr val="4F5861"/>
                </a:solidFill>
                <a:cs typeface="Verdana"/>
              </a:rPr>
              <a:t>u</a:t>
            </a:r>
            <a:r>
              <a:rPr lang="en-US" dirty="0">
                <a:solidFill>
                  <a:srgbClr val="4F5861"/>
                </a:solidFill>
                <a:cs typeface="Verdana"/>
              </a:rPr>
              <a:t>r</a:t>
            </a:r>
            <a:r>
              <a:rPr lang="en-US" spc="5" dirty="0">
                <a:solidFill>
                  <a:srgbClr val="4F5861"/>
                </a:solidFill>
                <a:cs typeface="Verdana"/>
              </a:rPr>
              <a:t> </a:t>
            </a:r>
            <a:r>
              <a:rPr lang="en-US" spc="-15" dirty="0" smtClean="0">
                <a:solidFill>
                  <a:srgbClr val="4F5861"/>
                </a:solidFill>
                <a:cs typeface="Verdana"/>
              </a:rPr>
              <a:t>I</a:t>
            </a:r>
            <a:r>
              <a:rPr lang="en-US" spc="-5" dirty="0" smtClean="0">
                <a:solidFill>
                  <a:srgbClr val="4F5861"/>
                </a:solidFill>
                <a:cs typeface="Verdana"/>
              </a:rPr>
              <a:t>n</a:t>
            </a:r>
            <a:r>
              <a:rPr lang="en-US" dirty="0" smtClean="0">
                <a:solidFill>
                  <a:srgbClr val="4F5861"/>
                </a:solidFill>
                <a:cs typeface="Verdana"/>
              </a:rPr>
              <a:t>s</a:t>
            </a:r>
            <a:r>
              <a:rPr lang="en-US" spc="-5" dirty="0" smtClean="0">
                <a:solidFill>
                  <a:srgbClr val="4F5861"/>
                </a:solidFill>
                <a:cs typeface="Verdana"/>
              </a:rPr>
              <a:t>t</a:t>
            </a:r>
            <a:r>
              <a:rPr lang="en-US" spc="-15" dirty="0" smtClean="0">
                <a:solidFill>
                  <a:srgbClr val="4F5861"/>
                </a:solidFill>
                <a:cs typeface="Verdana"/>
              </a:rPr>
              <a:t>i</a:t>
            </a:r>
            <a:r>
              <a:rPr lang="en-US" spc="-5" dirty="0" smtClean="0">
                <a:solidFill>
                  <a:srgbClr val="4F5861"/>
                </a:solidFill>
                <a:cs typeface="Verdana"/>
              </a:rPr>
              <a:t>tut</a:t>
            </a:r>
            <a:r>
              <a:rPr lang="en-US" spc="-15" dirty="0" smtClean="0">
                <a:solidFill>
                  <a:srgbClr val="4F5861"/>
                </a:solidFill>
                <a:cs typeface="Verdana"/>
              </a:rPr>
              <a:t>i</a:t>
            </a:r>
            <a:r>
              <a:rPr lang="en-US" dirty="0" smtClean="0">
                <a:solidFill>
                  <a:srgbClr val="4F5861"/>
                </a:solidFill>
                <a:cs typeface="Verdana"/>
              </a:rPr>
              <a:t>o</a:t>
            </a:r>
            <a:r>
              <a:rPr lang="en-US" spc="-5" dirty="0" smtClean="0">
                <a:solidFill>
                  <a:srgbClr val="4F5861"/>
                </a:solidFill>
                <a:cs typeface="Verdana"/>
              </a:rPr>
              <a:t>n</a:t>
            </a:r>
            <a:endParaRPr lang="en-US" dirty="0">
              <a:cs typeface="Verdana"/>
            </a:endParaRPr>
          </a:p>
        </p:txBody>
      </p:sp>
      <p:sp>
        <p:nvSpPr>
          <p:cNvPr id="4" name="Text Placeholder 3"/>
          <p:cNvSpPr>
            <a:spLocks noGrp="1"/>
          </p:cNvSpPr>
          <p:nvPr>
            <p:ph type="body" sz="quarter" idx="25"/>
          </p:nvPr>
        </p:nvSpPr>
        <p:spPr/>
        <p:txBody>
          <a:bodyPr/>
          <a:lstStyle/>
          <a:p>
            <a:endParaRPr lang="en-US"/>
          </a:p>
        </p:txBody>
      </p:sp>
      <p:sp>
        <p:nvSpPr>
          <p:cNvPr id="5" name="Text Placeholder 4"/>
          <p:cNvSpPr>
            <a:spLocks noGrp="1"/>
          </p:cNvSpPr>
          <p:nvPr>
            <p:ph type="body" sz="quarter" idx="26"/>
          </p:nvPr>
        </p:nvSpPr>
        <p:spPr/>
        <p:txBody>
          <a:bodyPr/>
          <a:lstStyle/>
          <a:p>
            <a:endParaRPr lang="en-US"/>
          </a:p>
        </p:txBody>
      </p:sp>
      <p:sp>
        <p:nvSpPr>
          <p:cNvPr id="6" name="Text Placeholder 5"/>
          <p:cNvSpPr>
            <a:spLocks noGrp="1"/>
          </p:cNvSpPr>
          <p:nvPr>
            <p:ph type="body" sz="quarter" idx="27"/>
          </p:nvPr>
        </p:nvSpPr>
        <p:spPr/>
        <p:txBody>
          <a:bodyPr/>
          <a:lstStyle/>
          <a:p>
            <a:endParaRPr lang="en-US"/>
          </a:p>
        </p:txBody>
      </p:sp>
      <p:sp>
        <p:nvSpPr>
          <p:cNvPr id="7" name="Slide Number Placeholder 6"/>
          <p:cNvSpPr>
            <a:spLocks noGrp="1"/>
          </p:cNvSpPr>
          <p:nvPr>
            <p:ph type="sldNum" sz="quarter" idx="4"/>
          </p:nvPr>
        </p:nvSpPr>
        <p:spPr/>
        <p:txBody>
          <a:bodyPr/>
          <a:lstStyle/>
          <a:p>
            <a:fld id="{3410C721-F8A9-4A85-92FB-8E0F6F5D496A}" type="slidenum">
              <a:rPr lang="en-US" smtClean="0"/>
              <a:pPr/>
              <a:t>19</a:t>
            </a:fld>
            <a:endParaRPr lang="en-US" dirty="0"/>
          </a:p>
        </p:txBody>
      </p:sp>
      <p:sp>
        <p:nvSpPr>
          <p:cNvPr id="8" name="object 6"/>
          <p:cNvSpPr txBox="1"/>
          <p:nvPr/>
        </p:nvSpPr>
        <p:spPr>
          <a:xfrm>
            <a:off x="2594780" y="1802617"/>
            <a:ext cx="4868841" cy="169277"/>
          </a:xfrm>
          <a:prstGeom prst="rect">
            <a:avLst/>
          </a:prstGeom>
        </p:spPr>
        <p:txBody>
          <a:bodyPr vert="horz" wrap="square" lIns="0" tIns="0" rIns="0" bIns="0" rtlCol="0">
            <a:spAutoFit/>
          </a:bodyPr>
          <a:lstStyle/>
          <a:p>
            <a:pPr marL="12700" algn="ctr">
              <a:lnSpc>
                <a:spcPct val="100000"/>
              </a:lnSpc>
            </a:pPr>
            <a:r>
              <a:rPr sz="1100" b="1" spc="-5" dirty="0">
                <a:solidFill>
                  <a:srgbClr val="4F5861"/>
                </a:solidFill>
                <a:latin typeface="Verdana"/>
                <a:cs typeface="Verdana"/>
              </a:rPr>
              <a:t>S</a:t>
            </a:r>
            <a:r>
              <a:rPr sz="1100" b="1" spc="-10" dirty="0">
                <a:solidFill>
                  <a:srgbClr val="4F5861"/>
                </a:solidFill>
                <a:latin typeface="Verdana"/>
                <a:cs typeface="Verdana"/>
              </a:rPr>
              <a:t>a</a:t>
            </a:r>
            <a:r>
              <a:rPr sz="1100" b="1" spc="-5" dirty="0">
                <a:solidFill>
                  <a:srgbClr val="4F5861"/>
                </a:solidFill>
                <a:latin typeface="Verdana"/>
                <a:cs typeface="Verdana"/>
              </a:rPr>
              <a:t>mp</a:t>
            </a:r>
            <a:r>
              <a:rPr sz="1100" b="1" spc="-10" dirty="0">
                <a:solidFill>
                  <a:srgbClr val="4F5861"/>
                </a:solidFill>
                <a:latin typeface="Verdana"/>
                <a:cs typeface="Verdana"/>
              </a:rPr>
              <a:t>l</a:t>
            </a:r>
            <a:r>
              <a:rPr sz="1100" b="1" dirty="0">
                <a:solidFill>
                  <a:srgbClr val="4F5861"/>
                </a:solidFill>
                <a:latin typeface="Verdana"/>
                <a:cs typeface="Verdana"/>
              </a:rPr>
              <a:t>e</a:t>
            </a:r>
            <a:r>
              <a:rPr sz="1100" b="1" spc="5" dirty="0">
                <a:solidFill>
                  <a:srgbClr val="4F5861"/>
                </a:solidFill>
                <a:latin typeface="Verdana"/>
                <a:cs typeface="Verdana"/>
              </a:rPr>
              <a:t> </a:t>
            </a:r>
            <a:r>
              <a:rPr sz="1100" b="1" dirty="0">
                <a:solidFill>
                  <a:srgbClr val="4F5861"/>
                </a:solidFill>
                <a:latin typeface="Verdana"/>
                <a:cs typeface="Verdana"/>
              </a:rPr>
              <a:t>C</a:t>
            </a:r>
            <a:r>
              <a:rPr sz="1100" b="1" spc="-5" dirty="0">
                <a:solidFill>
                  <a:srgbClr val="4F5861"/>
                </a:solidFill>
                <a:latin typeface="Verdana"/>
                <a:cs typeface="Verdana"/>
              </a:rPr>
              <a:t>o</a:t>
            </a:r>
            <a:r>
              <a:rPr sz="1100" b="1" spc="5" dirty="0">
                <a:solidFill>
                  <a:srgbClr val="4F5861"/>
                </a:solidFill>
                <a:latin typeface="Verdana"/>
                <a:cs typeface="Verdana"/>
              </a:rPr>
              <a:t>nsu</a:t>
            </a:r>
            <a:r>
              <a:rPr sz="1100" b="1" spc="-10" dirty="0">
                <a:solidFill>
                  <a:srgbClr val="4F5861"/>
                </a:solidFill>
                <a:latin typeface="Verdana"/>
                <a:cs typeface="Verdana"/>
              </a:rPr>
              <a:t>l</a:t>
            </a:r>
            <a:r>
              <a:rPr sz="1100" b="1" dirty="0">
                <a:solidFill>
                  <a:srgbClr val="4F5861"/>
                </a:solidFill>
                <a:latin typeface="Verdana"/>
                <a:cs typeface="Verdana"/>
              </a:rPr>
              <a:t>t</a:t>
            </a:r>
            <a:r>
              <a:rPr sz="1100" b="1" spc="-10" dirty="0">
                <a:solidFill>
                  <a:srgbClr val="4F5861"/>
                </a:solidFill>
                <a:latin typeface="Verdana"/>
                <a:cs typeface="Verdana"/>
              </a:rPr>
              <a:t>i</a:t>
            </a:r>
            <a:r>
              <a:rPr sz="1100" b="1" spc="5" dirty="0">
                <a:solidFill>
                  <a:srgbClr val="4F5861"/>
                </a:solidFill>
                <a:latin typeface="Verdana"/>
                <a:cs typeface="Verdana"/>
              </a:rPr>
              <a:t>n</a:t>
            </a:r>
            <a:r>
              <a:rPr sz="1100" b="1" dirty="0">
                <a:solidFill>
                  <a:srgbClr val="4F5861"/>
                </a:solidFill>
                <a:latin typeface="Verdana"/>
                <a:cs typeface="Verdana"/>
              </a:rPr>
              <a:t>g</a:t>
            </a:r>
            <a:r>
              <a:rPr sz="1100" b="1" spc="-20" dirty="0">
                <a:solidFill>
                  <a:srgbClr val="4F5861"/>
                </a:solidFill>
                <a:latin typeface="Verdana"/>
                <a:cs typeface="Verdana"/>
              </a:rPr>
              <a:t> </a:t>
            </a:r>
            <a:r>
              <a:rPr sz="1100" b="1" spc="-10" dirty="0">
                <a:solidFill>
                  <a:srgbClr val="4F5861"/>
                </a:solidFill>
                <a:latin typeface="Verdana"/>
                <a:cs typeface="Verdana"/>
              </a:rPr>
              <a:t>A</a:t>
            </a:r>
            <a:r>
              <a:rPr sz="1100" b="1" spc="-5" dirty="0">
                <a:solidFill>
                  <a:srgbClr val="4F5861"/>
                </a:solidFill>
                <a:latin typeface="Verdana"/>
                <a:cs typeface="Verdana"/>
              </a:rPr>
              <a:t>ct</a:t>
            </a:r>
            <a:r>
              <a:rPr sz="1100" b="1" spc="-10" dirty="0">
                <a:solidFill>
                  <a:srgbClr val="4F5861"/>
                </a:solidFill>
                <a:latin typeface="Verdana"/>
                <a:cs typeface="Verdana"/>
              </a:rPr>
              <a:t>i</a:t>
            </a:r>
            <a:r>
              <a:rPr sz="1100" b="1" spc="-5" dirty="0">
                <a:solidFill>
                  <a:srgbClr val="4F5861"/>
                </a:solidFill>
                <a:latin typeface="Verdana"/>
                <a:cs typeface="Verdana"/>
              </a:rPr>
              <a:t>v</a:t>
            </a:r>
            <a:r>
              <a:rPr sz="1100" b="1" spc="-10" dirty="0">
                <a:solidFill>
                  <a:srgbClr val="4F5861"/>
                </a:solidFill>
                <a:latin typeface="Verdana"/>
                <a:cs typeface="Verdana"/>
              </a:rPr>
              <a:t>i</a:t>
            </a:r>
            <a:r>
              <a:rPr sz="1100" b="1" spc="-5" dirty="0">
                <a:solidFill>
                  <a:srgbClr val="4F5861"/>
                </a:solidFill>
                <a:latin typeface="Verdana"/>
                <a:cs typeface="Verdana"/>
              </a:rPr>
              <a:t>t</a:t>
            </a:r>
            <a:r>
              <a:rPr sz="1100" b="1" spc="-10" dirty="0">
                <a:solidFill>
                  <a:srgbClr val="4F5861"/>
                </a:solidFill>
                <a:latin typeface="Verdana"/>
                <a:cs typeface="Verdana"/>
              </a:rPr>
              <a:t>ie</a:t>
            </a:r>
            <a:r>
              <a:rPr sz="1100" b="1" spc="-5" dirty="0">
                <a:solidFill>
                  <a:srgbClr val="4F5861"/>
                </a:solidFill>
                <a:latin typeface="Verdana"/>
                <a:cs typeface="Verdana"/>
              </a:rPr>
              <a:t>s</a:t>
            </a:r>
            <a:r>
              <a:rPr sz="1100" b="1" spc="25" dirty="0">
                <a:solidFill>
                  <a:srgbClr val="4F5861"/>
                </a:solidFill>
                <a:latin typeface="Verdana"/>
                <a:cs typeface="Verdana"/>
              </a:rPr>
              <a:t> </a:t>
            </a:r>
            <a:r>
              <a:rPr sz="1100" b="1" spc="-5" dirty="0">
                <a:solidFill>
                  <a:srgbClr val="4F5861"/>
                </a:solidFill>
                <a:latin typeface="Verdana"/>
                <a:cs typeface="Verdana"/>
              </a:rPr>
              <a:t>D</a:t>
            </a:r>
            <a:r>
              <a:rPr sz="1100" b="1" spc="5" dirty="0">
                <a:solidFill>
                  <a:srgbClr val="4F5861"/>
                </a:solidFill>
                <a:latin typeface="Verdana"/>
                <a:cs typeface="Verdana"/>
              </a:rPr>
              <a:t>u</a:t>
            </a:r>
            <a:r>
              <a:rPr sz="1100" b="1" dirty="0">
                <a:solidFill>
                  <a:srgbClr val="4F5861"/>
                </a:solidFill>
                <a:latin typeface="Verdana"/>
                <a:cs typeface="Verdana"/>
              </a:rPr>
              <a:t>r</a:t>
            </a:r>
            <a:r>
              <a:rPr sz="1100" b="1" spc="-10" dirty="0">
                <a:solidFill>
                  <a:srgbClr val="4F5861"/>
                </a:solidFill>
                <a:latin typeface="Verdana"/>
                <a:cs typeface="Verdana"/>
              </a:rPr>
              <a:t>i</a:t>
            </a:r>
            <a:r>
              <a:rPr sz="1100" b="1" spc="5" dirty="0">
                <a:solidFill>
                  <a:srgbClr val="4F5861"/>
                </a:solidFill>
                <a:latin typeface="Verdana"/>
                <a:cs typeface="Verdana"/>
              </a:rPr>
              <a:t>n</a:t>
            </a:r>
            <a:r>
              <a:rPr sz="1100" b="1" dirty="0">
                <a:solidFill>
                  <a:srgbClr val="4F5861"/>
                </a:solidFill>
                <a:latin typeface="Verdana"/>
                <a:cs typeface="Verdana"/>
              </a:rPr>
              <a:t>g</a:t>
            </a:r>
            <a:r>
              <a:rPr sz="1100" b="1" spc="-10" dirty="0">
                <a:solidFill>
                  <a:srgbClr val="4F5861"/>
                </a:solidFill>
                <a:latin typeface="Verdana"/>
                <a:cs typeface="Verdana"/>
              </a:rPr>
              <a:t> </a:t>
            </a:r>
            <a:r>
              <a:rPr lang="en-US" sz="1100" b="1" spc="-5" dirty="0" smtClean="0">
                <a:solidFill>
                  <a:srgbClr val="4F5861"/>
                </a:solidFill>
                <a:latin typeface="Verdana"/>
                <a:cs typeface="Verdana"/>
              </a:rPr>
              <a:t>SSC Implementation</a:t>
            </a:r>
            <a:endParaRPr sz="1100" dirty="0">
              <a:latin typeface="Verdana"/>
              <a:cs typeface="Verdana"/>
            </a:endParaRPr>
          </a:p>
        </p:txBody>
      </p:sp>
      <p:sp>
        <p:nvSpPr>
          <p:cNvPr id="9" name="object 8"/>
          <p:cNvSpPr txBox="1"/>
          <p:nvPr/>
        </p:nvSpPr>
        <p:spPr>
          <a:xfrm>
            <a:off x="494168" y="2302959"/>
            <a:ext cx="1831975" cy="152400"/>
          </a:xfrm>
          <a:prstGeom prst="rect">
            <a:avLst/>
          </a:prstGeom>
        </p:spPr>
        <p:txBody>
          <a:bodyPr vert="horz" wrap="square" lIns="0" tIns="0" rIns="0" bIns="0" rtlCol="0">
            <a:spAutoFit/>
          </a:bodyPr>
          <a:lstStyle/>
          <a:p>
            <a:pPr marL="12700">
              <a:lnSpc>
                <a:spcPct val="100000"/>
              </a:lnSpc>
            </a:pPr>
            <a:r>
              <a:rPr sz="1000" b="1" dirty="0">
                <a:solidFill>
                  <a:srgbClr val="0070CD"/>
                </a:solidFill>
                <a:latin typeface="Verdana"/>
                <a:cs typeface="Verdana"/>
              </a:rPr>
              <a:t>O</a:t>
            </a:r>
            <a:r>
              <a:rPr sz="1000" b="1" spc="-10" dirty="0">
                <a:solidFill>
                  <a:srgbClr val="0070CD"/>
                </a:solidFill>
                <a:latin typeface="Verdana"/>
                <a:cs typeface="Verdana"/>
              </a:rPr>
              <a:t>rgani</a:t>
            </a:r>
            <a:r>
              <a:rPr sz="1000" b="1" dirty="0">
                <a:solidFill>
                  <a:srgbClr val="0070CD"/>
                </a:solidFill>
                <a:latin typeface="Verdana"/>
                <a:cs typeface="Verdana"/>
              </a:rPr>
              <a:t>z</a:t>
            </a:r>
            <a:r>
              <a:rPr sz="1000" b="1" spc="-10"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iona</a:t>
            </a:r>
            <a:r>
              <a:rPr sz="1000" b="1" spc="-5" dirty="0">
                <a:solidFill>
                  <a:srgbClr val="0070CD"/>
                </a:solidFill>
                <a:latin typeface="Verdana"/>
                <a:cs typeface="Verdana"/>
              </a:rPr>
              <a:t>l</a:t>
            </a:r>
            <a:r>
              <a:rPr sz="1000" b="1" spc="10" dirty="0">
                <a:solidFill>
                  <a:srgbClr val="0070CD"/>
                </a:solidFill>
                <a:latin typeface="Verdana"/>
                <a:cs typeface="Verdana"/>
              </a:rPr>
              <a:t> </a:t>
            </a:r>
            <a:r>
              <a:rPr sz="1000" b="1" spc="-5" dirty="0">
                <a:solidFill>
                  <a:srgbClr val="0070CD"/>
                </a:solidFill>
                <a:latin typeface="Verdana"/>
                <a:cs typeface="Verdana"/>
              </a:rPr>
              <a:t>R</a:t>
            </a:r>
            <a:r>
              <a:rPr sz="1000" b="1" spc="-10" dirty="0">
                <a:solidFill>
                  <a:srgbClr val="0070CD"/>
                </a:solidFill>
                <a:latin typeface="Verdana"/>
                <a:cs typeface="Verdana"/>
              </a:rPr>
              <a:t>eadines</a:t>
            </a:r>
            <a:r>
              <a:rPr sz="1000" b="1" spc="-5" dirty="0">
                <a:solidFill>
                  <a:srgbClr val="0070CD"/>
                </a:solidFill>
                <a:latin typeface="Verdana"/>
                <a:cs typeface="Verdana"/>
              </a:rPr>
              <a:t>s</a:t>
            </a:r>
            <a:endParaRPr sz="1000">
              <a:latin typeface="Verdana"/>
              <a:cs typeface="Verdana"/>
            </a:endParaRPr>
          </a:p>
        </p:txBody>
      </p:sp>
      <p:sp>
        <p:nvSpPr>
          <p:cNvPr id="10" name="object 9"/>
          <p:cNvSpPr txBox="1"/>
          <p:nvPr/>
        </p:nvSpPr>
        <p:spPr>
          <a:xfrm>
            <a:off x="3694669" y="2302959"/>
            <a:ext cx="1840864" cy="152400"/>
          </a:xfrm>
          <a:prstGeom prst="rect">
            <a:avLst/>
          </a:prstGeom>
        </p:spPr>
        <p:txBody>
          <a:bodyPr vert="horz" wrap="square" lIns="0" tIns="0" rIns="0" bIns="0" rtlCol="0">
            <a:spAutoFit/>
          </a:bodyPr>
          <a:lstStyle/>
          <a:p>
            <a:pPr marL="12700">
              <a:lnSpc>
                <a:spcPct val="100000"/>
              </a:lnSpc>
            </a:pPr>
            <a:r>
              <a:rPr sz="1000" b="1" spc="-5" dirty="0">
                <a:solidFill>
                  <a:srgbClr val="0070CD"/>
                </a:solidFill>
                <a:latin typeface="Verdana"/>
                <a:cs typeface="Verdana"/>
              </a:rPr>
              <a:t>St</a:t>
            </a:r>
            <a:r>
              <a:rPr sz="1000" b="1" spc="-10" dirty="0">
                <a:solidFill>
                  <a:srgbClr val="0070CD"/>
                </a:solidFill>
                <a:latin typeface="Verdana"/>
                <a:cs typeface="Verdana"/>
              </a:rPr>
              <a:t>uden</a:t>
            </a:r>
            <a:r>
              <a:rPr sz="1000" b="1" spc="-5" dirty="0">
                <a:solidFill>
                  <a:srgbClr val="0070CD"/>
                </a:solidFill>
                <a:latin typeface="Verdana"/>
                <a:cs typeface="Verdana"/>
              </a:rPr>
              <a:t>t</a:t>
            </a:r>
            <a:r>
              <a:rPr sz="1000" b="1" spc="5" dirty="0">
                <a:solidFill>
                  <a:srgbClr val="0070CD"/>
                </a:solidFill>
                <a:latin typeface="Verdana"/>
                <a:cs typeface="Verdana"/>
              </a:rPr>
              <a:t> </a:t>
            </a:r>
            <a:r>
              <a:rPr sz="1000" b="1" spc="-5" dirty="0">
                <a:solidFill>
                  <a:srgbClr val="0070CD"/>
                </a:solidFill>
                <a:latin typeface="Verdana"/>
                <a:cs typeface="Verdana"/>
              </a:rPr>
              <a:t>S</a:t>
            </a:r>
            <a:r>
              <a:rPr sz="1000" b="1" spc="-10" dirty="0">
                <a:solidFill>
                  <a:srgbClr val="0070CD"/>
                </a:solidFill>
                <a:latin typeface="Verdana"/>
                <a:cs typeface="Verdana"/>
              </a:rPr>
              <a:t>u</a:t>
            </a:r>
            <a:r>
              <a:rPr sz="1000" b="1" spc="-5" dirty="0">
                <a:solidFill>
                  <a:srgbClr val="0070CD"/>
                </a:solidFill>
                <a:latin typeface="Verdana"/>
                <a:cs typeface="Verdana"/>
              </a:rPr>
              <a:t>cc</a:t>
            </a:r>
            <a:r>
              <a:rPr sz="1000" b="1" spc="-10" dirty="0">
                <a:solidFill>
                  <a:srgbClr val="0070CD"/>
                </a:solidFill>
                <a:latin typeface="Verdana"/>
                <a:cs typeface="Verdana"/>
              </a:rPr>
              <a:t>es</a:t>
            </a:r>
            <a:r>
              <a:rPr sz="1000" b="1" spc="-5" dirty="0">
                <a:solidFill>
                  <a:srgbClr val="0070CD"/>
                </a:solidFill>
                <a:latin typeface="Verdana"/>
                <a:cs typeface="Verdana"/>
              </a:rPr>
              <a:t>s</a:t>
            </a:r>
            <a:r>
              <a:rPr sz="1000" b="1" dirty="0">
                <a:solidFill>
                  <a:srgbClr val="0070CD"/>
                </a:solidFill>
                <a:latin typeface="Verdana"/>
                <a:cs typeface="Verdana"/>
              </a:rPr>
              <a:t> </a:t>
            </a:r>
            <a:r>
              <a:rPr sz="1000" b="1" spc="-5" dirty="0">
                <a:solidFill>
                  <a:srgbClr val="0070CD"/>
                </a:solidFill>
                <a:latin typeface="Verdana"/>
                <a:cs typeface="Verdana"/>
              </a:rPr>
              <a:t>St</a:t>
            </a:r>
            <a:r>
              <a:rPr sz="1000" b="1" spc="-10" dirty="0">
                <a:solidFill>
                  <a:srgbClr val="0070CD"/>
                </a:solidFill>
                <a:latin typeface="Verdana"/>
                <a:cs typeface="Verdana"/>
              </a:rPr>
              <a:t>r</a:t>
            </a:r>
            <a:r>
              <a:rPr sz="1000" b="1" spc="-15"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eg</a:t>
            </a:r>
            <a:r>
              <a:rPr sz="1000" b="1" spc="-5" dirty="0">
                <a:solidFill>
                  <a:srgbClr val="0070CD"/>
                </a:solidFill>
                <a:latin typeface="Verdana"/>
                <a:cs typeface="Verdana"/>
              </a:rPr>
              <a:t>y</a:t>
            </a:r>
            <a:endParaRPr sz="1000">
              <a:latin typeface="Verdana"/>
              <a:cs typeface="Verdana"/>
            </a:endParaRPr>
          </a:p>
        </p:txBody>
      </p:sp>
      <p:sp>
        <p:nvSpPr>
          <p:cNvPr id="11" name="object 10"/>
          <p:cNvSpPr txBox="1"/>
          <p:nvPr/>
        </p:nvSpPr>
        <p:spPr>
          <a:xfrm>
            <a:off x="4566217" y="4859223"/>
            <a:ext cx="1835150" cy="962660"/>
          </a:xfrm>
          <a:prstGeom prst="rect">
            <a:avLst/>
          </a:prstGeom>
        </p:spPr>
        <p:txBody>
          <a:bodyPr vert="horz" wrap="square" lIns="0" tIns="0" rIns="0" bIns="0" rtlCol="0">
            <a:spAutoFit/>
          </a:bodyPr>
          <a:lstStyle/>
          <a:p>
            <a:pPr marL="12700" marR="136525">
              <a:lnSpc>
                <a:spcPct val="100000"/>
              </a:lnSpc>
            </a:pP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5" dirty="0">
                <a:solidFill>
                  <a:srgbClr val="4F5861"/>
                </a:solidFill>
                <a:latin typeface="Verdana"/>
                <a:cs typeface="Verdana"/>
              </a:rPr>
              <a:t> </a:t>
            </a:r>
            <a:r>
              <a:rPr sz="900" dirty="0">
                <a:solidFill>
                  <a:srgbClr val="4F5861"/>
                </a:solidFill>
                <a:latin typeface="Verdana"/>
                <a:cs typeface="Verdana"/>
              </a:rPr>
              <a:t>ded</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a:t>
            </a:r>
            <a:r>
              <a:rPr sz="900" dirty="0">
                <a:solidFill>
                  <a:srgbClr val="4F5861"/>
                </a:solidFill>
                <a:latin typeface="Verdana"/>
                <a:cs typeface="Verdana"/>
              </a:rPr>
              <a:t>ed</a:t>
            </a:r>
            <a:r>
              <a:rPr sz="900" spc="-15"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lt</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t </a:t>
            </a:r>
            <a:r>
              <a:rPr sz="900" spc="-5" dirty="0">
                <a:solidFill>
                  <a:srgbClr val="4F5861"/>
                </a:solidFill>
                <a:latin typeface="Verdana"/>
                <a:cs typeface="Verdana"/>
              </a:rPr>
              <a:t>c</a:t>
            </a:r>
            <a:r>
              <a:rPr sz="900" spc="5" dirty="0">
                <a:solidFill>
                  <a:srgbClr val="4F5861"/>
                </a:solidFill>
                <a:latin typeface="Verdana"/>
                <a:cs typeface="Verdana"/>
              </a:rPr>
              <a:t>oll</a:t>
            </a:r>
            <a:r>
              <a:rPr sz="900" spc="-5" dirty="0">
                <a:solidFill>
                  <a:srgbClr val="4F5861"/>
                </a:solidFill>
                <a:latin typeface="Verdana"/>
                <a:cs typeface="Verdana"/>
              </a:rPr>
              <a:t>a</a:t>
            </a:r>
            <a:r>
              <a:rPr sz="900" dirty="0">
                <a:solidFill>
                  <a:srgbClr val="4F5861"/>
                </a:solidFill>
                <a:latin typeface="Verdana"/>
                <a:cs typeface="Verdana"/>
              </a:rPr>
              <a:t>b</a:t>
            </a:r>
            <a:r>
              <a:rPr sz="900" spc="5" dirty="0">
                <a:solidFill>
                  <a:srgbClr val="4F5861"/>
                </a:solidFill>
                <a:latin typeface="Verdana"/>
                <a:cs typeface="Verdana"/>
              </a:rPr>
              <a:t>o</a:t>
            </a:r>
            <a:r>
              <a:rPr sz="900" spc="-5" dirty="0">
                <a:solidFill>
                  <a:srgbClr val="4F5861"/>
                </a:solidFill>
                <a:latin typeface="Verdana"/>
                <a:cs typeface="Verdana"/>
              </a:rPr>
              <a:t>ra</a:t>
            </a:r>
            <a:r>
              <a:rPr sz="900" spc="5" dirty="0">
                <a:solidFill>
                  <a:srgbClr val="4F5861"/>
                </a:solidFill>
                <a:latin typeface="Verdana"/>
                <a:cs typeface="Verdana"/>
              </a:rPr>
              <a:t>t</a:t>
            </a:r>
            <a:r>
              <a:rPr sz="900" dirty="0">
                <a:solidFill>
                  <a:srgbClr val="4F5861"/>
                </a:solidFill>
                <a:latin typeface="Verdana"/>
                <a:cs typeface="Verdana"/>
              </a:rPr>
              <a:t>es</a:t>
            </a:r>
            <a:r>
              <a:rPr sz="900" spc="-20" dirty="0">
                <a:solidFill>
                  <a:srgbClr val="4F5861"/>
                </a:solidFill>
                <a:latin typeface="Verdana"/>
                <a:cs typeface="Verdana"/>
              </a:rPr>
              <a:t> </a:t>
            </a:r>
            <a:r>
              <a:rPr sz="900" spc="-5" dirty="0">
                <a:solidFill>
                  <a:srgbClr val="4F5861"/>
                </a:solidFill>
                <a:latin typeface="Verdana"/>
                <a:cs typeface="Verdana"/>
              </a:rPr>
              <a:t>w</a:t>
            </a:r>
            <a:r>
              <a:rPr sz="900" spc="5" dirty="0">
                <a:solidFill>
                  <a:srgbClr val="4F5861"/>
                </a:solidFill>
                <a:latin typeface="Verdana"/>
                <a:cs typeface="Verdana"/>
              </a:rPr>
              <a:t>it</a:t>
            </a:r>
            <a:r>
              <a:rPr sz="900" dirty="0">
                <a:solidFill>
                  <a:srgbClr val="4F5861"/>
                </a:solidFill>
                <a:latin typeface="Verdana"/>
                <a:cs typeface="Verdana"/>
              </a:rPr>
              <a:t>h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15" dirty="0">
                <a:solidFill>
                  <a:srgbClr val="4F5861"/>
                </a:solidFill>
                <a:latin typeface="Verdana"/>
                <a:cs typeface="Verdana"/>
              </a:rPr>
              <a:t> </a:t>
            </a:r>
            <a:r>
              <a:rPr sz="900" spc="5" dirty="0">
                <a:solidFill>
                  <a:srgbClr val="4F5861"/>
                </a:solidFill>
                <a:latin typeface="Verdana"/>
                <a:cs typeface="Verdana"/>
              </a:rPr>
              <a:t>t</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m </a:t>
            </a:r>
            <a:r>
              <a:rPr sz="900" spc="5" dirty="0">
                <a:solidFill>
                  <a:srgbClr val="4F5861"/>
                </a:solidFill>
                <a:latin typeface="Verdana"/>
                <a:cs typeface="Verdana"/>
              </a:rPr>
              <a:t>t</a:t>
            </a:r>
            <a:r>
              <a:rPr sz="900" dirty="0">
                <a:solidFill>
                  <a:srgbClr val="4F5861"/>
                </a:solidFill>
                <a:latin typeface="Verdana"/>
                <a:cs typeface="Verdana"/>
              </a:rPr>
              <a:t>o</a:t>
            </a:r>
            <a:r>
              <a:rPr sz="900" spc="-15" dirty="0">
                <a:solidFill>
                  <a:srgbClr val="4F5861"/>
                </a:solidFill>
                <a:latin typeface="Verdana"/>
                <a:cs typeface="Verdana"/>
              </a:rPr>
              <a:t> </a:t>
            </a:r>
            <a:r>
              <a:rPr sz="900" dirty="0">
                <a:solidFill>
                  <a:srgbClr val="4F5861"/>
                </a:solidFill>
                <a:latin typeface="Verdana"/>
                <a:cs typeface="Verdana"/>
              </a:rPr>
              <a:t>d</a:t>
            </a:r>
            <a:r>
              <a:rPr sz="900" spc="-5" dirty="0">
                <a:solidFill>
                  <a:srgbClr val="4F5861"/>
                </a:solidFill>
                <a:latin typeface="Verdana"/>
                <a:cs typeface="Verdana"/>
              </a:rPr>
              <a:t>r</a:t>
            </a:r>
            <a:r>
              <a:rPr sz="900" spc="5" dirty="0">
                <a:solidFill>
                  <a:srgbClr val="4F5861"/>
                </a:solidFill>
                <a:latin typeface="Verdana"/>
                <a:cs typeface="Verdana"/>
              </a:rPr>
              <a:t>i</a:t>
            </a:r>
            <a:r>
              <a:rPr sz="900" spc="-5" dirty="0">
                <a:solidFill>
                  <a:srgbClr val="4F5861"/>
                </a:solidFill>
                <a:latin typeface="Verdana"/>
                <a:cs typeface="Verdana"/>
              </a:rPr>
              <a:t>v</a:t>
            </a:r>
            <a:r>
              <a:rPr sz="900" dirty="0">
                <a:solidFill>
                  <a:srgbClr val="4F5861"/>
                </a:solidFill>
                <a:latin typeface="Verdana"/>
                <a:cs typeface="Verdana"/>
              </a:rPr>
              <a:t>e</a:t>
            </a:r>
            <a:r>
              <a:rPr sz="900" spc="10" dirty="0">
                <a:solidFill>
                  <a:srgbClr val="4F5861"/>
                </a:solidFill>
                <a:latin typeface="Verdana"/>
                <a:cs typeface="Verdana"/>
              </a:rPr>
              <a:t>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iti</a:t>
            </a:r>
            <a:r>
              <a:rPr sz="900" spc="-5" dirty="0">
                <a:solidFill>
                  <a:srgbClr val="4F5861"/>
                </a:solidFill>
                <a:latin typeface="Verdana"/>
                <a:cs typeface="Verdana"/>
              </a:rPr>
              <a:t>a</a:t>
            </a:r>
            <a:r>
              <a:rPr sz="900" spc="5" dirty="0">
                <a:solidFill>
                  <a:srgbClr val="4F5861"/>
                </a:solidFill>
                <a:latin typeface="Verdana"/>
                <a:cs typeface="Verdana"/>
              </a:rPr>
              <a:t>ti</a:t>
            </a:r>
            <a:r>
              <a:rPr sz="900" spc="-5" dirty="0">
                <a:solidFill>
                  <a:srgbClr val="4F5861"/>
                </a:solidFill>
                <a:latin typeface="Verdana"/>
                <a:cs typeface="Verdana"/>
              </a:rPr>
              <a:t>v</a:t>
            </a:r>
            <a:r>
              <a:rPr sz="900" dirty="0">
                <a:solidFill>
                  <a:srgbClr val="4F5861"/>
                </a:solidFill>
                <a:latin typeface="Verdana"/>
                <a:cs typeface="Verdana"/>
              </a:rPr>
              <a:t>e</a:t>
            </a:r>
            <a:r>
              <a:rPr sz="900" spc="-15" dirty="0">
                <a:solidFill>
                  <a:srgbClr val="4F5861"/>
                </a:solidFill>
                <a:latin typeface="Verdana"/>
                <a:cs typeface="Verdana"/>
              </a:rPr>
              <a:t> </a:t>
            </a:r>
            <a:r>
              <a:rPr sz="900" dirty="0">
                <a:solidFill>
                  <a:srgbClr val="4F5861"/>
                </a:solidFill>
                <a:latin typeface="Verdana"/>
                <a:cs typeface="Verdana"/>
              </a:rPr>
              <a:t>m</a:t>
            </a:r>
            <a:r>
              <a:rPr sz="900" spc="5" dirty="0">
                <a:solidFill>
                  <a:srgbClr val="4F5861"/>
                </a:solidFill>
                <a:latin typeface="Verdana"/>
                <a:cs typeface="Verdana"/>
              </a:rPr>
              <a:t>o</a:t>
            </a:r>
            <a:r>
              <a:rPr sz="900" dirty="0">
                <a:solidFill>
                  <a:srgbClr val="4F5861"/>
                </a:solidFill>
                <a:latin typeface="Verdana"/>
                <a:cs typeface="Verdana"/>
              </a:rPr>
              <a:t>me</a:t>
            </a:r>
            <a:r>
              <a:rPr sz="900" spc="-10" dirty="0">
                <a:solidFill>
                  <a:srgbClr val="4F5861"/>
                </a:solidFill>
                <a:latin typeface="Verdana"/>
                <a:cs typeface="Verdana"/>
              </a:rPr>
              <a:t>n</a:t>
            </a:r>
            <a:r>
              <a:rPr sz="900" spc="5" dirty="0">
                <a:solidFill>
                  <a:srgbClr val="4F5861"/>
                </a:solidFill>
                <a:latin typeface="Verdana"/>
                <a:cs typeface="Verdana"/>
              </a:rPr>
              <a:t>t</a:t>
            </a:r>
            <a:r>
              <a:rPr sz="900" spc="-10" dirty="0">
                <a:solidFill>
                  <a:srgbClr val="4F5861"/>
                </a:solidFill>
                <a:latin typeface="Verdana"/>
                <a:cs typeface="Verdana"/>
              </a:rPr>
              <a:t>u</a:t>
            </a:r>
            <a:r>
              <a:rPr sz="900" dirty="0">
                <a:solidFill>
                  <a:srgbClr val="4F5861"/>
                </a:solidFill>
                <a:latin typeface="Verdana"/>
                <a:cs typeface="Verdana"/>
              </a:rPr>
              <a:t>m </a:t>
            </a:r>
            <a:r>
              <a:rPr sz="900" spc="5" dirty="0">
                <a:solidFill>
                  <a:srgbClr val="4F5861"/>
                </a:solidFill>
                <a:latin typeface="Verdana"/>
                <a:cs typeface="Verdana"/>
              </a:rPr>
              <a:t>t</a:t>
            </a:r>
            <a:r>
              <a:rPr sz="900" spc="-10" dirty="0">
                <a:solidFill>
                  <a:srgbClr val="4F5861"/>
                </a:solidFill>
                <a:latin typeface="Verdana"/>
                <a:cs typeface="Verdana"/>
              </a:rPr>
              <a:t>h</a:t>
            </a:r>
            <a:r>
              <a:rPr sz="900" spc="-5" dirty="0">
                <a:solidFill>
                  <a:srgbClr val="4F5861"/>
                </a:solidFill>
                <a:latin typeface="Verdana"/>
                <a:cs typeface="Verdana"/>
              </a:rPr>
              <a:t>r</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gh</a:t>
            </a:r>
            <a:r>
              <a:rPr sz="900" spc="10" dirty="0">
                <a:solidFill>
                  <a:srgbClr val="4F5861"/>
                </a:solidFill>
                <a:latin typeface="Verdana"/>
                <a:cs typeface="Verdana"/>
              </a:rPr>
              <a:t> </a:t>
            </a:r>
            <a:r>
              <a:rPr sz="900" dirty="0">
                <a:solidFill>
                  <a:srgbClr val="4F5861"/>
                </a:solidFill>
                <a:latin typeface="Verdana"/>
                <a:cs typeface="Verdana"/>
              </a:rPr>
              <a:t>e</a:t>
            </a:r>
            <a:r>
              <a:rPr sz="900" spc="-5" dirty="0">
                <a:solidFill>
                  <a:srgbClr val="4F5861"/>
                </a:solidFill>
                <a:latin typeface="Verdana"/>
                <a:cs typeface="Verdana"/>
              </a:rPr>
              <a:t>x</a:t>
            </a:r>
            <a:r>
              <a:rPr sz="900" dirty="0">
                <a:solidFill>
                  <a:srgbClr val="4F5861"/>
                </a:solidFill>
                <a:latin typeface="Verdana"/>
                <a:cs typeface="Verdana"/>
              </a:rPr>
              <a:t>pe</a:t>
            </a:r>
            <a:r>
              <a:rPr sz="900" spc="-5" dirty="0">
                <a:solidFill>
                  <a:srgbClr val="4F5861"/>
                </a:solidFill>
                <a:latin typeface="Verdana"/>
                <a:cs typeface="Verdana"/>
              </a:rPr>
              <a:t>c</a:t>
            </a:r>
            <a:r>
              <a:rPr sz="900" spc="5" dirty="0">
                <a:solidFill>
                  <a:srgbClr val="4F5861"/>
                </a:solidFill>
                <a:latin typeface="Verdana"/>
                <a:cs typeface="Verdana"/>
              </a:rPr>
              <a:t>t</a:t>
            </a:r>
            <a:r>
              <a:rPr sz="900" spc="-5" dirty="0">
                <a:solidFill>
                  <a:srgbClr val="4F5861"/>
                </a:solidFill>
                <a:latin typeface="Verdana"/>
                <a:cs typeface="Verdana"/>
              </a:rPr>
              <a:t>a</a:t>
            </a:r>
            <a:r>
              <a:rPr sz="900" spc="5" dirty="0">
                <a:solidFill>
                  <a:srgbClr val="4F5861"/>
                </a:solidFill>
                <a:latin typeface="Verdana"/>
                <a:cs typeface="Verdana"/>
              </a:rPr>
              <a:t>tio</a:t>
            </a:r>
            <a:r>
              <a:rPr sz="900" dirty="0">
                <a:solidFill>
                  <a:srgbClr val="4F5861"/>
                </a:solidFill>
                <a:latin typeface="Verdana"/>
                <a:cs typeface="Verdana"/>
              </a:rPr>
              <a:t>n</a:t>
            </a:r>
            <a:r>
              <a:rPr sz="900" spc="-15" dirty="0">
                <a:solidFill>
                  <a:srgbClr val="4F5861"/>
                </a:solidFill>
                <a:latin typeface="Verdana"/>
                <a:cs typeface="Verdana"/>
              </a:rPr>
              <a:t> </a:t>
            </a:r>
            <a:r>
              <a:rPr sz="900" spc="-5" dirty="0">
                <a:solidFill>
                  <a:srgbClr val="4F5861"/>
                </a:solidFill>
                <a:latin typeface="Verdana"/>
                <a:cs typeface="Verdana"/>
              </a:rPr>
              <a:t>s</a:t>
            </a:r>
            <a:r>
              <a:rPr sz="900" dirty="0">
                <a:solidFill>
                  <a:srgbClr val="4F5861"/>
                </a:solidFill>
                <a:latin typeface="Verdana"/>
                <a:cs typeface="Verdana"/>
              </a:rPr>
              <a:t>e</a:t>
            </a:r>
            <a:r>
              <a:rPr sz="900" spc="5" dirty="0">
                <a:solidFill>
                  <a:srgbClr val="4F5861"/>
                </a:solidFill>
                <a:latin typeface="Verdana"/>
                <a:cs typeface="Verdana"/>
              </a:rPr>
              <a:t>tti</a:t>
            </a:r>
            <a:r>
              <a:rPr sz="900" spc="-10" dirty="0">
                <a:solidFill>
                  <a:srgbClr val="4F5861"/>
                </a:solidFill>
                <a:latin typeface="Verdana"/>
                <a:cs typeface="Verdana"/>
              </a:rPr>
              <a:t>n</a:t>
            </a:r>
            <a:r>
              <a:rPr sz="900" dirty="0">
                <a:solidFill>
                  <a:srgbClr val="4F5861"/>
                </a:solidFill>
                <a:latin typeface="Verdana"/>
                <a:cs typeface="Verdana"/>
              </a:rPr>
              <a:t>g, </a:t>
            </a:r>
            <a:r>
              <a:rPr sz="900" spc="-5" dirty="0">
                <a:solidFill>
                  <a:srgbClr val="4F5861"/>
                </a:solidFill>
                <a:latin typeface="Verdana"/>
                <a:cs typeface="Verdana"/>
              </a:rPr>
              <a:t>c</a:t>
            </a:r>
            <a:r>
              <a:rPr sz="900" spc="5" dirty="0">
                <a:solidFill>
                  <a:srgbClr val="4F5861"/>
                </a:solidFill>
                <a:latin typeface="Verdana"/>
                <a:cs typeface="Verdana"/>
              </a:rPr>
              <a:t>o</a:t>
            </a:r>
            <a:r>
              <a:rPr sz="900" dirty="0">
                <a:solidFill>
                  <a:srgbClr val="4F5861"/>
                </a:solidFill>
                <a:latin typeface="Verdana"/>
                <a:cs typeface="Verdana"/>
              </a:rPr>
              <a:t>mm</a:t>
            </a:r>
            <a:r>
              <a:rPr sz="900" spc="-10" dirty="0">
                <a:solidFill>
                  <a:srgbClr val="4F5861"/>
                </a:solidFill>
                <a:latin typeface="Verdana"/>
                <a:cs typeface="Verdana"/>
              </a:rPr>
              <a:t>un</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va</a:t>
            </a:r>
            <a:r>
              <a:rPr sz="900" spc="5" dirty="0">
                <a:solidFill>
                  <a:srgbClr val="4F5861"/>
                </a:solidFill>
                <a:latin typeface="Verdana"/>
                <a:cs typeface="Verdana"/>
              </a:rPr>
              <a:t>l</a:t>
            </a:r>
            <a:r>
              <a:rPr sz="900" spc="-10" dirty="0">
                <a:solidFill>
                  <a:srgbClr val="4F5861"/>
                </a:solidFill>
                <a:latin typeface="Verdana"/>
                <a:cs typeface="Verdana"/>
              </a:rPr>
              <a:t>u</a:t>
            </a:r>
            <a:r>
              <a:rPr sz="900" dirty="0">
                <a:solidFill>
                  <a:srgbClr val="4F5861"/>
                </a:solidFill>
                <a:latin typeface="Verdana"/>
                <a:cs typeface="Verdana"/>
              </a:rPr>
              <a:t>e</a:t>
            </a:r>
            <a:r>
              <a:rPr sz="900" spc="10" dirty="0">
                <a:solidFill>
                  <a:srgbClr val="4F5861"/>
                </a:solidFill>
                <a:latin typeface="Verdana"/>
                <a:cs typeface="Verdana"/>
              </a:rPr>
              <a:t> </a:t>
            </a:r>
            <a:r>
              <a:rPr sz="900" spc="5" dirty="0">
                <a:solidFill>
                  <a:srgbClr val="4F5861"/>
                </a:solidFill>
                <a:latin typeface="Verdana"/>
                <a:cs typeface="Verdana"/>
              </a:rPr>
              <a:t>to</a:t>
            </a:r>
            <a:endParaRPr sz="900">
              <a:latin typeface="Verdana"/>
              <a:cs typeface="Verdana"/>
            </a:endParaRPr>
          </a:p>
          <a:p>
            <a:pPr marL="12700" marR="5080">
              <a:lnSpc>
                <a:spcPct val="100000"/>
              </a:lnSpc>
            </a:pPr>
            <a:r>
              <a:rPr sz="900" spc="-5" dirty="0">
                <a:solidFill>
                  <a:srgbClr val="4F5861"/>
                </a:solidFill>
                <a:latin typeface="Verdana"/>
                <a:cs typeface="Verdana"/>
              </a:rPr>
              <a:t>s</a:t>
            </a:r>
            <a:r>
              <a:rPr sz="900" spc="5" dirty="0">
                <a:solidFill>
                  <a:srgbClr val="4F5861"/>
                </a:solidFill>
                <a:latin typeface="Verdana"/>
                <a:cs typeface="Verdana"/>
              </a:rPr>
              <a:t>t</a:t>
            </a:r>
            <a:r>
              <a:rPr sz="900" spc="-5" dirty="0">
                <a:solidFill>
                  <a:srgbClr val="4F5861"/>
                </a:solidFill>
                <a:latin typeface="Verdana"/>
                <a:cs typeface="Verdana"/>
              </a:rPr>
              <a:t>ak</a:t>
            </a:r>
            <a:r>
              <a:rPr sz="900" dirty="0">
                <a:solidFill>
                  <a:srgbClr val="4F5861"/>
                </a:solidFill>
                <a:latin typeface="Verdana"/>
                <a:cs typeface="Verdana"/>
              </a:rPr>
              <a:t>e</a:t>
            </a:r>
            <a:r>
              <a:rPr sz="900" spc="-10" dirty="0">
                <a:solidFill>
                  <a:srgbClr val="4F5861"/>
                </a:solidFill>
                <a:latin typeface="Verdana"/>
                <a:cs typeface="Verdana"/>
              </a:rPr>
              <a:t>h</a:t>
            </a:r>
            <a:r>
              <a:rPr sz="900" spc="5" dirty="0">
                <a:solidFill>
                  <a:srgbClr val="4F5861"/>
                </a:solidFill>
                <a:latin typeface="Verdana"/>
                <a:cs typeface="Verdana"/>
              </a:rPr>
              <a:t>ol</a:t>
            </a:r>
            <a:r>
              <a:rPr sz="900" dirty="0">
                <a:solidFill>
                  <a:srgbClr val="4F5861"/>
                </a:solidFill>
                <a:latin typeface="Verdana"/>
                <a:cs typeface="Verdana"/>
              </a:rPr>
              <a:t>de</a:t>
            </a:r>
            <a:r>
              <a:rPr sz="900" spc="-5" dirty="0">
                <a:solidFill>
                  <a:srgbClr val="4F5861"/>
                </a:solidFill>
                <a:latin typeface="Verdana"/>
                <a:cs typeface="Verdana"/>
              </a:rPr>
              <a:t>rs</a:t>
            </a:r>
            <a:r>
              <a:rPr sz="900" dirty="0">
                <a:solidFill>
                  <a:srgbClr val="4F5861"/>
                </a:solidFill>
                <a:latin typeface="Verdana"/>
                <a:cs typeface="Verdana"/>
              </a:rPr>
              <a:t>, b</a:t>
            </a:r>
            <a:r>
              <a:rPr sz="900" spc="-10" dirty="0">
                <a:solidFill>
                  <a:srgbClr val="4F5861"/>
                </a:solidFill>
                <a:latin typeface="Verdana"/>
                <a:cs typeface="Verdana"/>
              </a:rPr>
              <a:t>u</a:t>
            </a:r>
            <a:r>
              <a:rPr sz="900" spc="5" dirty="0">
                <a:solidFill>
                  <a:srgbClr val="4F5861"/>
                </a:solidFill>
                <a:latin typeface="Verdana"/>
                <a:cs typeface="Verdana"/>
              </a:rPr>
              <a:t>il</a:t>
            </a:r>
            <a:r>
              <a:rPr sz="900" dirty="0">
                <a:solidFill>
                  <a:srgbClr val="4F5861"/>
                </a:solidFill>
                <a:latin typeface="Verdana"/>
                <a:cs typeface="Verdana"/>
              </a:rPr>
              <a:t>d</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10" dirty="0">
                <a:solidFill>
                  <a:srgbClr val="4F5861"/>
                </a:solidFill>
                <a:latin typeface="Verdana"/>
                <a:cs typeface="Verdana"/>
              </a:rPr>
              <a:t> </a:t>
            </a:r>
            <a:r>
              <a:rPr sz="900" spc="-10" dirty="0">
                <a:solidFill>
                  <a:srgbClr val="4F5861"/>
                </a:solidFill>
                <a:latin typeface="Verdana"/>
                <a:cs typeface="Verdana"/>
              </a:rPr>
              <a:t>u</a:t>
            </a:r>
            <a:r>
              <a:rPr sz="900" spc="-5" dirty="0">
                <a:solidFill>
                  <a:srgbClr val="4F5861"/>
                </a:solidFill>
                <a:latin typeface="Verdana"/>
                <a:cs typeface="Verdana"/>
              </a:rPr>
              <a:t>r</a:t>
            </a:r>
            <a:r>
              <a:rPr sz="900" dirty="0">
                <a:solidFill>
                  <a:srgbClr val="4F5861"/>
                </a:solidFill>
                <a:latin typeface="Verdana"/>
                <a:cs typeface="Verdana"/>
              </a:rPr>
              <a:t>ge</a:t>
            </a:r>
            <a:r>
              <a:rPr sz="900" spc="-10" dirty="0">
                <a:solidFill>
                  <a:srgbClr val="4F5861"/>
                </a:solidFill>
                <a:latin typeface="Verdana"/>
                <a:cs typeface="Verdana"/>
              </a:rPr>
              <a:t>n</a:t>
            </a:r>
            <a:r>
              <a:rPr sz="900" spc="-5" dirty="0">
                <a:solidFill>
                  <a:srgbClr val="4F5861"/>
                </a:solidFill>
                <a:latin typeface="Verdana"/>
                <a:cs typeface="Verdana"/>
              </a:rPr>
              <a:t>cy</a:t>
            </a:r>
            <a:r>
              <a:rPr sz="90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spc="-5" dirty="0">
                <a:solidFill>
                  <a:srgbClr val="4F5861"/>
                </a:solidFill>
                <a:latin typeface="Verdana"/>
                <a:cs typeface="Verdana"/>
              </a:rPr>
              <a:t>s</a:t>
            </a:r>
            <a:r>
              <a:rPr sz="900" dirty="0">
                <a:solidFill>
                  <a:srgbClr val="4F5861"/>
                </a:solidFill>
                <a:latin typeface="Verdana"/>
                <a:cs typeface="Verdana"/>
              </a:rPr>
              <a:t>e</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r</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ca</a:t>
            </a:r>
            <a:r>
              <a:rPr sz="900" dirty="0">
                <a:solidFill>
                  <a:srgbClr val="4F5861"/>
                </a:solidFill>
                <a:latin typeface="Verdana"/>
                <a:cs typeface="Verdana"/>
              </a:rPr>
              <a:t>mp</a:t>
            </a:r>
            <a:r>
              <a:rPr sz="900" spc="-10" dirty="0">
                <a:solidFill>
                  <a:srgbClr val="4F5861"/>
                </a:solidFill>
                <a:latin typeface="Verdana"/>
                <a:cs typeface="Verdana"/>
              </a:rPr>
              <a:t>u</a:t>
            </a:r>
            <a:r>
              <a:rPr sz="900" dirty="0">
                <a:solidFill>
                  <a:srgbClr val="4F5861"/>
                </a:solidFill>
                <a:latin typeface="Verdana"/>
                <a:cs typeface="Verdana"/>
              </a:rPr>
              <a:t>s</a:t>
            </a:r>
            <a:r>
              <a:rPr sz="900" spc="15" dirty="0">
                <a:solidFill>
                  <a:srgbClr val="4F5861"/>
                </a:solidFill>
                <a:latin typeface="Verdana"/>
                <a:cs typeface="Verdana"/>
              </a:rPr>
              <a:t> </a:t>
            </a:r>
            <a:r>
              <a:rPr sz="900" dirty="0">
                <a:solidFill>
                  <a:srgbClr val="4F5861"/>
                </a:solidFill>
                <a:latin typeface="Verdana"/>
                <a:cs typeface="Verdana"/>
              </a:rPr>
              <a:t>b</a:t>
            </a:r>
            <a:r>
              <a:rPr sz="900" spc="-10" dirty="0">
                <a:solidFill>
                  <a:srgbClr val="4F5861"/>
                </a:solidFill>
                <a:latin typeface="Verdana"/>
                <a:cs typeface="Verdana"/>
              </a:rPr>
              <a:t>uy</a:t>
            </a:r>
            <a:r>
              <a:rPr sz="900" spc="-5" dirty="0">
                <a:solidFill>
                  <a:srgbClr val="4F5861"/>
                </a:solidFill>
                <a:latin typeface="Verdana"/>
                <a:cs typeface="Verdana"/>
              </a:rPr>
              <a:t>-</a:t>
            </a:r>
            <a:r>
              <a:rPr sz="900" spc="5" dirty="0">
                <a:solidFill>
                  <a:srgbClr val="4F5861"/>
                </a:solidFill>
                <a:latin typeface="Verdana"/>
                <a:cs typeface="Verdana"/>
              </a:rPr>
              <a:t>i</a:t>
            </a:r>
            <a:r>
              <a:rPr sz="900" spc="-10" dirty="0">
                <a:solidFill>
                  <a:srgbClr val="4F5861"/>
                </a:solidFill>
                <a:latin typeface="Verdana"/>
                <a:cs typeface="Verdana"/>
              </a:rPr>
              <a:t>n.</a:t>
            </a:r>
            <a:endParaRPr sz="900">
              <a:latin typeface="Verdana"/>
              <a:cs typeface="Verdana"/>
            </a:endParaRPr>
          </a:p>
        </p:txBody>
      </p:sp>
      <p:sp>
        <p:nvSpPr>
          <p:cNvPr id="12" name="object 11"/>
          <p:cNvSpPr txBox="1"/>
          <p:nvPr/>
        </p:nvSpPr>
        <p:spPr>
          <a:xfrm>
            <a:off x="6894967" y="2302959"/>
            <a:ext cx="2082800" cy="152400"/>
          </a:xfrm>
          <a:prstGeom prst="rect">
            <a:avLst/>
          </a:prstGeom>
        </p:spPr>
        <p:txBody>
          <a:bodyPr vert="horz" wrap="square" lIns="0" tIns="0" rIns="0" bIns="0" rtlCol="0">
            <a:spAutoFit/>
          </a:bodyPr>
          <a:lstStyle/>
          <a:p>
            <a:pPr marL="12700">
              <a:lnSpc>
                <a:spcPct val="100000"/>
              </a:lnSpc>
            </a:pPr>
            <a:r>
              <a:rPr sz="1000" b="1" spc="-5" dirty="0">
                <a:solidFill>
                  <a:srgbClr val="0070CD"/>
                </a:solidFill>
                <a:latin typeface="Verdana"/>
                <a:cs typeface="Verdana"/>
              </a:rPr>
              <a:t>D</a:t>
            </a:r>
            <a:r>
              <a:rPr sz="1000" b="1" spc="-10"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a</a:t>
            </a:r>
            <a:r>
              <a:rPr sz="1000" b="1" spc="-5" dirty="0">
                <a:solidFill>
                  <a:srgbClr val="0070CD"/>
                </a:solidFill>
                <a:latin typeface="Verdana"/>
                <a:cs typeface="Verdana"/>
              </a:rPr>
              <a:t>-D</a:t>
            </a:r>
            <a:r>
              <a:rPr sz="1000" b="1" spc="-10" dirty="0">
                <a:solidFill>
                  <a:srgbClr val="0070CD"/>
                </a:solidFill>
                <a:latin typeface="Verdana"/>
                <a:cs typeface="Verdana"/>
              </a:rPr>
              <a:t>ri</a:t>
            </a:r>
            <a:r>
              <a:rPr sz="1000" b="1" spc="-5" dirty="0">
                <a:solidFill>
                  <a:srgbClr val="0070CD"/>
                </a:solidFill>
                <a:latin typeface="Verdana"/>
                <a:cs typeface="Verdana"/>
              </a:rPr>
              <a:t>v</a:t>
            </a:r>
            <a:r>
              <a:rPr sz="1000" b="1" spc="-10" dirty="0">
                <a:solidFill>
                  <a:srgbClr val="0070CD"/>
                </a:solidFill>
                <a:latin typeface="Verdana"/>
                <a:cs typeface="Verdana"/>
              </a:rPr>
              <a:t>e</a:t>
            </a:r>
            <a:r>
              <a:rPr sz="1000" b="1" spc="-5" dirty="0">
                <a:solidFill>
                  <a:srgbClr val="0070CD"/>
                </a:solidFill>
                <a:latin typeface="Verdana"/>
                <a:cs typeface="Verdana"/>
              </a:rPr>
              <a:t>n</a:t>
            </a:r>
            <a:r>
              <a:rPr sz="1000" b="1" dirty="0">
                <a:solidFill>
                  <a:srgbClr val="0070CD"/>
                </a:solidFill>
                <a:latin typeface="Verdana"/>
                <a:cs typeface="Verdana"/>
              </a:rPr>
              <a:t> </a:t>
            </a:r>
            <a:r>
              <a:rPr sz="1000" b="1" spc="-5" dirty="0">
                <a:solidFill>
                  <a:srgbClr val="0070CD"/>
                </a:solidFill>
                <a:latin typeface="Verdana"/>
                <a:cs typeface="Verdana"/>
              </a:rPr>
              <a:t>D</a:t>
            </a:r>
            <a:r>
              <a:rPr sz="1000" b="1" spc="-10" dirty="0">
                <a:solidFill>
                  <a:srgbClr val="0070CD"/>
                </a:solidFill>
                <a:latin typeface="Verdana"/>
                <a:cs typeface="Verdana"/>
              </a:rPr>
              <a:t>e</a:t>
            </a:r>
            <a:r>
              <a:rPr sz="1000" b="1" spc="-5" dirty="0">
                <a:solidFill>
                  <a:srgbClr val="0070CD"/>
                </a:solidFill>
                <a:latin typeface="Verdana"/>
                <a:cs typeface="Verdana"/>
              </a:rPr>
              <a:t>c</a:t>
            </a:r>
            <a:r>
              <a:rPr sz="1000" b="1" spc="-10" dirty="0">
                <a:solidFill>
                  <a:srgbClr val="0070CD"/>
                </a:solidFill>
                <a:latin typeface="Verdana"/>
                <a:cs typeface="Verdana"/>
              </a:rPr>
              <a:t>isio</a:t>
            </a:r>
            <a:r>
              <a:rPr sz="1000" b="1" spc="-5" dirty="0">
                <a:solidFill>
                  <a:srgbClr val="0070CD"/>
                </a:solidFill>
                <a:latin typeface="Verdana"/>
                <a:cs typeface="Verdana"/>
              </a:rPr>
              <a:t>n</a:t>
            </a:r>
            <a:r>
              <a:rPr sz="1000" b="1" dirty="0">
                <a:solidFill>
                  <a:srgbClr val="0070CD"/>
                </a:solidFill>
                <a:latin typeface="Verdana"/>
                <a:cs typeface="Verdana"/>
              </a:rPr>
              <a:t> </a:t>
            </a:r>
            <a:r>
              <a:rPr sz="1000" b="1" spc="-5" dirty="0">
                <a:solidFill>
                  <a:srgbClr val="0070CD"/>
                </a:solidFill>
                <a:latin typeface="Verdana"/>
                <a:cs typeface="Verdana"/>
              </a:rPr>
              <a:t>M</a:t>
            </a:r>
            <a:r>
              <a:rPr sz="1000" b="1" spc="-15" dirty="0">
                <a:solidFill>
                  <a:srgbClr val="0070CD"/>
                </a:solidFill>
                <a:latin typeface="Verdana"/>
                <a:cs typeface="Verdana"/>
              </a:rPr>
              <a:t>a</a:t>
            </a:r>
            <a:r>
              <a:rPr sz="1000" b="1" spc="-5" dirty="0">
                <a:solidFill>
                  <a:srgbClr val="0070CD"/>
                </a:solidFill>
                <a:latin typeface="Verdana"/>
                <a:cs typeface="Verdana"/>
              </a:rPr>
              <a:t>k</a:t>
            </a:r>
            <a:r>
              <a:rPr sz="1000" b="1" spc="-10" dirty="0">
                <a:solidFill>
                  <a:srgbClr val="0070CD"/>
                </a:solidFill>
                <a:latin typeface="Verdana"/>
                <a:cs typeface="Verdana"/>
              </a:rPr>
              <a:t>in</a:t>
            </a:r>
            <a:r>
              <a:rPr sz="1000" b="1" spc="-5" dirty="0">
                <a:solidFill>
                  <a:srgbClr val="0070CD"/>
                </a:solidFill>
                <a:latin typeface="Verdana"/>
                <a:cs typeface="Verdana"/>
              </a:rPr>
              <a:t>g</a:t>
            </a:r>
            <a:endParaRPr sz="1000">
              <a:latin typeface="Verdana"/>
              <a:cs typeface="Verdana"/>
            </a:endParaRPr>
          </a:p>
        </p:txBody>
      </p:sp>
      <p:sp>
        <p:nvSpPr>
          <p:cNvPr id="13" name="object 12"/>
          <p:cNvSpPr txBox="1"/>
          <p:nvPr/>
        </p:nvSpPr>
        <p:spPr>
          <a:xfrm>
            <a:off x="7747455" y="4859223"/>
            <a:ext cx="1842770" cy="962660"/>
          </a:xfrm>
          <a:prstGeom prst="rect">
            <a:avLst/>
          </a:prstGeom>
        </p:spPr>
        <p:txBody>
          <a:bodyPr vert="horz" wrap="square" lIns="0" tIns="0" rIns="0" bIns="0" rtlCol="0">
            <a:spAutoFit/>
          </a:bodyPr>
          <a:lstStyle/>
          <a:p>
            <a:pPr marL="12700" marR="5080">
              <a:lnSpc>
                <a:spcPct val="100000"/>
              </a:lnSpc>
            </a:pPr>
            <a:r>
              <a:rPr sz="900" spc="-5" dirty="0">
                <a:solidFill>
                  <a:srgbClr val="4F5861"/>
                </a:solidFill>
                <a:latin typeface="Verdana"/>
                <a:cs typeface="Verdana"/>
              </a:rPr>
              <a:t>T</a:t>
            </a:r>
            <a:r>
              <a:rPr sz="900" dirty="0">
                <a:solidFill>
                  <a:srgbClr val="4F5861"/>
                </a:solidFill>
                <a:latin typeface="Verdana"/>
                <a:cs typeface="Verdana"/>
              </a:rPr>
              <a:t>o e</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r</a:t>
            </a:r>
            <a:r>
              <a:rPr sz="900" dirty="0">
                <a:solidFill>
                  <a:srgbClr val="4F5861"/>
                </a:solidFill>
                <a:latin typeface="Verdana"/>
                <a:cs typeface="Verdana"/>
              </a:rPr>
              <a:t>e</a:t>
            </a:r>
            <a:r>
              <a:rPr sz="900" spc="20" dirty="0">
                <a:solidFill>
                  <a:srgbClr val="4F5861"/>
                </a:solidFill>
                <a:latin typeface="Verdana"/>
                <a:cs typeface="Verdana"/>
              </a:rPr>
              <a:t> </a:t>
            </a:r>
            <a:r>
              <a:rPr sz="900" dirty="0">
                <a:solidFill>
                  <a:srgbClr val="4F5861"/>
                </a:solidFill>
                <a:latin typeface="Verdana"/>
                <a:cs typeface="Verdana"/>
              </a:rPr>
              <a:t>a</a:t>
            </a:r>
            <a:r>
              <a:rPr sz="900" spc="-10" dirty="0">
                <a:solidFill>
                  <a:srgbClr val="4F5861"/>
                </a:solidFill>
                <a:latin typeface="Verdana"/>
                <a:cs typeface="Verdana"/>
              </a:rPr>
              <a:t> </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cc</a:t>
            </a:r>
            <a:r>
              <a:rPr sz="900" dirty="0">
                <a:solidFill>
                  <a:srgbClr val="4F5861"/>
                </a:solidFill>
                <a:latin typeface="Verdana"/>
                <a:cs typeface="Verdana"/>
              </a:rPr>
              <a:t>e</a:t>
            </a:r>
            <a:r>
              <a:rPr sz="900" spc="-5" dirty="0">
                <a:solidFill>
                  <a:srgbClr val="4F5861"/>
                </a:solidFill>
                <a:latin typeface="Verdana"/>
                <a:cs typeface="Verdana"/>
              </a:rPr>
              <a:t>ssf</a:t>
            </a:r>
            <a:r>
              <a:rPr sz="900" spc="-10" dirty="0">
                <a:solidFill>
                  <a:srgbClr val="4F5861"/>
                </a:solidFill>
                <a:latin typeface="Verdana"/>
                <a:cs typeface="Verdana"/>
              </a:rPr>
              <a:t>u</a:t>
            </a:r>
            <a:r>
              <a:rPr sz="900" dirty="0">
                <a:solidFill>
                  <a:srgbClr val="4F5861"/>
                </a:solidFill>
                <a:latin typeface="Verdana"/>
                <a:cs typeface="Verdana"/>
              </a:rPr>
              <a:t>l</a:t>
            </a:r>
            <a:r>
              <a:rPr sz="900" spc="45" dirty="0">
                <a:solidFill>
                  <a:srgbClr val="4F5861"/>
                </a:solidFill>
                <a:latin typeface="Verdana"/>
                <a:cs typeface="Verdana"/>
              </a:rPr>
              <a:t> </a:t>
            </a:r>
            <a:r>
              <a:rPr sz="900" spc="5" dirty="0">
                <a:solidFill>
                  <a:srgbClr val="4F5861"/>
                </a:solidFill>
                <a:latin typeface="Verdana"/>
                <a:cs typeface="Verdana"/>
              </a:rPr>
              <a:t>l</a:t>
            </a:r>
            <a:r>
              <a:rPr sz="900" spc="-5" dirty="0">
                <a:solidFill>
                  <a:srgbClr val="4F5861"/>
                </a:solidFill>
                <a:latin typeface="Verdana"/>
                <a:cs typeface="Verdana"/>
              </a:rPr>
              <a:t>a</a:t>
            </a:r>
            <a:r>
              <a:rPr sz="900" spc="-10" dirty="0">
                <a:solidFill>
                  <a:srgbClr val="4F5861"/>
                </a:solidFill>
                <a:latin typeface="Verdana"/>
                <a:cs typeface="Verdana"/>
              </a:rPr>
              <a:t>un</a:t>
            </a:r>
            <a:r>
              <a:rPr sz="900" spc="-5" dirty="0">
                <a:solidFill>
                  <a:srgbClr val="4F5861"/>
                </a:solidFill>
                <a:latin typeface="Verdana"/>
                <a:cs typeface="Verdana"/>
              </a:rPr>
              <a:t>c</a:t>
            </a:r>
            <a:r>
              <a:rPr sz="900" spc="-10" dirty="0">
                <a:solidFill>
                  <a:srgbClr val="4F5861"/>
                </a:solidFill>
                <a:latin typeface="Verdana"/>
                <a:cs typeface="Verdana"/>
              </a:rPr>
              <a:t>h</a:t>
            </a:r>
            <a:r>
              <a:rPr sz="900" dirty="0">
                <a:solidFill>
                  <a:srgbClr val="4F5861"/>
                </a:solidFill>
                <a:latin typeface="Verdana"/>
                <a:cs typeface="Verdana"/>
              </a:rPr>
              <a:t>,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15" dirty="0">
                <a:solidFill>
                  <a:srgbClr val="4F5861"/>
                </a:solidFill>
                <a:latin typeface="Verdana"/>
                <a:cs typeface="Verdana"/>
              </a:rPr>
              <a:t> </a:t>
            </a:r>
            <a:r>
              <a:rPr sz="900" dirty="0">
                <a:solidFill>
                  <a:srgbClr val="4F5861"/>
                </a:solidFill>
                <a:latin typeface="Verdana"/>
                <a:cs typeface="Verdana"/>
              </a:rPr>
              <a:t>ded</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a:t>
            </a:r>
            <a:r>
              <a:rPr sz="900" dirty="0">
                <a:solidFill>
                  <a:srgbClr val="4F5861"/>
                </a:solidFill>
                <a:latin typeface="Verdana"/>
                <a:cs typeface="Verdana"/>
              </a:rPr>
              <a:t>ed</a:t>
            </a:r>
            <a:r>
              <a:rPr sz="900" spc="-30"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lt</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t</a:t>
            </a:r>
            <a:r>
              <a:rPr sz="900" spc="20" dirty="0">
                <a:solidFill>
                  <a:srgbClr val="4F5861"/>
                </a:solidFill>
                <a:latin typeface="Verdana"/>
                <a:cs typeface="Verdana"/>
              </a:rPr>
              <a:t> </a:t>
            </a:r>
            <a:r>
              <a:rPr sz="900" spc="-5" dirty="0">
                <a:solidFill>
                  <a:srgbClr val="4F5861"/>
                </a:solidFill>
                <a:latin typeface="Verdana"/>
                <a:cs typeface="Verdana"/>
              </a:rPr>
              <a:t>w</a:t>
            </a:r>
            <a:r>
              <a:rPr sz="900" spc="5" dirty="0">
                <a:solidFill>
                  <a:srgbClr val="4F5861"/>
                </a:solidFill>
                <a:latin typeface="Verdana"/>
                <a:cs typeface="Verdana"/>
              </a:rPr>
              <a:t>ill </a:t>
            </a:r>
            <a:r>
              <a:rPr sz="900" spc="-5" dirty="0">
                <a:solidFill>
                  <a:srgbClr val="4F5861"/>
                </a:solidFill>
                <a:latin typeface="Verdana"/>
                <a:cs typeface="Verdana"/>
              </a:rPr>
              <a:t>w</a:t>
            </a:r>
            <a:r>
              <a:rPr sz="900" spc="5" dirty="0">
                <a:solidFill>
                  <a:srgbClr val="4F5861"/>
                </a:solidFill>
                <a:latin typeface="Verdana"/>
                <a:cs typeface="Verdana"/>
              </a:rPr>
              <a:t>o</a:t>
            </a:r>
            <a:r>
              <a:rPr sz="900" spc="-5" dirty="0">
                <a:solidFill>
                  <a:srgbClr val="4F5861"/>
                </a:solidFill>
                <a:latin typeface="Verdana"/>
                <a:cs typeface="Verdana"/>
              </a:rPr>
              <a:t>r</a:t>
            </a:r>
            <a:r>
              <a:rPr sz="900" dirty="0">
                <a:solidFill>
                  <a:srgbClr val="4F5861"/>
                </a:solidFill>
                <a:latin typeface="Verdana"/>
                <a:cs typeface="Verdana"/>
              </a:rPr>
              <a:t>k </a:t>
            </a:r>
            <a:r>
              <a:rPr sz="900" spc="-5" dirty="0">
                <a:solidFill>
                  <a:srgbClr val="4F5861"/>
                </a:solidFill>
                <a:latin typeface="Verdana"/>
                <a:cs typeface="Verdana"/>
              </a:rPr>
              <a:t>w</a:t>
            </a:r>
            <a:r>
              <a:rPr sz="900" spc="5" dirty="0">
                <a:solidFill>
                  <a:srgbClr val="4F5861"/>
                </a:solidFill>
                <a:latin typeface="Verdana"/>
                <a:cs typeface="Verdana"/>
              </a:rPr>
              <a:t>it</a:t>
            </a:r>
            <a:r>
              <a:rPr sz="900" dirty="0">
                <a:solidFill>
                  <a:srgbClr val="4F5861"/>
                </a:solidFill>
                <a:latin typeface="Verdana"/>
                <a:cs typeface="Verdana"/>
              </a:rPr>
              <a:t>h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15" dirty="0">
                <a:solidFill>
                  <a:srgbClr val="4F5861"/>
                </a:solidFill>
                <a:latin typeface="Verdana"/>
                <a:cs typeface="Verdana"/>
              </a:rPr>
              <a:t> </a:t>
            </a:r>
            <a:r>
              <a:rPr sz="900" spc="5" dirty="0">
                <a:solidFill>
                  <a:srgbClr val="4F5861"/>
                </a:solidFill>
                <a:latin typeface="Verdana"/>
                <a:cs typeface="Verdana"/>
              </a:rPr>
              <a:t>t</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m</a:t>
            </a:r>
            <a:r>
              <a:rPr sz="900" spc="-30" dirty="0">
                <a:solidFill>
                  <a:srgbClr val="4F5861"/>
                </a:solidFill>
                <a:latin typeface="Verdana"/>
                <a:cs typeface="Verdana"/>
              </a:rPr>
              <a:t> </a:t>
            </a:r>
            <a:r>
              <a:rPr sz="900" spc="5" dirty="0">
                <a:solidFill>
                  <a:srgbClr val="4F5861"/>
                </a:solidFill>
                <a:latin typeface="Verdana"/>
                <a:cs typeface="Verdana"/>
              </a:rPr>
              <a:t>t</a:t>
            </a:r>
            <a:r>
              <a:rPr sz="900" dirty="0">
                <a:solidFill>
                  <a:srgbClr val="4F5861"/>
                </a:solidFill>
                <a:latin typeface="Verdana"/>
                <a:cs typeface="Verdana"/>
              </a:rPr>
              <a:t>o</a:t>
            </a:r>
            <a:r>
              <a:rPr sz="900" spc="-15" dirty="0">
                <a:solidFill>
                  <a:srgbClr val="4F5861"/>
                </a:solidFill>
                <a:latin typeface="Verdana"/>
                <a:cs typeface="Verdana"/>
              </a:rPr>
              <a:t> </a:t>
            </a:r>
            <a:r>
              <a:rPr sz="900" spc="5" dirty="0">
                <a:solidFill>
                  <a:srgbClr val="4F5861"/>
                </a:solidFill>
                <a:latin typeface="Verdana"/>
                <a:cs typeface="Verdana"/>
              </a:rPr>
              <a:t>i</a:t>
            </a:r>
            <a:r>
              <a:rPr sz="900" dirty="0">
                <a:solidFill>
                  <a:srgbClr val="4F5861"/>
                </a:solidFill>
                <a:latin typeface="Verdana"/>
                <a:cs typeface="Verdana"/>
              </a:rPr>
              <a:t>de</a:t>
            </a:r>
            <a:r>
              <a:rPr sz="900" spc="-10" dirty="0">
                <a:solidFill>
                  <a:srgbClr val="4F5861"/>
                </a:solidFill>
                <a:latin typeface="Verdana"/>
                <a:cs typeface="Verdana"/>
              </a:rPr>
              <a:t>n</a:t>
            </a:r>
            <a:r>
              <a:rPr sz="900" spc="5" dirty="0">
                <a:solidFill>
                  <a:srgbClr val="4F5861"/>
                </a:solidFill>
                <a:latin typeface="Verdana"/>
                <a:cs typeface="Verdana"/>
              </a:rPr>
              <a:t>ti</a:t>
            </a:r>
            <a:r>
              <a:rPr sz="900" spc="-5" dirty="0">
                <a:solidFill>
                  <a:srgbClr val="4F5861"/>
                </a:solidFill>
                <a:latin typeface="Verdana"/>
                <a:cs typeface="Verdana"/>
              </a:rPr>
              <a:t>f</a:t>
            </a:r>
            <a:r>
              <a:rPr sz="900" dirty="0">
                <a:solidFill>
                  <a:srgbClr val="4F5861"/>
                </a:solidFill>
                <a:latin typeface="Verdana"/>
                <a:cs typeface="Verdana"/>
              </a:rPr>
              <a:t>y </a:t>
            </a:r>
            <a:r>
              <a:rPr sz="900" spc="5" dirty="0">
                <a:solidFill>
                  <a:srgbClr val="4F5861"/>
                </a:solidFill>
                <a:latin typeface="Verdana"/>
                <a:cs typeface="Verdana"/>
              </a:rPr>
              <a:t>t</a:t>
            </a:r>
            <a:r>
              <a:rPr sz="900" spc="-10" dirty="0">
                <a:solidFill>
                  <a:srgbClr val="4F5861"/>
                </a:solidFill>
                <a:latin typeface="Verdana"/>
                <a:cs typeface="Verdana"/>
              </a:rPr>
              <a:t>h</a:t>
            </a:r>
            <a:r>
              <a:rPr sz="900" dirty="0">
                <a:solidFill>
                  <a:srgbClr val="4F5861"/>
                </a:solidFill>
                <a:latin typeface="Verdana"/>
                <a:cs typeface="Verdana"/>
              </a:rPr>
              <a:t>e</a:t>
            </a:r>
            <a:r>
              <a:rPr sz="900" spc="-5" dirty="0">
                <a:solidFill>
                  <a:srgbClr val="4F5861"/>
                </a:solidFill>
                <a:latin typeface="Verdana"/>
                <a:cs typeface="Verdana"/>
              </a:rPr>
              <a:t> </a:t>
            </a:r>
            <a:r>
              <a:rPr sz="900" spc="-10" dirty="0">
                <a:solidFill>
                  <a:srgbClr val="4F5861"/>
                </a:solidFill>
                <a:latin typeface="Verdana"/>
                <a:cs typeface="Verdana"/>
              </a:rPr>
              <a:t>h</a:t>
            </a:r>
            <a:r>
              <a:rPr sz="900" spc="5" dirty="0">
                <a:solidFill>
                  <a:srgbClr val="4F5861"/>
                </a:solidFill>
                <a:latin typeface="Verdana"/>
                <a:cs typeface="Verdana"/>
              </a:rPr>
              <a:t>i</a:t>
            </a:r>
            <a:r>
              <a:rPr sz="900" dirty="0">
                <a:solidFill>
                  <a:srgbClr val="4F5861"/>
                </a:solidFill>
                <a:latin typeface="Verdana"/>
                <a:cs typeface="Verdana"/>
              </a:rPr>
              <a:t>g</a:t>
            </a:r>
            <a:r>
              <a:rPr sz="900" spc="-10" dirty="0">
                <a:solidFill>
                  <a:srgbClr val="4F5861"/>
                </a:solidFill>
                <a:latin typeface="Verdana"/>
                <a:cs typeface="Verdana"/>
              </a:rPr>
              <a:t>h</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t</a:t>
            </a:r>
            <a:r>
              <a:rPr sz="900" spc="10" dirty="0">
                <a:solidFill>
                  <a:srgbClr val="4F5861"/>
                </a:solidFill>
                <a:latin typeface="Verdana"/>
                <a:cs typeface="Verdana"/>
              </a:rPr>
              <a:t> </a:t>
            </a:r>
            <a:r>
              <a:rPr sz="900" dirty="0">
                <a:solidFill>
                  <a:srgbClr val="4F5861"/>
                </a:solidFill>
                <a:latin typeface="Verdana"/>
                <a:cs typeface="Verdana"/>
              </a:rPr>
              <a:t>p</a:t>
            </a:r>
            <a:r>
              <a:rPr sz="900" spc="5" dirty="0">
                <a:solidFill>
                  <a:srgbClr val="4F5861"/>
                </a:solidFill>
                <a:latin typeface="Verdana"/>
                <a:cs typeface="Verdana"/>
              </a:rPr>
              <a:t>ot</a:t>
            </a:r>
            <a:r>
              <a:rPr sz="900" dirty="0">
                <a:solidFill>
                  <a:srgbClr val="4F5861"/>
                </a:solidFill>
                <a:latin typeface="Verdana"/>
                <a:cs typeface="Verdana"/>
              </a:rPr>
              <a:t>e</a:t>
            </a:r>
            <a:r>
              <a:rPr sz="900" spc="-10" dirty="0">
                <a:solidFill>
                  <a:srgbClr val="4F5861"/>
                </a:solidFill>
                <a:latin typeface="Verdana"/>
                <a:cs typeface="Verdana"/>
              </a:rPr>
              <a:t>n</a:t>
            </a:r>
            <a:r>
              <a:rPr sz="900" spc="5" dirty="0">
                <a:solidFill>
                  <a:srgbClr val="4F5861"/>
                </a:solidFill>
                <a:latin typeface="Verdana"/>
                <a:cs typeface="Verdana"/>
              </a:rPr>
              <a:t>ti</a:t>
            </a:r>
            <a:r>
              <a:rPr sz="900" spc="-5" dirty="0">
                <a:solidFill>
                  <a:srgbClr val="4F5861"/>
                </a:solidFill>
                <a:latin typeface="Verdana"/>
                <a:cs typeface="Verdana"/>
              </a:rPr>
              <a:t>a</a:t>
            </a:r>
            <a:r>
              <a:rPr sz="900" dirty="0">
                <a:solidFill>
                  <a:srgbClr val="4F5861"/>
                </a:solidFill>
                <a:latin typeface="Verdana"/>
                <a:cs typeface="Verdana"/>
              </a:rPr>
              <a:t>l</a:t>
            </a:r>
            <a:r>
              <a:rPr sz="900" spc="-25" dirty="0">
                <a:solidFill>
                  <a:srgbClr val="4F5861"/>
                </a:solidFill>
                <a:latin typeface="Verdana"/>
                <a:cs typeface="Verdana"/>
              </a:rPr>
              <a:t> </a:t>
            </a:r>
            <a:r>
              <a:rPr sz="900" dirty="0">
                <a:solidFill>
                  <a:srgbClr val="4F5861"/>
                </a:solidFill>
                <a:latin typeface="Verdana"/>
                <a:cs typeface="Verdana"/>
              </a:rPr>
              <a:t>p</a:t>
            </a:r>
            <a:r>
              <a:rPr sz="900" spc="5" dirty="0">
                <a:solidFill>
                  <a:srgbClr val="4F5861"/>
                </a:solidFill>
                <a:latin typeface="Verdana"/>
                <a:cs typeface="Verdana"/>
              </a:rPr>
              <a:t>ilot</a:t>
            </a:r>
            <a:r>
              <a:rPr sz="900" spc="-5" dirty="0">
                <a:solidFill>
                  <a:srgbClr val="4F5861"/>
                </a:solidFill>
                <a:latin typeface="Verdana"/>
                <a:cs typeface="Verdana"/>
              </a:rPr>
              <a:t>s</a:t>
            </a:r>
            <a:r>
              <a:rPr sz="900" dirty="0">
                <a:solidFill>
                  <a:srgbClr val="4F5861"/>
                </a:solidFill>
                <a:latin typeface="Verdana"/>
                <a:cs typeface="Verdana"/>
              </a:rPr>
              <a:t>, p</a:t>
            </a:r>
            <a:r>
              <a:rPr sz="900" spc="5" dirty="0">
                <a:solidFill>
                  <a:srgbClr val="4F5861"/>
                </a:solidFill>
                <a:latin typeface="Verdana"/>
                <a:cs typeface="Verdana"/>
              </a:rPr>
              <a:t>l</a:t>
            </a:r>
            <a:r>
              <a:rPr sz="900" spc="-5" dirty="0">
                <a:solidFill>
                  <a:srgbClr val="4F5861"/>
                </a:solidFill>
                <a:latin typeface="Verdana"/>
                <a:cs typeface="Verdana"/>
              </a:rPr>
              <a:t>a</a:t>
            </a:r>
            <a:r>
              <a:rPr sz="900" dirty="0">
                <a:solidFill>
                  <a:srgbClr val="4F5861"/>
                </a:solidFill>
                <a:latin typeface="Verdana"/>
                <a:cs typeface="Verdana"/>
              </a:rPr>
              <a:t>n</a:t>
            </a:r>
            <a:r>
              <a:rPr sz="900" spc="-10" dirty="0">
                <a:solidFill>
                  <a:srgbClr val="4F5861"/>
                </a:solidFill>
                <a:latin typeface="Verdana"/>
                <a:cs typeface="Verdana"/>
              </a:rPr>
              <a:t> u</a:t>
            </a:r>
            <a:r>
              <a:rPr sz="900" spc="-5" dirty="0">
                <a:solidFill>
                  <a:srgbClr val="4F5861"/>
                </a:solidFill>
                <a:latin typeface="Verdana"/>
                <a:cs typeface="Verdana"/>
              </a:rPr>
              <a:t>s</a:t>
            </a:r>
            <a:r>
              <a:rPr sz="900" dirty="0">
                <a:solidFill>
                  <a:srgbClr val="4F5861"/>
                </a:solidFill>
                <a:latin typeface="Verdana"/>
                <a:cs typeface="Verdana"/>
              </a:rPr>
              <a:t>er</a:t>
            </a:r>
            <a:r>
              <a:rPr sz="900" spc="15" dirty="0">
                <a:solidFill>
                  <a:srgbClr val="4F5861"/>
                </a:solidFill>
                <a:latin typeface="Verdana"/>
                <a:cs typeface="Verdana"/>
              </a:rPr>
              <a:t> </a:t>
            </a:r>
            <a:r>
              <a:rPr sz="900" spc="5" dirty="0">
                <a:solidFill>
                  <a:srgbClr val="4F5861"/>
                </a:solidFill>
                <a:latin typeface="Verdana"/>
                <a:cs typeface="Verdana"/>
              </a:rPr>
              <a:t>t</a:t>
            </a:r>
            <a:r>
              <a:rPr sz="900" spc="-5" dirty="0">
                <a:solidFill>
                  <a:srgbClr val="4F5861"/>
                </a:solidFill>
                <a:latin typeface="Verdana"/>
                <a:cs typeface="Verdana"/>
              </a:rPr>
              <a:t>ra</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5" dirty="0">
                <a:solidFill>
                  <a:srgbClr val="4F5861"/>
                </a:solidFill>
                <a:latin typeface="Verdana"/>
                <a:cs typeface="Verdana"/>
              </a:rPr>
              <a:t> s</a:t>
            </a:r>
            <a:r>
              <a:rPr sz="900" dirty="0">
                <a:solidFill>
                  <a:srgbClr val="4F5861"/>
                </a:solidFill>
                <a:latin typeface="Verdana"/>
                <a:cs typeface="Verdana"/>
              </a:rPr>
              <a:t>et </a:t>
            </a:r>
            <a:r>
              <a:rPr sz="900" spc="-10" dirty="0">
                <a:solidFill>
                  <a:srgbClr val="4F5861"/>
                </a:solidFill>
                <a:latin typeface="Verdana"/>
                <a:cs typeface="Verdana"/>
              </a:rPr>
              <a:t>u</a:t>
            </a:r>
            <a:r>
              <a:rPr sz="900" spc="5" dirty="0">
                <a:solidFill>
                  <a:srgbClr val="4F5861"/>
                </a:solidFill>
                <a:latin typeface="Verdana"/>
                <a:cs typeface="Verdana"/>
              </a:rPr>
              <a:t>tili</a:t>
            </a:r>
            <a:r>
              <a:rPr sz="900" spc="-5" dirty="0">
                <a:solidFill>
                  <a:srgbClr val="4F5861"/>
                </a:solidFill>
                <a:latin typeface="Verdana"/>
                <a:cs typeface="Verdana"/>
              </a:rPr>
              <a:t>za</a:t>
            </a:r>
            <a:r>
              <a:rPr sz="900" spc="5" dirty="0">
                <a:solidFill>
                  <a:srgbClr val="4F5861"/>
                </a:solidFill>
                <a:latin typeface="Verdana"/>
                <a:cs typeface="Verdana"/>
              </a:rPr>
              <a:t>tio</a:t>
            </a:r>
            <a:r>
              <a:rPr sz="900" dirty="0">
                <a:solidFill>
                  <a:srgbClr val="4F5861"/>
                </a:solidFill>
                <a:latin typeface="Verdana"/>
                <a:cs typeface="Verdana"/>
              </a:rPr>
              <a:t>n</a:t>
            </a:r>
            <a:r>
              <a:rPr sz="900" spc="-15" dirty="0">
                <a:solidFill>
                  <a:srgbClr val="4F5861"/>
                </a:solidFill>
                <a:latin typeface="Verdana"/>
                <a:cs typeface="Verdana"/>
              </a:rPr>
              <a:t> </a:t>
            </a:r>
            <a:r>
              <a:rPr sz="900" dirty="0">
                <a:solidFill>
                  <a:srgbClr val="4F5861"/>
                </a:solidFill>
                <a:latin typeface="Verdana"/>
                <a:cs typeface="Verdana"/>
              </a:rPr>
              <a:t>e</a:t>
            </a:r>
            <a:r>
              <a:rPr sz="900" spc="-5" dirty="0">
                <a:solidFill>
                  <a:srgbClr val="4F5861"/>
                </a:solidFill>
                <a:latin typeface="Verdana"/>
                <a:cs typeface="Verdana"/>
              </a:rPr>
              <a:t>x</a:t>
            </a:r>
            <a:r>
              <a:rPr sz="900" dirty="0">
                <a:solidFill>
                  <a:srgbClr val="4F5861"/>
                </a:solidFill>
                <a:latin typeface="Verdana"/>
                <a:cs typeface="Verdana"/>
              </a:rPr>
              <a:t>pe</a:t>
            </a:r>
            <a:r>
              <a:rPr sz="900" spc="-5" dirty="0">
                <a:solidFill>
                  <a:srgbClr val="4F5861"/>
                </a:solidFill>
                <a:latin typeface="Verdana"/>
                <a:cs typeface="Verdana"/>
              </a:rPr>
              <a:t>c</a:t>
            </a:r>
            <a:r>
              <a:rPr sz="900" spc="5" dirty="0">
                <a:solidFill>
                  <a:srgbClr val="4F5861"/>
                </a:solidFill>
                <a:latin typeface="Verdana"/>
                <a:cs typeface="Verdana"/>
              </a:rPr>
              <a:t>t</a:t>
            </a:r>
            <a:r>
              <a:rPr sz="900" spc="-5" dirty="0">
                <a:solidFill>
                  <a:srgbClr val="4F5861"/>
                </a:solidFill>
                <a:latin typeface="Verdana"/>
                <a:cs typeface="Verdana"/>
              </a:rPr>
              <a:t>a</a:t>
            </a:r>
            <a:r>
              <a:rPr sz="900" spc="5" dirty="0">
                <a:solidFill>
                  <a:srgbClr val="4F5861"/>
                </a:solidFill>
                <a:latin typeface="Verdana"/>
                <a:cs typeface="Verdana"/>
              </a:rPr>
              <a:t>tio</a:t>
            </a:r>
            <a:r>
              <a:rPr sz="900" spc="-10" dirty="0">
                <a:solidFill>
                  <a:srgbClr val="4F5861"/>
                </a:solidFill>
                <a:latin typeface="Verdana"/>
                <a:cs typeface="Verdana"/>
              </a:rPr>
              <a:t>n</a:t>
            </a:r>
            <a:r>
              <a:rPr sz="900" dirty="0">
                <a:solidFill>
                  <a:srgbClr val="4F5861"/>
                </a:solidFill>
                <a:latin typeface="Verdana"/>
                <a:cs typeface="Verdana"/>
              </a:rPr>
              <a:t>s</a:t>
            </a:r>
            <a:r>
              <a:rPr sz="900" spc="-1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 </a:t>
            </a:r>
            <a:r>
              <a:rPr sz="900" spc="-5" dirty="0">
                <a:solidFill>
                  <a:srgbClr val="4F5861"/>
                </a:solidFill>
                <a:latin typeface="Verdana"/>
                <a:cs typeface="Verdana"/>
              </a:rPr>
              <a:t>s</a:t>
            </a:r>
            <a:r>
              <a:rPr sz="900" spc="5" dirty="0">
                <a:solidFill>
                  <a:srgbClr val="4F5861"/>
                </a:solidFill>
                <a:latin typeface="Verdana"/>
                <a:cs typeface="Verdana"/>
              </a:rPr>
              <a:t>t</a:t>
            </a:r>
            <a:r>
              <a:rPr sz="900" spc="-5" dirty="0">
                <a:solidFill>
                  <a:srgbClr val="4F5861"/>
                </a:solidFill>
                <a:latin typeface="Verdana"/>
                <a:cs typeface="Verdana"/>
              </a:rPr>
              <a:t>ra</a:t>
            </a:r>
            <a:r>
              <a:rPr sz="900" spc="5" dirty="0">
                <a:solidFill>
                  <a:srgbClr val="4F5861"/>
                </a:solidFill>
                <a:latin typeface="Verdana"/>
                <a:cs typeface="Verdana"/>
              </a:rPr>
              <a:t>t</a:t>
            </a:r>
            <a:r>
              <a:rPr sz="900" dirty="0">
                <a:solidFill>
                  <a:srgbClr val="4F5861"/>
                </a:solidFill>
                <a:latin typeface="Verdana"/>
                <a:cs typeface="Verdana"/>
              </a:rPr>
              <a:t>eg</a:t>
            </a:r>
            <a:r>
              <a:rPr sz="900" spc="-5" dirty="0">
                <a:solidFill>
                  <a:srgbClr val="4F5861"/>
                </a:solidFill>
                <a:latin typeface="Verdana"/>
                <a:cs typeface="Verdana"/>
              </a:rPr>
              <a:t>y</a:t>
            </a:r>
            <a:r>
              <a:rPr sz="900" dirty="0">
                <a:solidFill>
                  <a:srgbClr val="4F5861"/>
                </a:solidFill>
                <a:latin typeface="Verdana"/>
                <a:cs typeface="Verdana"/>
              </a:rPr>
              <a:t>.</a:t>
            </a:r>
            <a:endParaRPr sz="900" dirty="0">
              <a:latin typeface="Verdana"/>
              <a:cs typeface="Verdana"/>
            </a:endParaRPr>
          </a:p>
        </p:txBody>
      </p:sp>
      <p:sp>
        <p:nvSpPr>
          <p:cNvPr id="14" name="object 13"/>
          <p:cNvSpPr/>
          <p:nvPr/>
        </p:nvSpPr>
        <p:spPr>
          <a:xfrm>
            <a:off x="511629" y="2574978"/>
            <a:ext cx="731520" cy="731520"/>
          </a:xfrm>
          <a:custGeom>
            <a:avLst/>
            <a:gdLst/>
            <a:ahLst/>
            <a:cxnLst/>
            <a:rect l="l" t="t" r="r" b="b"/>
            <a:pathLst>
              <a:path w="731519"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15" name="object 14"/>
          <p:cNvSpPr/>
          <p:nvPr/>
        </p:nvSpPr>
        <p:spPr>
          <a:xfrm>
            <a:off x="660514" y="2712148"/>
            <a:ext cx="457198" cy="457190"/>
          </a:xfrm>
          <a:prstGeom prst="rect">
            <a:avLst/>
          </a:prstGeom>
          <a:blipFill>
            <a:blip r:embed="rId3" cstate="print"/>
            <a:stretch>
              <a:fillRect/>
            </a:stretch>
          </a:blipFill>
        </p:spPr>
        <p:txBody>
          <a:bodyPr wrap="square" lIns="0" tIns="0" rIns="0" bIns="0" rtlCol="0"/>
          <a:lstStyle/>
          <a:p>
            <a:endParaRPr/>
          </a:p>
        </p:txBody>
      </p:sp>
      <p:sp>
        <p:nvSpPr>
          <p:cNvPr id="16" name="object 15"/>
          <p:cNvSpPr/>
          <p:nvPr/>
        </p:nvSpPr>
        <p:spPr>
          <a:xfrm>
            <a:off x="3707268" y="4853701"/>
            <a:ext cx="731520" cy="731520"/>
          </a:xfrm>
          <a:custGeom>
            <a:avLst/>
            <a:gdLst/>
            <a:ahLst/>
            <a:cxnLst/>
            <a:rect l="l" t="t" r="r" b="b"/>
            <a:pathLst>
              <a:path w="731520"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17" name="object 16"/>
          <p:cNvSpPr/>
          <p:nvPr/>
        </p:nvSpPr>
        <p:spPr>
          <a:xfrm>
            <a:off x="3902237" y="4990362"/>
            <a:ext cx="365028" cy="458195"/>
          </a:xfrm>
          <a:prstGeom prst="rect">
            <a:avLst/>
          </a:prstGeom>
          <a:blipFill>
            <a:blip r:embed="rId4" cstate="print"/>
            <a:stretch>
              <a:fillRect/>
            </a:stretch>
          </a:blipFill>
        </p:spPr>
        <p:txBody>
          <a:bodyPr wrap="square" lIns="0" tIns="0" rIns="0" bIns="0" rtlCol="0"/>
          <a:lstStyle/>
          <a:p>
            <a:endParaRPr/>
          </a:p>
        </p:txBody>
      </p:sp>
      <p:sp>
        <p:nvSpPr>
          <p:cNvPr id="18" name="object 17"/>
          <p:cNvSpPr/>
          <p:nvPr/>
        </p:nvSpPr>
        <p:spPr>
          <a:xfrm>
            <a:off x="3707268" y="2574978"/>
            <a:ext cx="731520" cy="731520"/>
          </a:xfrm>
          <a:custGeom>
            <a:avLst/>
            <a:gdLst/>
            <a:ahLst/>
            <a:cxnLst/>
            <a:rect l="l" t="t" r="r" b="b"/>
            <a:pathLst>
              <a:path w="731520"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19" name="object 18"/>
          <p:cNvSpPr/>
          <p:nvPr/>
        </p:nvSpPr>
        <p:spPr>
          <a:xfrm>
            <a:off x="3865675" y="2713858"/>
            <a:ext cx="457199" cy="457199"/>
          </a:xfrm>
          <a:prstGeom prst="rect">
            <a:avLst/>
          </a:prstGeom>
          <a:blipFill>
            <a:blip r:embed="rId5" cstate="print"/>
            <a:stretch>
              <a:fillRect/>
            </a:stretch>
          </a:blipFill>
        </p:spPr>
        <p:txBody>
          <a:bodyPr wrap="square" lIns="0" tIns="0" rIns="0" bIns="0" rtlCol="0"/>
          <a:lstStyle/>
          <a:p>
            <a:endParaRPr/>
          </a:p>
        </p:txBody>
      </p:sp>
      <p:sp>
        <p:nvSpPr>
          <p:cNvPr id="20" name="object 19"/>
          <p:cNvSpPr txBox="1"/>
          <p:nvPr/>
        </p:nvSpPr>
        <p:spPr>
          <a:xfrm>
            <a:off x="1346654" y="2580500"/>
            <a:ext cx="1910080" cy="962660"/>
          </a:xfrm>
          <a:prstGeom prst="rect">
            <a:avLst/>
          </a:prstGeom>
        </p:spPr>
        <p:txBody>
          <a:bodyPr vert="horz" wrap="square" lIns="0" tIns="0" rIns="0" bIns="0" rtlCol="0">
            <a:spAutoFit/>
          </a:bodyPr>
          <a:lstStyle/>
          <a:p>
            <a:pPr marL="12700" marR="5715">
              <a:lnSpc>
                <a:spcPct val="100000"/>
              </a:lnSpc>
            </a:pP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5" dirty="0">
                <a:solidFill>
                  <a:srgbClr val="4F5861"/>
                </a:solidFill>
                <a:latin typeface="Verdana"/>
                <a:cs typeface="Verdana"/>
              </a:rPr>
              <a:t> </a:t>
            </a:r>
            <a:r>
              <a:rPr sz="900" dirty="0">
                <a:solidFill>
                  <a:srgbClr val="4F5861"/>
                </a:solidFill>
                <a:latin typeface="Verdana"/>
                <a:cs typeface="Verdana"/>
              </a:rPr>
              <a:t>ded</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a:t>
            </a:r>
            <a:r>
              <a:rPr sz="900" dirty="0">
                <a:solidFill>
                  <a:srgbClr val="4F5861"/>
                </a:solidFill>
                <a:latin typeface="Verdana"/>
                <a:cs typeface="Verdana"/>
              </a:rPr>
              <a:t>ed</a:t>
            </a:r>
            <a:r>
              <a:rPr sz="900" spc="-15"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lt</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t</a:t>
            </a:r>
            <a:r>
              <a:rPr sz="900" spc="10" dirty="0">
                <a:solidFill>
                  <a:srgbClr val="4F5861"/>
                </a:solidFill>
                <a:latin typeface="Verdana"/>
                <a:cs typeface="Verdana"/>
              </a:rPr>
              <a:t> </a:t>
            </a:r>
            <a:r>
              <a:rPr sz="900" spc="-5" dirty="0">
                <a:solidFill>
                  <a:srgbClr val="4F5861"/>
                </a:solidFill>
                <a:latin typeface="Verdana"/>
                <a:cs typeface="Verdana"/>
              </a:rPr>
              <a:t>w</a:t>
            </a:r>
            <a:r>
              <a:rPr sz="900" spc="5" dirty="0">
                <a:solidFill>
                  <a:srgbClr val="4F5861"/>
                </a:solidFill>
                <a:latin typeface="Verdana"/>
                <a:cs typeface="Verdana"/>
              </a:rPr>
              <a:t>ill </a:t>
            </a:r>
            <a:r>
              <a:rPr sz="900" spc="-5" dirty="0">
                <a:solidFill>
                  <a:srgbClr val="4F5861"/>
                </a:solidFill>
                <a:latin typeface="Verdana"/>
                <a:cs typeface="Verdana"/>
              </a:rPr>
              <a:t>w</a:t>
            </a:r>
            <a:r>
              <a:rPr sz="900" spc="5" dirty="0">
                <a:solidFill>
                  <a:srgbClr val="4F5861"/>
                </a:solidFill>
                <a:latin typeface="Verdana"/>
                <a:cs typeface="Verdana"/>
              </a:rPr>
              <a:t>o</a:t>
            </a:r>
            <a:r>
              <a:rPr sz="900" spc="-5" dirty="0">
                <a:solidFill>
                  <a:srgbClr val="4F5861"/>
                </a:solidFill>
                <a:latin typeface="Verdana"/>
                <a:cs typeface="Verdana"/>
              </a:rPr>
              <a:t>r</a:t>
            </a:r>
            <a:r>
              <a:rPr sz="900" dirty="0">
                <a:solidFill>
                  <a:srgbClr val="4F5861"/>
                </a:solidFill>
                <a:latin typeface="Verdana"/>
                <a:cs typeface="Verdana"/>
              </a:rPr>
              <a:t>k </a:t>
            </a:r>
            <a:r>
              <a:rPr sz="900" spc="-5" dirty="0">
                <a:solidFill>
                  <a:srgbClr val="4F5861"/>
                </a:solidFill>
                <a:latin typeface="Verdana"/>
                <a:cs typeface="Verdana"/>
              </a:rPr>
              <a:t>w</a:t>
            </a:r>
            <a:r>
              <a:rPr sz="900" spc="5" dirty="0">
                <a:solidFill>
                  <a:srgbClr val="4F5861"/>
                </a:solidFill>
                <a:latin typeface="Verdana"/>
                <a:cs typeface="Verdana"/>
              </a:rPr>
              <a:t>it</a:t>
            </a:r>
            <a:r>
              <a:rPr sz="900" dirty="0">
                <a:solidFill>
                  <a:srgbClr val="4F5861"/>
                </a:solidFill>
                <a:latin typeface="Verdana"/>
                <a:cs typeface="Verdana"/>
              </a:rPr>
              <a:t>h </a:t>
            </a:r>
            <a:r>
              <a:rPr sz="900" spc="-5" dirty="0">
                <a:solidFill>
                  <a:srgbClr val="4F5861"/>
                </a:solidFill>
                <a:latin typeface="Verdana"/>
                <a:cs typeface="Verdana"/>
              </a:rPr>
              <a:t>y</a:t>
            </a:r>
            <a:r>
              <a:rPr sz="900" spc="5" dirty="0">
                <a:solidFill>
                  <a:srgbClr val="4F5861"/>
                </a:solidFill>
                <a:latin typeface="Verdana"/>
                <a:cs typeface="Verdana"/>
              </a:rPr>
              <a:t>o</a:t>
            </a:r>
            <a:r>
              <a:rPr sz="900" dirty="0">
                <a:solidFill>
                  <a:srgbClr val="4F5861"/>
                </a:solidFill>
                <a:latin typeface="Verdana"/>
                <a:cs typeface="Verdana"/>
              </a:rPr>
              <a:t>u </a:t>
            </a:r>
            <a:r>
              <a:rPr sz="900" spc="5" dirty="0">
                <a:solidFill>
                  <a:srgbClr val="4F5861"/>
                </a:solidFill>
                <a:latin typeface="Verdana"/>
                <a:cs typeface="Verdana"/>
              </a:rPr>
              <a:t>t</a:t>
            </a:r>
            <a:r>
              <a:rPr sz="900" dirty="0">
                <a:solidFill>
                  <a:srgbClr val="4F5861"/>
                </a:solidFill>
                <a:latin typeface="Verdana"/>
                <a:cs typeface="Verdana"/>
              </a:rPr>
              <a:t>o</a:t>
            </a:r>
            <a:r>
              <a:rPr sz="900" spc="-15" dirty="0">
                <a:solidFill>
                  <a:srgbClr val="4F5861"/>
                </a:solidFill>
                <a:latin typeface="Verdana"/>
                <a:cs typeface="Verdana"/>
              </a:rPr>
              <a:t> </a:t>
            </a:r>
            <a:r>
              <a:rPr sz="900" dirty="0">
                <a:solidFill>
                  <a:srgbClr val="4F5861"/>
                </a:solidFill>
                <a:latin typeface="Verdana"/>
                <a:cs typeface="Verdana"/>
              </a:rPr>
              <a:t>e</a:t>
            </a:r>
            <a:r>
              <a:rPr sz="900" spc="-5" dirty="0">
                <a:solidFill>
                  <a:srgbClr val="4F5861"/>
                </a:solidFill>
                <a:latin typeface="Verdana"/>
                <a:cs typeface="Verdana"/>
              </a:rPr>
              <a:t>va</a:t>
            </a:r>
            <a:r>
              <a:rPr sz="900" spc="5" dirty="0">
                <a:solidFill>
                  <a:srgbClr val="4F5861"/>
                </a:solidFill>
                <a:latin typeface="Verdana"/>
                <a:cs typeface="Verdana"/>
              </a:rPr>
              <a:t>l</a:t>
            </a:r>
            <a:r>
              <a:rPr sz="900" spc="-10" dirty="0">
                <a:solidFill>
                  <a:srgbClr val="4F5861"/>
                </a:solidFill>
                <a:latin typeface="Verdana"/>
                <a:cs typeface="Verdana"/>
              </a:rPr>
              <a:t>u</a:t>
            </a:r>
            <a:r>
              <a:rPr sz="900" spc="-5" dirty="0">
                <a:solidFill>
                  <a:srgbClr val="4F5861"/>
                </a:solidFill>
                <a:latin typeface="Verdana"/>
                <a:cs typeface="Verdana"/>
              </a:rPr>
              <a:t>a</a:t>
            </a:r>
            <a:r>
              <a:rPr sz="900" spc="5" dirty="0">
                <a:solidFill>
                  <a:srgbClr val="4F5861"/>
                </a:solidFill>
                <a:latin typeface="Verdana"/>
                <a:cs typeface="Verdana"/>
              </a:rPr>
              <a:t>t</a:t>
            </a:r>
            <a:r>
              <a:rPr sz="900" dirty="0">
                <a:solidFill>
                  <a:srgbClr val="4F5861"/>
                </a:solidFill>
                <a:latin typeface="Verdana"/>
                <a:cs typeface="Verdana"/>
              </a:rPr>
              <a:t>e</a:t>
            </a:r>
            <a:r>
              <a:rPr sz="900" spc="-5" dirty="0">
                <a:solidFill>
                  <a:srgbClr val="4F5861"/>
                </a:solidFill>
                <a:latin typeface="Verdana"/>
                <a:cs typeface="Verdana"/>
              </a:rPr>
              <a:t> 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tit</a:t>
            </a:r>
            <a:r>
              <a:rPr sz="900" spc="-10" dirty="0">
                <a:solidFill>
                  <a:srgbClr val="4F5861"/>
                </a:solidFill>
                <a:latin typeface="Verdana"/>
                <a:cs typeface="Verdana"/>
              </a:rPr>
              <a:t>u</a:t>
            </a:r>
            <a:r>
              <a:rPr sz="900" spc="5" dirty="0">
                <a:solidFill>
                  <a:srgbClr val="4F5861"/>
                </a:solidFill>
                <a:latin typeface="Verdana"/>
                <a:cs typeface="Verdana"/>
              </a:rPr>
              <a:t>tio</a:t>
            </a:r>
            <a:r>
              <a:rPr sz="900" spc="-10" dirty="0">
                <a:solidFill>
                  <a:srgbClr val="4F5861"/>
                </a:solidFill>
                <a:latin typeface="Verdana"/>
                <a:cs typeface="Verdana"/>
              </a:rPr>
              <a:t>n</a:t>
            </a:r>
            <a:r>
              <a:rPr sz="900" spc="-5" dirty="0">
                <a:solidFill>
                  <a:srgbClr val="4F5861"/>
                </a:solidFill>
                <a:latin typeface="Verdana"/>
                <a:cs typeface="Verdana"/>
              </a:rPr>
              <a:t>’</a:t>
            </a:r>
            <a:r>
              <a:rPr sz="900" dirty="0">
                <a:solidFill>
                  <a:srgbClr val="4F5861"/>
                </a:solidFill>
                <a:latin typeface="Verdana"/>
                <a:cs typeface="Verdana"/>
              </a:rPr>
              <a:t>s</a:t>
            </a:r>
            <a:r>
              <a:rPr sz="900" spc="5" dirty="0">
                <a:solidFill>
                  <a:srgbClr val="4F5861"/>
                </a:solidFill>
                <a:latin typeface="Verdana"/>
                <a:cs typeface="Verdana"/>
              </a:rPr>
              <a:t> o</a:t>
            </a:r>
            <a:r>
              <a:rPr sz="900" spc="-5" dirty="0">
                <a:solidFill>
                  <a:srgbClr val="4F5861"/>
                </a:solidFill>
                <a:latin typeface="Verdana"/>
                <a:cs typeface="Verdana"/>
              </a:rPr>
              <a:t>v</a:t>
            </a:r>
            <a:r>
              <a:rPr sz="900" dirty="0">
                <a:solidFill>
                  <a:srgbClr val="4F5861"/>
                </a:solidFill>
                <a:latin typeface="Verdana"/>
                <a:cs typeface="Verdana"/>
              </a:rPr>
              <a:t>e</a:t>
            </a:r>
            <a:r>
              <a:rPr sz="900" spc="-5" dirty="0">
                <a:solidFill>
                  <a:srgbClr val="4F5861"/>
                </a:solidFill>
                <a:latin typeface="Verdana"/>
                <a:cs typeface="Verdana"/>
              </a:rPr>
              <a:t>ra</a:t>
            </a:r>
            <a:r>
              <a:rPr sz="900" spc="5" dirty="0">
                <a:solidFill>
                  <a:srgbClr val="4F5861"/>
                </a:solidFill>
                <a:latin typeface="Verdana"/>
                <a:cs typeface="Verdana"/>
              </a:rPr>
              <a:t>l</a:t>
            </a:r>
            <a:r>
              <a:rPr sz="900" dirty="0">
                <a:solidFill>
                  <a:srgbClr val="4F5861"/>
                </a:solidFill>
                <a:latin typeface="Verdana"/>
                <a:cs typeface="Verdana"/>
              </a:rPr>
              <a:t>l </a:t>
            </a:r>
            <a:r>
              <a:rPr sz="900" spc="-5" dirty="0">
                <a:solidFill>
                  <a:srgbClr val="4F5861"/>
                </a:solidFill>
                <a:latin typeface="Verdana"/>
                <a:cs typeface="Verdana"/>
              </a:rPr>
              <a:t>r</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d</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s</a:t>
            </a:r>
            <a:r>
              <a:rPr sz="900" spc="5" dirty="0">
                <a:solidFill>
                  <a:srgbClr val="4F5861"/>
                </a:solidFill>
                <a:latin typeface="Verdana"/>
                <a:cs typeface="Verdana"/>
              </a:rPr>
              <a:t> </a:t>
            </a:r>
            <a:r>
              <a:rPr sz="900" spc="-5" dirty="0">
                <a:solidFill>
                  <a:srgbClr val="4F5861"/>
                </a:solidFill>
                <a:latin typeface="Verdana"/>
                <a:cs typeface="Verdana"/>
              </a:rPr>
              <a:t>f</a:t>
            </a:r>
            <a:r>
              <a:rPr sz="900" spc="5" dirty="0">
                <a:solidFill>
                  <a:srgbClr val="4F5861"/>
                </a:solidFill>
                <a:latin typeface="Verdana"/>
                <a:cs typeface="Verdana"/>
              </a:rPr>
              <a:t>or t</a:t>
            </a:r>
            <a:r>
              <a:rPr sz="900" spc="-10" dirty="0">
                <a:solidFill>
                  <a:srgbClr val="4F5861"/>
                </a:solidFill>
                <a:latin typeface="Verdana"/>
                <a:cs typeface="Verdana"/>
              </a:rPr>
              <a:t>h</a:t>
            </a:r>
            <a:r>
              <a:rPr sz="900" dirty="0">
                <a:solidFill>
                  <a:srgbClr val="4F5861"/>
                </a:solidFill>
                <a:latin typeface="Verdana"/>
                <a:cs typeface="Verdana"/>
              </a:rPr>
              <a:t>e</a:t>
            </a:r>
            <a:r>
              <a:rPr sz="900" spc="-5" dirty="0">
                <a:solidFill>
                  <a:srgbClr val="4F5861"/>
                </a:solidFill>
                <a:latin typeface="Verdana"/>
                <a:cs typeface="Verdana"/>
              </a:rPr>
              <a:t> SS</a:t>
            </a:r>
            <a:r>
              <a:rPr sz="900" dirty="0">
                <a:solidFill>
                  <a:srgbClr val="4F5861"/>
                </a:solidFill>
                <a:latin typeface="Verdana"/>
                <a:cs typeface="Verdana"/>
              </a:rPr>
              <a:t>C</a:t>
            </a:r>
            <a:r>
              <a:rPr sz="900" spc="-10" dirty="0">
                <a:solidFill>
                  <a:srgbClr val="4F5861"/>
                </a:solidFill>
                <a:latin typeface="Verdana"/>
                <a:cs typeface="Verdana"/>
              </a:rPr>
              <a:t>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iti</a:t>
            </a:r>
            <a:r>
              <a:rPr sz="900" spc="-5" dirty="0">
                <a:solidFill>
                  <a:srgbClr val="4F5861"/>
                </a:solidFill>
                <a:latin typeface="Verdana"/>
                <a:cs typeface="Verdana"/>
              </a:rPr>
              <a:t>a</a:t>
            </a:r>
            <a:r>
              <a:rPr sz="900" spc="5" dirty="0">
                <a:solidFill>
                  <a:srgbClr val="4F5861"/>
                </a:solidFill>
                <a:latin typeface="Verdana"/>
                <a:cs typeface="Verdana"/>
              </a:rPr>
              <a:t>ti</a:t>
            </a:r>
            <a:r>
              <a:rPr sz="900" spc="-5" dirty="0">
                <a:solidFill>
                  <a:srgbClr val="4F5861"/>
                </a:solidFill>
                <a:latin typeface="Verdana"/>
                <a:cs typeface="Verdana"/>
              </a:rPr>
              <a:t>v</a:t>
            </a:r>
            <a:r>
              <a:rPr sz="900" dirty="0">
                <a:solidFill>
                  <a:srgbClr val="4F5861"/>
                </a:solidFill>
                <a:latin typeface="Verdana"/>
                <a:cs typeface="Verdana"/>
              </a:rPr>
              <a:t>e,</a:t>
            </a:r>
            <a:r>
              <a:rPr sz="900" spc="-25" dirty="0">
                <a:solidFill>
                  <a:srgbClr val="4F5861"/>
                </a:solidFill>
                <a:latin typeface="Verdana"/>
                <a:cs typeface="Verdana"/>
              </a:rPr>
              <a:t> </a:t>
            </a:r>
            <a:r>
              <a:rPr sz="900" spc="5" dirty="0">
                <a:solidFill>
                  <a:srgbClr val="4F5861"/>
                </a:solidFill>
                <a:latin typeface="Verdana"/>
                <a:cs typeface="Verdana"/>
              </a:rPr>
              <a:t>i</a:t>
            </a:r>
            <a:r>
              <a:rPr sz="900" dirty="0">
                <a:solidFill>
                  <a:srgbClr val="4F5861"/>
                </a:solidFill>
                <a:latin typeface="Verdana"/>
                <a:cs typeface="Verdana"/>
              </a:rPr>
              <a:t>de</a:t>
            </a:r>
            <a:r>
              <a:rPr sz="900" spc="-10" dirty="0">
                <a:solidFill>
                  <a:srgbClr val="4F5861"/>
                </a:solidFill>
                <a:latin typeface="Verdana"/>
                <a:cs typeface="Verdana"/>
              </a:rPr>
              <a:t>n</a:t>
            </a:r>
            <a:r>
              <a:rPr sz="900" spc="5" dirty="0">
                <a:solidFill>
                  <a:srgbClr val="4F5861"/>
                </a:solidFill>
                <a:latin typeface="Verdana"/>
                <a:cs typeface="Verdana"/>
              </a:rPr>
              <a:t>ti</a:t>
            </a:r>
            <a:r>
              <a:rPr sz="900" spc="-5" dirty="0">
                <a:solidFill>
                  <a:srgbClr val="4F5861"/>
                </a:solidFill>
                <a:latin typeface="Verdana"/>
                <a:cs typeface="Verdana"/>
              </a:rPr>
              <a:t>f</a:t>
            </a:r>
            <a:r>
              <a:rPr sz="900" dirty="0">
                <a:solidFill>
                  <a:srgbClr val="4F5861"/>
                </a:solidFill>
                <a:latin typeface="Verdana"/>
                <a:cs typeface="Verdana"/>
              </a:rPr>
              <a:t>y p</a:t>
            </a:r>
            <a:r>
              <a:rPr sz="900" spc="5" dirty="0">
                <a:solidFill>
                  <a:srgbClr val="4F5861"/>
                </a:solidFill>
                <a:latin typeface="Verdana"/>
                <a:cs typeface="Verdana"/>
              </a:rPr>
              <a:t>ot</a:t>
            </a:r>
            <a:r>
              <a:rPr sz="900" dirty="0">
                <a:solidFill>
                  <a:srgbClr val="4F5861"/>
                </a:solidFill>
                <a:latin typeface="Verdana"/>
                <a:cs typeface="Verdana"/>
              </a:rPr>
              <a:t>e</a:t>
            </a:r>
            <a:r>
              <a:rPr sz="900" spc="-10" dirty="0">
                <a:solidFill>
                  <a:srgbClr val="4F5861"/>
                </a:solidFill>
                <a:latin typeface="Verdana"/>
                <a:cs typeface="Verdana"/>
              </a:rPr>
              <a:t>n</a:t>
            </a:r>
            <a:r>
              <a:rPr sz="900" spc="5" dirty="0">
                <a:solidFill>
                  <a:srgbClr val="4F5861"/>
                </a:solidFill>
                <a:latin typeface="Verdana"/>
                <a:cs typeface="Verdana"/>
              </a:rPr>
              <a:t>ti</a:t>
            </a:r>
            <a:r>
              <a:rPr sz="900" spc="-5" dirty="0">
                <a:solidFill>
                  <a:srgbClr val="4F5861"/>
                </a:solidFill>
                <a:latin typeface="Verdana"/>
                <a:cs typeface="Verdana"/>
              </a:rPr>
              <a:t>a</a:t>
            </a:r>
            <a:r>
              <a:rPr sz="900" dirty="0">
                <a:solidFill>
                  <a:srgbClr val="4F5861"/>
                </a:solidFill>
                <a:latin typeface="Verdana"/>
                <a:cs typeface="Verdana"/>
              </a:rPr>
              <a:t>l</a:t>
            </a:r>
            <a:r>
              <a:rPr sz="900" spc="-25" dirty="0">
                <a:solidFill>
                  <a:srgbClr val="4F5861"/>
                </a:solidFill>
                <a:latin typeface="Verdana"/>
                <a:cs typeface="Verdana"/>
              </a:rPr>
              <a:t> </a:t>
            </a:r>
            <a:r>
              <a:rPr sz="900" dirty="0">
                <a:solidFill>
                  <a:srgbClr val="4F5861"/>
                </a:solidFill>
                <a:latin typeface="Verdana"/>
                <a:cs typeface="Verdana"/>
              </a:rPr>
              <a:t>b</a:t>
            </a:r>
            <a:r>
              <a:rPr sz="900" spc="-5" dirty="0">
                <a:solidFill>
                  <a:srgbClr val="4F5861"/>
                </a:solidFill>
                <a:latin typeface="Verdana"/>
                <a:cs typeface="Verdana"/>
              </a:rPr>
              <a:t>arr</a:t>
            </a:r>
            <a:r>
              <a:rPr sz="900" spc="5" dirty="0">
                <a:solidFill>
                  <a:srgbClr val="4F5861"/>
                </a:solidFill>
                <a:latin typeface="Verdana"/>
                <a:cs typeface="Verdana"/>
              </a:rPr>
              <a:t>i</a:t>
            </a:r>
            <a:r>
              <a:rPr sz="900" dirty="0">
                <a:solidFill>
                  <a:srgbClr val="4F5861"/>
                </a:solidFill>
                <a:latin typeface="Verdana"/>
                <a:cs typeface="Verdana"/>
              </a:rPr>
              <a:t>e</a:t>
            </a:r>
            <a:r>
              <a:rPr sz="900" spc="-5" dirty="0">
                <a:solidFill>
                  <a:srgbClr val="4F5861"/>
                </a:solidFill>
                <a:latin typeface="Verdana"/>
                <a:cs typeface="Verdana"/>
              </a:rPr>
              <a:t>rs</a:t>
            </a:r>
            <a:r>
              <a:rPr sz="90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dirty="0">
                <a:solidFill>
                  <a:srgbClr val="4F5861"/>
                </a:solidFill>
                <a:latin typeface="Verdana"/>
                <a:cs typeface="Verdana"/>
              </a:rPr>
              <a:t>de</a:t>
            </a:r>
            <a:r>
              <a:rPr sz="900" spc="-5" dirty="0">
                <a:solidFill>
                  <a:srgbClr val="4F5861"/>
                </a:solidFill>
                <a:latin typeface="Verdana"/>
                <a:cs typeface="Verdana"/>
              </a:rPr>
              <a:t>v</a:t>
            </a:r>
            <a:r>
              <a:rPr sz="900" dirty="0">
                <a:solidFill>
                  <a:srgbClr val="4F5861"/>
                </a:solidFill>
                <a:latin typeface="Verdana"/>
                <a:cs typeface="Verdana"/>
              </a:rPr>
              <a:t>e</a:t>
            </a:r>
            <a:r>
              <a:rPr sz="900" spc="5" dirty="0">
                <a:solidFill>
                  <a:srgbClr val="4F5861"/>
                </a:solidFill>
                <a:latin typeface="Verdana"/>
                <a:cs typeface="Verdana"/>
              </a:rPr>
              <a:t>lo</a:t>
            </a:r>
            <a:r>
              <a:rPr sz="900" dirty="0">
                <a:solidFill>
                  <a:srgbClr val="4F5861"/>
                </a:solidFill>
                <a:latin typeface="Verdana"/>
                <a:cs typeface="Verdana"/>
              </a:rPr>
              <a:t>p</a:t>
            </a:r>
            <a:r>
              <a:rPr sz="900" spc="-5" dirty="0">
                <a:solidFill>
                  <a:srgbClr val="4F5861"/>
                </a:solidFill>
                <a:latin typeface="Verdana"/>
                <a:cs typeface="Verdana"/>
              </a:rPr>
              <a:t> </a:t>
            </a:r>
            <a:r>
              <a:rPr sz="900" dirty="0">
                <a:solidFill>
                  <a:srgbClr val="4F5861"/>
                </a:solidFill>
                <a:latin typeface="Verdana"/>
                <a:cs typeface="Verdana"/>
              </a:rPr>
              <a:t>a </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s</a:t>
            </a:r>
            <a:r>
              <a:rPr sz="900" spc="5" dirty="0">
                <a:solidFill>
                  <a:srgbClr val="4F5861"/>
                </a:solidFill>
                <a:latin typeface="Verdana"/>
                <a:cs typeface="Verdana"/>
              </a:rPr>
              <a:t>to</a:t>
            </a:r>
            <a:r>
              <a:rPr sz="900" dirty="0">
                <a:solidFill>
                  <a:srgbClr val="4F5861"/>
                </a:solidFill>
                <a:latin typeface="Verdana"/>
                <a:cs typeface="Verdana"/>
              </a:rPr>
              <a:t>m</a:t>
            </a:r>
            <a:r>
              <a:rPr sz="900" spc="5" dirty="0">
                <a:solidFill>
                  <a:srgbClr val="4F5861"/>
                </a:solidFill>
                <a:latin typeface="Verdana"/>
                <a:cs typeface="Verdana"/>
              </a:rPr>
              <a:t>i</a:t>
            </a:r>
            <a:r>
              <a:rPr sz="900" spc="-5" dirty="0">
                <a:solidFill>
                  <a:srgbClr val="4F5861"/>
                </a:solidFill>
                <a:latin typeface="Verdana"/>
                <a:cs typeface="Verdana"/>
              </a:rPr>
              <a:t>z</a:t>
            </a:r>
            <a:r>
              <a:rPr sz="900" dirty="0">
                <a:solidFill>
                  <a:srgbClr val="4F5861"/>
                </a:solidFill>
                <a:latin typeface="Verdana"/>
                <a:cs typeface="Verdana"/>
              </a:rPr>
              <a:t>ed</a:t>
            </a:r>
            <a:r>
              <a:rPr sz="900" spc="10" dirty="0">
                <a:solidFill>
                  <a:srgbClr val="4F5861"/>
                </a:solidFill>
                <a:latin typeface="Verdana"/>
                <a:cs typeface="Verdana"/>
              </a:rPr>
              <a:t> </a:t>
            </a:r>
            <a:r>
              <a:rPr sz="900" spc="5" dirty="0">
                <a:solidFill>
                  <a:srgbClr val="4F5861"/>
                </a:solidFill>
                <a:latin typeface="Verdana"/>
                <a:cs typeface="Verdana"/>
              </a:rPr>
              <a:t>i</a:t>
            </a:r>
            <a:r>
              <a:rPr sz="900" dirty="0">
                <a:solidFill>
                  <a:srgbClr val="4F5861"/>
                </a:solidFill>
                <a:latin typeface="Verdana"/>
                <a:cs typeface="Verdana"/>
              </a:rPr>
              <a:t>mp</a:t>
            </a:r>
            <a:r>
              <a:rPr sz="900" spc="5" dirty="0">
                <a:solidFill>
                  <a:srgbClr val="4F5861"/>
                </a:solidFill>
                <a:latin typeface="Verdana"/>
                <a:cs typeface="Verdana"/>
              </a:rPr>
              <a:t>l</a:t>
            </a:r>
            <a:r>
              <a:rPr sz="900" dirty="0">
                <a:solidFill>
                  <a:srgbClr val="4F5861"/>
                </a:solidFill>
                <a:latin typeface="Verdana"/>
                <a:cs typeface="Verdana"/>
              </a:rPr>
              <a:t>eme</a:t>
            </a:r>
            <a:r>
              <a:rPr sz="900" spc="-10" dirty="0">
                <a:solidFill>
                  <a:srgbClr val="4F5861"/>
                </a:solidFill>
                <a:latin typeface="Verdana"/>
                <a:cs typeface="Verdana"/>
              </a:rPr>
              <a:t>n</a:t>
            </a:r>
            <a:r>
              <a:rPr sz="900" spc="5" dirty="0">
                <a:solidFill>
                  <a:srgbClr val="4F5861"/>
                </a:solidFill>
                <a:latin typeface="Verdana"/>
                <a:cs typeface="Verdana"/>
              </a:rPr>
              <a:t>t</a:t>
            </a:r>
            <a:r>
              <a:rPr sz="900" spc="-5" dirty="0">
                <a:solidFill>
                  <a:srgbClr val="4F5861"/>
                </a:solidFill>
                <a:latin typeface="Verdana"/>
                <a:cs typeface="Verdana"/>
              </a:rPr>
              <a:t>a</a:t>
            </a:r>
            <a:r>
              <a:rPr sz="900" spc="5" dirty="0">
                <a:solidFill>
                  <a:srgbClr val="4F5861"/>
                </a:solidFill>
                <a:latin typeface="Verdana"/>
                <a:cs typeface="Verdana"/>
              </a:rPr>
              <a:t>tion </a:t>
            </a:r>
            <a:r>
              <a:rPr sz="900" spc="-5" dirty="0">
                <a:solidFill>
                  <a:srgbClr val="4F5861"/>
                </a:solidFill>
                <a:latin typeface="Verdana"/>
                <a:cs typeface="Verdana"/>
              </a:rPr>
              <a:t>s</a:t>
            </a:r>
            <a:r>
              <a:rPr sz="900" spc="5" dirty="0">
                <a:solidFill>
                  <a:srgbClr val="4F5861"/>
                </a:solidFill>
                <a:latin typeface="Verdana"/>
                <a:cs typeface="Verdana"/>
              </a:rPr>
              <a:t>t</a:t>
            </a:r>
            <a:r>
              <a:rPr sz="900" spc="-5" dirty="0">
                <a:solidFill>
                  <a:srgbClr val="4F5861"/>
                </a:solidFill>
                <a:latin typeface="Verdana"/>
                <a:cs typeface="Verdana"/>
              </a:rPr>
              <a:t>ra</a:t>
            </a:r>
            <a:r>
              <a:rPr sz="900" spc="5" dirty="0">
                <a:solidFill>
                  <a:srgbClr val="4F5861"/>
                </a:solidFill>
                <a:latin typeface="Verdana"/>
                <a:cs typeface="Verdana"/>
              </a:rPr>
              <a:t>t</a:t>
            </a:r>
            <a:r>
              <a:rPr sz="900" dirty="0">
                <a:solidFill>
                  <a:srgbClr val="4F5861"/>
                </a:solidFill>
                <a:latin typeface="Verdana"/>
                <a:cs typeface="Verdana"/>
              </a:rPr>
              <a:t>eg</a:t>
            </a:r>
            <a:r>
              <a:rPr sz="900" spc="-5" dirty="0">
                <a:solidFill>
                  <a:srgbClr val="4F5861"/>
                </a:solidFill>
                <a:latin typeface="Verdana"/>
                <a:cs typeface="Verdana"/>
              </a:rPr>
              <a:t>y</a:t>
            </a:r>
            <a:r>
              <a:rPr sz="900" dirty="0">
                <a:solidFill>
                  <a:srgbClr val="4F5861"/>
                </a:solidFill>
                <a:latin typeface="Verdana"/>
                <a:cs typeface="Verdana"/>
              </a:rPr>
              <a:t>.</a:t>
            </a:r>
            <a:endParaRPr sz="900" dirty="0">
              <a:latin typeface="Verdana"/>
              <a:cs typeface="Verdana"/>
            </a:endParaRPr>
          </a:p>
        </p:txBody>
      </p:sp>
      <p:sp>
        <p:nvSpPr>
          <p:cNvPr id="21" name="object 20"/>
          <p:cNvSpPr txBox="1"/>
          <p:nvPr/>
        </p:nvSpPr>
        <p:spPr>
          <a:xfrm>
            <a:off x="494168" y="3688753"/>
            <a:ext cx="2317115" cy="316865"/>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Or</a:t>
            </a:r>
            <a:r>
              <a:rPr sz="900" dirty="0">
                <a:solidFill>
                  <a:srgbClr val="4F5861"/>
                </a:solidFill>
                <a:latin typeface="Verdana"/>
                <a:cs typeface="Verdana"/>
              </a:rPr>
              <a:t>g</a:t>
            </a:r>
            <a:r>
              <a:rPr sz="900" spc="-5" dirty="0">
                <a:solidFill>
                  <a:srgbClr val="4F5861"/>
                </a:solidFill>
                <a:latin typeface="Verdana"/>
                <a:cs typeface="Verdana"/>
              </a:rPr>
              <a:t>a</a:t>
            </a:r>
            <a:r>
              <a:rPr sz="900" spc="-10" dirty="0">
                <a:solidFill>
                  <a:srgbClr val="4F5861"/>
                </a:solidFill>
                <a:latin typeface="Verdana"/>
                <a:cs typeface="Verdana"/>
              </a:rPr>
              <a:t>n</a:t>
            </a:r>
            <a:r>
              <a:rPr sz="900" spc="5" dirty="0">
                <a:solidFill>
                  <a:srgbClr val="4F5861"/>
                </a:solidFill>
                <a:latin typeface="Verdana"/>
                <a:cs typeface="Verdana"/>
              </a:rPr>
              <a:t>i</a:t>
            </a:r>
            <a:r>
              <a:rPr sz="900" spc="-5" dirty="0">
                <a:solidFill>
                  <a:srgbClr val="4F5861"/>
                </a:solidFill>
                <a:latin typeface="Verdana"/>
                <a:cs typeface="Verdana"/>
              </a:rPr>
              <a:t>za</a:t>
            </a:r>
            <a:r>
              <a:rPr sz="900" spc="5" dirty="0">
                <a:solidFill>
                  <a:srgbClr val="4F5861"/>
                </a:solidFill>
                <a:latin typeface="Verdana"/>
                <a:cs typeface="Verdana"/>
              </a:rPr>
              <a:t>tio</a:t>
            </a:r>
            <a:r>
              <a:rPr sz="900" spc="-10" dirty="0">
                <a:solidFill>
                  <a:srgbClr val="4F5861"/>
                </a:solidFill>
                <a:latin typeface="Verdana"/>
                <a:cs typeface="Verdana"/>
              </a:rPr>
              <a:t>n</a:t>
            </a:r>
            <a:r>
              <a:rPr sz="900" spc="-5" dirty="0">
                <a:solidFill>
                  <a:srgbClr val="4F5861"/>
                </a:solidFill>
                <a:latin typeface="Verdana"/>
                <a:cs typeface="Verdana"/>
              </a:rPr>
              <a:t>a</a:t>
            </a:r>
            <a:r>
              <a:rPr sz="900" dirty="0">
                <a:solidFill>
                  <a:srgbClr val="4F5861"/>
                </a:solidFill>
                <a:latin typeface="Verdana"/>
                <a:cs typeface="Verdana"/>
              </a:rPr>
              <a:t>l</a:t>
            </a:r>
            <a:r>
              <a:rPr sz="900" spc="10" dirty="0">
                <a:solidFill>
                  <a:srgbClr val="4F5861"/>
                </a:solidFill>
                <a:latin typeface="Verdana"/>
                <a:cs typeface="Verdana"/>
              </a:rPr>
              <a:t> </a:t>
            </a:r>
            <a:r>
              <a:rPr sz="900" spc="-5" dirty="0">
                <a:solidFill>
                  <a:srgbClr val="4F5861"/>
                </a:solidFill>
                <a:latin typeface="Verdana"/>
                <a:cs typeface="Verdana"/>
              </a:rPr>
              <a:t>R</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d</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s</a:t>
            </a:r>
            <a:r>
              <a:rPr sz="900" spc="5" dirty="0">
                <a:solidFill>
                  <a:srgbClr val="4F5861"/>
                </a:solidFill>
                <a:latin typeface="Verdana"/>
                <a:cs typeface="Verdana"/>
              </a:rPr>
              <a:t> </a:t>
            </a:r>
            <a:r>
              <a:rPr sz="900" spc="-5" dirty="0">
                <a:solidFill>
                  <a:srgbClr val="4F5861"/>
                </a:solidFill>
                <a:latin typeface="Verdana"/>
                <a:cs typeface="Verdana"/>
              </a:rPr>
              <a:t>Ass</a:t>
            </a:r>
            <a:r>
              <a:rPr sz="900" dirty="0">
                <a:solidFill>
                  <a:srgbClr val="4F5861"/>
                </a:solidFill>
                <a:latin typeface="Verdana"/>
                <a:cs typeface="Verdana"/>
              </a:rPr>
              <a:t>e</a:t>
            </a:r>
            <a:r>
              <a:rPr sz="900" spc="-5" dirty="0">
                <a:solidFill>
                  <a:srgbClr val="4F5861"/>
                </a:solidFill>
                <a:latin typeface="Verdana"/>
                <a:cs typeface="Verdana"/>
              </a:rPr>
              <a:t>ss</a:t>
            </a:r>
            <a:r>
              <a:rPr sz="900" dirty="0">
                <a:solidFill>
                  <a:srgbClr val="4F5861"/>
                </a:solidFill>
                <a:latin typeface="Verdana"/>
                <a:cs typeface="Verdana"/>
              </a:rPr>
              <a:t>me</a:t>
            </a:r>
            <a:r>
              <a:rPr sz="900" spc="-10" dirty="0">
                <a:solidFill>
                  <a:srgbClr val="4F5861"/>
                </a:solidFill>
                <a:latin typeface="Verdana"/>
                <a:cs typeface="Verdana"/>
              </a:rPr>
              <a:t>n</a:t>
            </a:r>
            <a:r>
              <a:rPr sz="900" dirty="0">
                <a:solidFill>
                  <a:srgbClr val="4F5861"/>
                </a:solidFill>
                <a:latin typeface="Verdana"/>
                <a:cs typeface="Verdana"/>
              </a:rPr>
              <a:t>t</a:t>
            </a:r>
            <a:endParaRPr sz="900">
              <a:latin typeface="Verdana"/>
              <a:cs typeface="Verdana"/>
            </a:endParaRPr>
          </a:p>
        </p:txBody>
      </p:sp>
      <p:sp>
        <p:nvSpPr>
          <p:cNvPr id="22" name="object 21"/>
          <p:cNvSpPr txBox="1"/>
          <p:nvPr/>
        </p:nvSpPr>
        <p:spPr>
          <a:xfrm>
            <a:off x="1346732" y="4859172"/>
            <a:ext cx="2124710" cy="1099820"/>
          </a:xfrm>
          <a:prstGeom prst="rect">
            <a:avLst/>
          </a:prstGeom>
        </p:spPr>
        <p:txBody>
          <a:bodyPr vert="horz" wrap="square" lIns="0" tIns="0" rIns="0" bIns="0" rtlCol="0">
            <a:spAutoFit/>
          </a:bodyPr>
          <a:lstStyle/>
          <a:p>
            <a:pPr marL="12700" marR="5080">
              <a:lnSpc>
                <a:spcPct val="100000"/>
              </a:lnSpc>
            </a:pPr>
            <a:r>
              <a:rPr sz="900" dirty="0">
                <a:solidFill>
                  <a:srgbClr val="4F5861"/>
                </a:solidFill>
                <a:latin typeface="Verdana"/>
                <a:cs typeface="Verdana"/>
              </a:rPr>
              <a:t>U</a:t>
            </a:r>
            <a:r>
              <a:rPr sz="900" spc="-5" dirty="0">
                <a:solidFill>
                  <a:srgbClr val="4F5861"/>
                </a:solidFill>
                <a:latin typeface="Verdana"/>
                <a:cs typeface="Verdana"/>
              </a:rPr>
              <a:t>s</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10" dirty="0">
                <a:solidFill>
                  <a:srgbClr val="4F5861"/>
                </a:solidFill>
                <a:latin typeface="Verdana"/>
                <a:cs typeface="Verdana"/>
              </a:rPr>
              <a:t> </a:t>
            </a:r>
            <a:r>
              <a:rPr sz="900" dirty="0">
                <a:solidFill>
                  <a:srgbClr val="4F5861"/>
                </a:solidFill>
                <a:latin typeface="Verdana"/>
                <a:cs typeface="Verdana"/>
              </a:rPr>
              <a:t>d</a:t>
            </a:r>
            <a:r>
              <a:rPr sz="900" spc="5" dirty="0">
                <a:solidFill>
                  <a:srgbClr val="4F5861"/>
                </a:solidFill>
                <a:latin typeface="Verdana"/>
                <a:cs typeface="Verdana"/>
              </a:rPr>
              <a:t>i</a:t>
            </a:r>
            <a:r>
              <a:rPr sz="900" spc="-5" dirty="0">
                <a:solidFill>
                  <a:srgbClr val="4F5861"/>
                </a:solidFill>
                <a:latin typeface="Verdana"/>
                <a:cs typeface="Verdana"/>
              </a:rPr>
              <a:t>sc</a:t>
            </a:r>
            <a:r>
              <a:rPr sz="900" spc="5" dirty="0">
                <a:solidFill>
                  <a:srgbClr val="4F5861"/>
                </a:solidFill>
                <a:latin typeface="Verdana"/>
                <a:cs typeface="Verdana"/>
              </a:rPr>
              <a:t>o</a:t>
            </a:r>
            <a:r>
              <a:rPr sz="900" spc="-5" dirty="0">
                <a:solidFill>
                  <a:srgbClr val="4F5861"/>
                </a:solidFill>
                <a:latin typeface="Verdana"/>
                <a:cs typeface="Verdana"/>
              </a:rPr>
              <a:t>v</a:t>
            </a:r>
            <a:r>
              <a:rPr sz="900" dirty="0">
                <a:solidFill>
                  <a:srgbClr val="4F5861"/>
                </a:solidFill>
                <a:latin typeface="Verdana"/>
                <a:cs typeface="Verdana"/>
              </a:rPr>
              <a:t>e</a:t>
            </a:r>
            <a:r>
              <a:rPr sz="900" spc="-5" dirty="0">
                <a:solidFill>
                  <a:srgbClr val="4F5861"/>
                </a:solidFill>
                <a:latin typeface="Verdana"/>
                <a:cs typeface="Verdana"/>
              </a:rPr>
              <a:t>r</a:t>
            </a:r>
            <a:r>
              <a:rPr sz="900" dirty="0">
                <a:solidFill>
                  <a:srgbClr val="4F5861"/>
                </a:solidFill>
                <a:latin typeface="Verdana"/>
                <a:cs typeface="Verdana"/>
              </a:rPr>
              <a:t>y</a:t>
            </a:r>
            <a:r>
              <a:rPr sz="900" spc="25"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v</a:t>
            </a:r>
            <a:r>
              <a:rPr sz="900" dirty="0">
                <a:solidFill>
                  <a:srgbClr val="4F5861"/>
                </a:solidFill>
                <a:latin typeface="Verdana"/>
                <a:cs typeface="Verdana"/>
              </a:rPr>
              <a:t>e</a:t>
            </a:r>
            <a:r>
              <a:rPr sz="900" spc="-5" dirty="0">
                <a:solidFill>
                  <a:srgbClr val="4F5861"/>
                </a:solidFill>
                <a:latin typeface="Verdana"/>
                <a:cs typeface="Verdana"/>
              </a:rPr>
              <a:t>rsa</a:t>
            </a:r>
            <a:r>
              <a:rPr sz="900" spc="5" dirty="0">
                <a:solidFill>
                  <a:srgbClr val="4F5861"/>
                </a:solidFill>
                <a:latin typeface="Verdana"/>
                <a:cs typeface="Verdana"/>
              </a:rPr>
              <a:t>tio</a:t>
            </a:r>
            <a:r>
              <a:rPr sz="900" spc="-10" dirty="0">
                <a:solidFill>
                  <a:srgbClr val="4F5861"/>
                </a:solidFill>
                <a:latin typeface="Verdana"/>
                <a:cs typeface="Verdana"/>
              </a:rPr>
              <a:t>n</a:t>
            </a:r>
            <a:r>
              <a:rPr sz="900" dirty="0">
                <a:solidFill>
                  <a:srgbClr val="4F5861"/>
                </a:solidFill>
                <a:latin typeface="Verdana"/>
                <a:cs typeface="Verdana"/>
              </a:rPr>
              <a:t>s</a:t>
            </a:r>
            <a:r>
              <a:rPr sz="900" spc="3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 </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5" dirty="0">
                <a:solidFill>
                  <a:srgbClr val="4F5861"/>
                </a:solidFill>
                <a:latin typeface="Verdana"/>
                <a:cs typeface="Verdana"/>
              </a:rPr>
              <a:t> t</a:t>
            </a:r>
            <a:r>
              <a:rPr sz="900" dirty="0">
                <a:solidFill>
                  <a:srgbClr val="4F5861"/>
                </a:solidFill>
                <a:latin typeface="Verdana"/>
                <a:cs typeface="Verdana"/>
              </a:rPr>
              <a:t>e</a:t>
            </a:r>
            <a:r>
              <a:rPr sz="900" spc="-5" dirty="0">
                <a:solidFill>
                  <a:srgbClr val="4F5861"/>
                </a:solidFill>
                <a:latin typeface="Verdana"/>
                <a:cs typeface="Verdana"/>
              </a:rPr>
              <a:t>c</a:t>
            </a:r>
            <a:r>
              <a:rPr sz="900" spc="-10" dirty="0">
                <a:solidFill>
                  <a:srgbClr val="4F5861"/>
                </a:solidFill>
                <a:latin typeface="Verdana"/>
                <a:cs typeface="Verdana"/>
              </a:rPr>
              <a:t>hn</a:t>
            </a:r>
            <a:r>
              <a:rPr sz="900" spc="5" dirty="0">
                <a:solidFill>
                  <a:srgbClr val="4F5861"/>
                </a:solidFill>
                <a:latin typeface="Verdana"/>
                <a:cs typeface="Verdana"/>
              </a:rPr>
              <a:t>olo</a:t>
            </a:r>
            <a:r>
              <a:rPr sz="900" dirty="0">
                <a:solidFill>
                  <a:srgbClr val="4F5861"/>
                </a:solidFill>
                <a:latin typeface="Verdana"/>
                <a:cs typeface="Verdana"/>
              </a:rPr>
              <a:t>gy</a:t>
            </a:r>
            <a:r>
              <a:rPr sz="900" spc="1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u</a:t>
            </a:r>
            <a:r>
              <a:rPr sz="900" dirty="0">
                <a:solidFill>
                  <a:srgbClr val="4F5861"/>
                </a:solidFill>
                <a:latin typeface="Verdana"/>
                <a:cs typeface="Verdana"/>
              </a:rPr>
              <a:t>d</a:t>
            </a:r>
            <a:r>
              <a:rPr sz="900" spc="5" dirty="0">
                <a:solidFill>
                  <a:srgbClr val="4F5861"/>
                </a:solidFill>
                <a:latin typeface="Verdana"/>
                <a:cs typeface="Verdana"/>
              </a:rPr>
              <a:t>iti</a:t>
            </a:r>
            <a:r>
              <a:rPr sz="900" spc="-10" dirty="0">
                <a:solidFill>
                  <a:srgbClr val="4F5861"/>
                </a:solidFill>
                <a:latin typeface="Verdana"/>
                <a:cs typeface="Verdana"/>
              </a:rPr>
              <a:t>n</a:t>
            </a:r>
            <a:r>
              <a:rPr sz="900" dirty="0">
                <a:solidFill>
                  <a:srgbClr val="4F5861"/>
                </a:solidFill>
                <a:latin typeface="Verdana"/>
                <a:cs typeface="Verdana"/>
              </a:rPr>
              <a:t>g</a:t>
            </a:r>
            <a:r>
              <a:rPr sz="900" spc="-5" dirty="0">
                <a:solidFill>
                  <a:srgbClr val="4F5861"/>
                </a:solidFill>
                <a:latin typeface="Verdana"/>
                <a:cs typeface="Verdana"/>
              </a:rPr>
              <a:t> </a:t>
            </a:r>
            <a:r>
              <a:rPr sz="900" dirty="0">
                <a:solidFill>
                  <a:srgbClr val="4F5861"/>
                </a:solidFill>
                <a:latin typeface="Verdana"/>
                <a:cs typeface="Verdana"/>
              </a:rPr>
              <a:t>p</a:t>
            </a:r>
            <a:r>
              <a:rPr sz="900" spc="-5" dirty="0">
                <a:solidFill>
                  <a:srgbClr val="4F5861"/>
                </a:solidFill>
                <a:latin typeface="Verdana"/>
                <a:cs typeface="Verdana"/>
              </a:rPr>
              <a:t>r</a:t>
            </a:r>
            <a:r>
              <a:rPr sz="900" spc="5" dirty="0">
                <a:solidFill>
                  <a:srgbClr val="4F5861"/>
                </a:solidFill>
                <a:latin typeface="Verdana"/>
                <a:cs typeface="Verdana"/>
              </a:rPr>
              <a:t>o</a:t>
            </a:r>
            <a:r>
              <a:rPr sz="900" spc="-5" dirty="0">
                <a:solidFill>
                  <a:srgbClr val="4F5861"/>
                </a:solidFill>
                <a:latin typeface="Verdana"/>
                <a:cs typeface="Verdana"/>
              </a:rPr>
              <a:t>c</a:t>
            </a:r>
            <a:r>
              <a:rPr sz="900" dirty="0">
                <a:solidFill>
                  <a:srgbClr val="4F5861"/>
                </a:solidFill>
                <a:latin typeface="Verdana"/>
                <a:cs typeface="Verdana"/>
              </a:rPr>
              <a:t>e</a:t>
            </a:r>
            <a:r>
              <a:rPr sz="900" spc="-5" dirty="0">
                <a:solidFill>
                  <a:srgbClr val="4F5861"/>
                </a:solidFill>
                <a:latin typeface="Verdana"/>
                <a:cs typeface="Verdana"/>
              </a:rPr>
              <a:t>ss</a:t>
            </a:r>
            <a:r>
              <a:rPr sz="900" dirty="0">
                <a:solidFill>
                  <a:srgbClr val="4F5861"/>
                </a:solidFill>
                <a:latin typeface="Verdana"/>
                <a:cs typeface="Verdana"/>
              </a:rPr>
              <a:t>,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15" dirty="0">
                <a:solidFill>
                  <a:srgbClr val="4F5861"/>
                </a:solidFill>
                <a:latin typeface="Verdana"/>
                <a:cs typeface="Verdana"/>
              </a:rPr>
              <a:t> </a:t>
            </a:r>
            <a:r>
              <a:rPr sz="900" dirty="0">
                <a:solidFill>
                  <a:srgbClr val="4F5861"/>
                </a:solidFill>
                <a:latin typeface="Verdana"/>
                <a:cs typeface="Verdana"/>
              </a:rPr>
              <a:t>ded</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a:t>
            </a:r>
            <a:r>
              <a:rPr sz="900" dirty="0">
                <a:solidFill>
                  <a:srgbClr val="4F5861"/>
                </a:solidFill>
                <a:latin typeface="Verdana"/>
                <a:cs typeface="Verdana"/>
              </a:rPr>
              <a:t>ed</a:t>
            </a:r>
            <a:r>
              <a:rPr sz="900" spc="-30"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lt</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t</a:t>
            </a:r>
            <a:r>
              <a:rPr sz="900" spc="20" dirty="0">
                <a:solidFill>
                  <a:srgbClr val="4F5861"/>
                </a:solidFill>
                <a:latin typeface="Verdana"/>
                <a:cs typeface="Verdana"/>
              </a:rPr>
              <a:t> </a:t>
            </a:r>
            <a:r>
              <a:rPr sz="900" spc="5" dirty="0">
                <a:solidFill>
                  <a:srgbClr val="4F5861"/>
                </a:solidFill>
                <a:latin typeface="Verdana"/>
                <a:cs typeface="Verdana"/>
              </a:rPr>
              <a:t>l</a:t>
            </a:r>
            <a:r>
              <a:rPr sz="900" dirty="0">
                <a:solidFill>
                  <a:srgbClr val="4F5861"/>
                </a:solidFill>
                <a:latin typeface="Verdana"/>
                <a:cs typeface="Verdana"/>
              </a:rPr>
              <a:t>e</a:t>
            </a:r>
            <a:r>
              <a:rPr sz="900" spc="-5" dirty="0">
                <a:solidFill>
                  <a:srgbClr val="4F5861"/>
                </a:solidFill>
                <a:latin typeface="Verdana"/>
                <a:cs typeface="Verdana"/>
              </a:rPr>
              <a:t>ar</a:t>
            </a:r>
            <a:r>
              <a:rPr sz="900" spc="-10" dirty="0">
                <a:solidFill>
                  <a:srgbClr val="4F5861"/>
                </a:solidFill>
                <a:latin typeface="Verdana"/>
                <a:cs typeface="Verdana"/>
              </a:rPr>
              <a:t>n</a:t>
            </a:r>
            <a:r>
              <a:rPr sz="900" dirty="0">
                <a:solidFill>
                  <a:srgbClr val="4F5861"/>
                </a:solidFill>
                <a:latin typeface="Verdana"/>
                <a:cs typeface="Verdana"/>
              </a:rPr>
              <a:t>s </a:t>
            </a:r>
            <a:r>
              <a:rPr sz="900" spc="-5" dirty="0">
                <a:solidFill>
                  <a:srgbClr val="4F5861"/>
                </a:solidFill>
                <a:latin typeface="Verdana"/>
                <a:cs typeface="Verdana"/>
              </a:rPr>
              <a:t>a</a:t>
            </a:r>
            <a:r>
              <a:rPr sz="900" dirty="0">
                <a:solidFill>
                  <a:srgbClr val="4F5861"/>
                </a:solidFill>
                <a:latin typeface="Verdana"/>
                <a:cs typeface="Verdana"/>
              </a:rPr>
              <a:t>b</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t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5" dirty="0">
                <a:solidFill>
                  <a:srgbClr val="4F5861"/>
                </a:solidFill>
                <a:latin typeface="Verdana"/>
                <a:cs typeface="Verdana"/>
              </a:rPr>
              <a:t> </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rr</a:t>
            </a:r>
            <a:r>
              <a:rPr sz="900" dirty="0">
                <a:solidFill>
                  <a:srgbClr val="4F5861"/>
                </a:solidFill>
                <a:latin typeface="Verdana"/>
                <a:cs typeface="Verdana"/>
              </a:rPr>
              <a:t>e</a:t>
            </a:r>
            <a:r>
              <a:rPr sz="900" spc="-10" dirty="0">
                <a:solidFill>
                  <a:srgbClr val="4F5861"/>
                </a:solidFill>
                <a:latin typeface="Verdana"/>
                <a:cs typeface="Verdana"/>
              </a:rPr>
              <a:t>n</a:t>
            </a:r>
            <a:r>
              <a:rPr sz="900" dirty="0">
                <a:solidFill>
                  <a:srgbClr val="4F5861"/>
                </a:solidFill>
                <a:latin typeface="Verdana"/>
                <a:cs typeface="Verdana"/>
              </a:rPr>
              <a:t>t</a:t>
            </a:r>
            <a:r>
              <a:rPr sz="900" spc="20" dirty="0">
                <a:solidFill>
                  <a:srgbClr val="4F5861"/>
                </a:solidFill>
                <a:latin typeface="Verdana"/>
                <a:cs typeface="Verdana"/>
              </a:rPr>
              <a:t> </a:t>
            </a:r>
            <a:r>
              <a:rPr sz="900" spc="-5" dirty="0">
                <a:solidFill>
                  <a:srgbClr val="4F5861"/>
                </a:solidFill>
                <a:latin typeface="Verdana"/>
                <a:cs typeface="Verdana"/>
              </a:rPr>
              <a:t>a</a:t>
            </a:r>
            <a:r>
              <a:rPr sz="900" dirty="0">
                <a:solidFill>
                  <a:srgbClr val="4F5861"/>
                </a:solidFill>
                <a:latin typeface="Verdana"/>
                <a:cs typeface="Verdana"/>
              </a:rPr>
              <a:t>d</a:t>
            </a:r>
            <a:r>
              <a:rPr sz="900" spc="-5" dirty="0">
                <a:solidFill>
                  <a:srgbClr val="4F5861"/>
                </a:solidFill>
                <a:latin typeface="Verdana"/>
                <a:cs typeface="Verdana"/>
              </a:rPr>
              <a:t>v</a:t>
            </a:r>
            <a:r>
              <a:rPr sz="900" spc="5" dirty="0">
                <a:solidFill>
                  <a:srgbClr val="4F5861"/>
                </a:solidFill>
                <a:latin typeface="Verdana"/>
                <a:cs typeface="Verdana"/>
              </a:rPr>
              <a:t>i</a:t>
            </a:r>
            <a:r>
              <a:rPr sz="900" spc="-5" dirty="0">
                <a:solidFill>
                  <a:srgbClr val="4F5861"/>
                </a:solidFill>
                <a:latin typeface="Verdana"/>
                <a:cs typeface="Verdana"/>
              </a:rPr>
              <a:t>s</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nd </a:t>
            </a:r>
            <a:r>
              <a:rPr sz="900" spc="5" dirty="0">
                <a:solidFill>
                  <a:srgbClr val="4F5861"/>
                </a:solidFill>
                <a:latin typeface="Verdana"/>
                <a:cs typeface="Verdana"/>
              </a:rPr>
              <a:t>t</a:t>
            </a:r>
            <a:r>
              <a:rPr sz="900" spc="-10" dirty="0">
                <a:solidFill>
                  <a:srgbClr val="4F5861"/>
                </a:solidFill>
                <a:latin typeface="Verdana"/>
                <a:cs typeface="Verdana"/>
              </a:rPr>
              <a:t>u</a:t>
            </a:r>
            <a:r>
              <a:rPr sz="900" spc="5" dirty="0">
                <a:solidFill>
                  <a:srgbClr val="4F5861"/>
                </a:solidFill>
                <a:latin typeface="Verdana"/>
                <a:cs typeface="Verdana"/>
              </a:rPr>
              <a:t>to</a:t>
            </a:r>
            <a:r>
              <a:rPr sz="900" spc="-5" dirty="0">
                <a:solidFill>
                  <a:srgbClr val="4F5861"/>
                </a:solidFill>
                <a:latin typeface="Verdana"/>
                <a:cs typeface="Verdana"/>
              </a:rPr>
              <a:t>r</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5" dirty="0">
                <a:solidFill>
                  <a:srgbClr val="4F5861"/>
                </a:solidFill>
                <a:latin typeface="Verdana"/>
                <a:cs typeface="Verdana"/>
              </a:rPr>
              <a:t> </a:t>
            </a:r>
            <a:r>
              <a:rPr sz="900" dirty="0">
                <a:solidFill>
                  <a:srgbClr val="4F5861"/>
                </a:solidFill>
                <a:latin typeface="Verdana"/>
                <a:cs typeface="Verdana"/>
              </a:rPr>
              <a:t>p</a:t>
            </a:r>
            <a:r>
              <a:rPr sz="900" spc="-5" dirty="0">
                <a:solidFill>
                  <a:srgbClr val="4F5861"/>
                </a:solidFill>
                <a:latin typeface="Verdana"/>
                <a:cs typeface="Verdana"/>
              </a:rPr>
              <a:t>r</a:t>
            </a:r>
            <a:r>
              <a:rPr sz="900" spc="5" dirty="0">
                <a:solidFill>
                  <a:srgbClr val="4F5861"/>
                </a:solidFill>
                <a:latin typeface="Verdana"/>
                <a:cs typeface="Verdana"/>
              </a:rPr>
              <a:t>o</a:t>
            </a:r>
            <a:r>
              <a:rPr sz="900" spc="-5" dirty="0">
                <a:solidFill>
                  <a:srgbClr val="4F5861"/>
                </a:solidFill>
                <a:latin typeface="Verdana"/>
                <a:cs typeface="Verdana"/>
              </a:rPr>
              <a:t>c</a:t>
            </a:r>
            <a:r>
              <a:rPr sz="900" dirty="0">
                <a:solidFill>
                  <a:srgbClr val="4F5861"/>
                </a:solidFill>
                <a:latin typeface="Verdana"/>
                <a:cs typeface="Verdana"/>
              </a:rPr>
              <a:t>e</a:t>
            </a:r>
            <a:r>
              <a:rPr sz="900" spc="-5" dirty="0">
                <a:solidFill>
                  <a:srgbClr val="4F5861"/>
                </a:solidFill>
                <a:latin typeface="Verdana"/>
                <a:cs typeface="Verdana"/>
              </a:rPr>
              <a:t>ss</a:t>
            </a:r>
            <a:r>
              <a:rPr sz="900" dirty="0">
                <a:solidFill>
                  <a:srgbClr val="4F5861"/>
                </a:solidFill>
                <a:latin typeface="Verdana"/>
                <a:cs typeface="Verdana"/>
              </a:rPr>
              <a:t>es</a:t>
            </a:r>
            <a:r>
              <a:rPr sz="900" spc="15"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spc="-5" dirty="0">
                <a:solidFill>
                  <a:srgbClr val="4F5861"/>
                </a:solidFill>
                <a:latin typeface="Verdana"/>
                <a:cs typeface="Verdana"/>
              </a:rPr>
              <a:t>r</a:t>
            </a:r>
            <a:r>
              <a:rPr sz="900" dirty="0">
                <a:solidFill>
                  <a:srgbClr val="4F5861"/>
                </a:solidFill>
                <a:latin typeface="Verdana"/>
                <a:cs typeface="Verdana"/>
              </a:rPr>
              <a:t>e</a:t>
            </a:r>
            <a:r>
              <a:rPr sz="900" spc="-5" dirty="0">
                <a:solidFill>
                  <a:srgbClr val="4F5861"/>
                </a:solidFill>
                <a:latin typeface="Verdana"/>
                <a:cs typeface="Verdana"/>
              </a:rPr>
              <a:t>c</a:t>
            </a:r>
            <a:r>
              <a:rPr sz="900" spc="5" dirty="0">
                <a:solidFill>
                  <a:srgbClr val="4F5861"/>
                </a:solidFill>
                <a:latin typeface="Verdana"/>
                <a:cs typeface="Verdana"/>
              </a:rPr>
              <a:t>o</a:t>
            </a:r>
            <a:r>
              <a:rPr sz="900" dirty="0">
                <a:solidFill>
                  <a:srgbClr val="4F5861"/>
                </a:solidFill>
                <a:latin typeface="Verdana"/>
                <a:cs typeface="Verdana"/>
              </a:rPr>
              <a:t>mme</a:t>
            </a:r>
            <a:r>
              <a:rPr sz="900" spc="-10" dirty="0">
                <a:solidFill>
                  <a:srgbClr val="4F5861"/>
                </a:solidFill>
                <a:latin typeface="Verdana"/>
                <a:cs typeface="Verdana"/>
              </a:rPr>
              <a:t>n</a:t>
            </a:r>
            <a:r>
              <a:rPr sz="900" dirty="0">
                <a:solidFill>
                  <a:srgbClr val="4F5861"/>
                </a:solidFill>
                <a:latin typeface="Verdana"/>
                <a:cs typeface="Verdana"/>
              </a:rPr>
              <a:t>ds m</a:t>
            </a:r>
            <a:r>
              <a:rPr sz="900" spc="5" dirty="0">
                <a:solidFill>
                  <a:srgbClr val="4F5861"/>
                </a:solidFill>
                <a:latin typeface="Verdana"/>
                <a:cs typeface="Verdana"/>
              </a:rPr>
              <a:t>o</a:t>
            </a:r>
            <a:r>
              <a:rPr sz="900" dirty="0">
                <a:solidFill>
                  <a:srgbClr val="4F5861"/>
                </a:solidFill>
                <a:latin typeface="Verdana"/>
                <a:cs typeface="Verdana"/>
              </a:rPr>
              <a:t>d</a:t>
            </a:r>
            <a:r>
              <a:rPr sz="900" spc="5" dirty="0">
                <a:solidFill>
                  <a:srgbClr val="4F5861"/>
                </a:solidFill>
                <a:latin typeface="Verdana"/>
                <a:cs typeface="Verdana"/>
              </a:rPr>
              <a:t>i</a:t>
            </a:r>
            <a:r>
              <a:rPr sz="900" spc="-5" dirty="0">
                <a:solidFill>
                  <a:srgbClr val="4F5861"/>
                </a:solidFill>
                <a:latin typeface="Verdana"/>
                <a:cs typeface="Verdana"/>
              </a:rPr>
              <a:t>f</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tio</a:t>
            </a:r>
            <a:r>
              <a:rPr sz="900" spc="-10" dirty="0">
                <a:solidFill>
                  <a:srgbClr val="4F5861"/>
                </a:solidFill>
                <a:latin typeface="Verdana"/>
                <a:cs typeface="Verdana"/>
              </a:rPr>
              <a:t>n</a:t>
            </a:r>
            <a:r>
              <a:rPr sz="900" dirty="0">
                <a:solidFill>
                  <a:srgbClr val="4F5861"/>
                </a:solidFill>
                <a:latin typeface="Verdana"/>
                <a:cs typeface="Verdana"/>
              </a:rPr>
              <a:t>s</a:t>
            </a:r>
            <a:r>
              <a:rPr sz="900" spc="-10" dirty="0">
                <a:solidFill>
                  <a:srgbClr val="4F5861"/>
                </a:solidFill>
                <a:latin typeface="Verdana"/>
                <a:cs typeface="Verdana"/>
              </a:rPr>
              <a:t> </a:t>
            </a:r>
            <a:r>
              <a:rPr sz="900" spc="5" dirty="0">
                <a:solidFill>
                  <a:srgbClr val="4F5861"/>
                </a:solidFill>
                <a:latin typeface="Verdana"/>
                <a:cs typeface="Verdana"/>
              </a:rPr>
              <a:t>t</a:t>
            </a:r>
            <a:r>
              <a:rPr sz="900" spc="-10" dirty="0">
                <a:solidFill>
                  <a:srgbClr val="4F5861"/>
                </a:solidFill>
                <a:latin typeface="Verdana"/>
                <a:cs typeface="Verdana"/>
              </a:rPr>
              <a:t>h</a:t>
            </a:r>
            <a:r>
              <a:rPr sz="900" spc="-5" dirty="0">
                <a:solidFill>
                  <a:srgbClr val="4F5861"/>
                </a:solidFill>
                <a:latin typeface="Verdana"/>
                <a:cs typeface="Verdana"/>
              </a:rPr>
              <a:t>a</a:t>
            </a:r>
            <a:r>
              <a:rPr sz="900" dirty="0">
                <a:solidFill>
                  <a:srgbClr val="4F5861"/>
                </a:solidFill>
                <a:latin typeface="Verdana"/>
                <a:cs typeface="Verdana"/>
              </a:rPr>
              <a:t>t</a:t>
            </a:r>
            <a:r>
              <a:rPr sz="900" spc="-15" dirty="0">
                <a:solidFill>
                  <a:srgbClr val="4F5861"/>
                </a:solidFill>
                <a:latin typeface="Verdana"/>
                <a:cs typeface="Verdana"/>
              </a:rPr>
              <a:t>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t</a:t>
            </a:r>
            <a:r>
              <a:rPr sz="900" dirty="0">
                <a:solidFill>
                  <a:srgbClr val="4F5861"/>
                </a:solidFill>
                <a:latin typeface="Verdana"/>
                <a:cs typeface="Verdana"/>
              </a:rPr>
              <a:t>eg</a:t>
            </a:r>
            <a:r>
              <a:rPr sz="900" spc="-5" dirty="0">
                <a:solidFill>
                  <a:srgbClr val="4F5861"/>
                </a:solidFill>
                <a:latin typeface="Verdana"/>
                <a:cs typeface="Verdana"/>
              </a:rPr>
              <a:t>ra</a:t>
            </a:r>
            <a:r>
              <a:rPr sz="900" spc="5" dirty="0">
                <a:solidFill>
                  <a:srgbClr val="4F5861"/>
                </a:solidFill>
                <a:latin typeface="Verdana"/>
                <a:cs typeface="Verdana"/>
              </a:rPr>
              <a:t>te </a:t>
            </a:r>
            <a:r>
              <a:rPr sz="900" spc="-5" dirty="0">
                <a:solidFill>
                  <a:srgbClr val="4F5861"/>
                </a:solidFill>
                <a:latin typeface="Verdana"/>
                <a:cs typeface="Verdana"/>
              </a:rPr>
              <a:t>SSC</a:t>
            </a:r>
            <a:r>
              <a:rPr sz="900" dirty="0">
                <a:solidFill>
                  <a:srgbClr val="4F5861"/>
                </a:solidFill>
                <a:latin typeface="Verdana"/>
                <a:cs typeface="Verdana"/>
              </a:rPr>
              <a:t>—</a:t>
            </a:r>
            <a:r>
              <a:rPr sz="900" spc="-5" dirty="0">
                <a:solidFill>
                  <a:srgbClr val="4F5861"/>
                </a:solidFill>
                <a:latin typeface="Verdana"/>
                <a:cs typeface="Verdana"/>
              </a:rPr>
              <a:t>Ca</a:t>
            </a:r>
            <a:r>
              <a:rPr sz="900" dirty="0">
                <a:solidFill>
                  <a:srgbClr val="4F5861"/>
                </a:solidFill>
                <a:latin typeface="Verdana"/>
                <a:cs typeface="Verdana"/>
              </a:rPr>
              <a:t>mp</a:t>
            </a:r>
            <a:r>
              <a:rPr sz="900" spc="-10" dirty="0">
                <a:solidFill>
                  <a:srgbClr val="4F5861"/>
                </a:solidFill>
                <a:latin typeface="Verdana"/>
                <a:cs typeface="Verdana"/>
              </a:rPr>
              <a:t>u</a:t>
            </a:r>
            <a:r>
              <a:rPr sz="900" dirty="0">
                <a:solidFill>
                  <a:srgbClr val="4F5861"/>
                </a:solidFill>
                <a:latin typeface="Verdana"/>
                <a:cs typeface="Verdana"/>
              </a:rPr>
              <a:t>s</a:t>
            </a:r>
            <a:r>
              <a:rPr sz="900" spc="5" dirty="0">
                <a:solidFill>
                  <a:srgbClr val="4F5861"/>
                </a:solidFill>
                <a:latin typeface="Verdana"/>
                <a:cs typeface="Verdana"/>
              </a:rPr>
              <a:t> </a:t>
            </a:r>
            <a:r>
              <a:rPr sz="900" dirty="0">
                <a:solidFill>
                  <a:srgbClr val="4F5861"/>
                </a:solidFill>
                <a:latin typeface="Verdana"/>
                <a:cs typeface="Verdana"/>
              </a:rPr>
              <a:t>b</a:t>
            </a:r>
            <a:r>
              <a:rPr sz="900" spc="-5" dirty="0">
                <a:solidFill>
                  <a:srgbClr val="4F5861"/>
                </a:solidFill>
                <a:latin typeface="Verdana"/>
                <a:cs typeface="Verdana"/>
              </a:rPr>
              <a:t>as</a:t>
            </a:r>
            <a:r>
              <a:rPr sz="900" dirty="0">
                <a:solidFill>
                  <a:srgbClr val="4F5861"/>
                </a:solidFill>
                <a:latin typeface="Verdana"/>
                <a:cs typeface="Verdana"/>
              </a:rPr>
              <a:t>ed</a:t>
            </a:r>
            <a:r>
              <a:rPr sz="900" spc="-5" dirty="0">
                <a:solidFill>
                  <a:srgbClr val="4F5861"/>
                </a:solidFill>
                <a:latin typeface="Verdana"/>
                <a:cs typeface="Verdana"/>
              </a:rPr>
              <a:t> </a:t>
            </a:r>
            <a:r>
              <a:rPr sz="900" spc="5" dirty="0">
                <a:solidFill>
                  <a:srgbClr val="4F5861"/>
                </a:solidFill>
                <a:latin typeface="Verdana"/>
                <a:cs typeface="Verdana"/>
              </a:rPr>
              <a:t>o</a:t>
            </a:r>
            <a:r>
              <a:rPr sz="900" dirty="0">
                <a:solidFill>
                  <a:srgbClr val="4F5861"/>
                </a:solidFill>
                <a:latin typeface="Verdana"/>
                <a:cs typeface="Verdana"/>
              </a:rPr>
              <a:t>n be</a:t>
            </a:r>
            <a:r>
              <a:rPr sz="900" spc="-5" dirty="0">
                <a:solidFill>
                  <a:srgbClr val="4F5861"/>
                </a:solidFill>
                <a:latin typeface="Verdana"/>
                <a:cs typeface="Verdana"/>
              </a:rPr>
              <a:t>s</a:t>
            </a:r>
            <a:r>
              <a:rPr sz="900" dirty="0">
                <a:solidFill>
                  <a:srgbClr val="4F5861"/>
                </a:solidFill>
                <a:latin typeface="Verdana"/>
                <a:cs typeface="Verdana"/>
              </a:rPr>
              <a:t>t p</a:t>
            </a:r>
            <a:r>
              <a:rPr sz="900" spc="-5" dirty="0">
                <a:solidFill>
                  <a:srgbClr val="4F5861"/>
                </a:solidFill>
                <a:latin typeface="Verdana"/>
                <a:cs typeface="Verdana"/>
              </a:rPr>
              <a:t>rac</a:t>
            </a:r>
            <a:r>
              <a:rPr sz="900" spc="5" dirty="0">
                <a:solidFill>
                  <a:srgbClr val="4F5861"/>
                </a:solidFill>
                <a:latin typeface="Verdana"/>
                <a:cs typeface="Verdana"/>
              </a:rPr>
              <a:t>ti</a:t>
            </a:r>
            <a:r>
              <a:rPr sz="900" spc="-5" dirty="0">
                <a:solidFill>
                  <a:srgbClr val="4F5861"/>
                </a:solidFill>
                <a:latin typeface="Verdana"/>
                <a:cs typeface="Verdana"/>
              </a:rPr>
              <a:t>c</a:t>
            </a:r>
            <a:r>
              <a:rPr sz="900" dirty="0">
                <a:solidFill>
                  <a:srgbClr val="4F5861"/>
                </a:solidFill>
                <a:latin typeface="Verdana"/>
                <a:cs typeface="Verdana"/>
              </a:rPr>
              <a:t>e</a:t>
            </a:r>
            <a:r>
              <a:rPr sz="900" spc="-5" dirty="0">
                <a:solidFill>
                  <a:srgbClr val="4F5861"/>
                </a:solidFill>
                <a:latin typeface="Verdana"/>
                <a:cs typeface="Verdana"/>
              </a:rPr>
              <a:t>s.</a:t>
            </a:r>
            <a:endParaRPr sz="900" dirty="0">
              <a:latin typeface="Verdana"/>
              <a:cs typeface="Verdana"/>
            </a:endParaRPr>
          </a:p>
        </p:txBody>
      </p:sp>
      <p:sp>
        <p:nvSpPr>
          <p:cNvPr id="23" name="object 22"/>
          <p:cNvSpPr/>
          <p:nvPr/>
        </p:nvSpPr>
        <p:spPr>
          <a:xfrm>
            <a:off x="506868" y="4853701"/>
            <a:ext cx="731520" cy="731520"/>
          </a:xfrm>
          <a:custGeom>
            <a:avLst/>
            <a:gdLst/>
            <a:ahLst/>
            <a:cxnLst/>
            <a:rect l="l" t="t" r="r" b="b"/>
            <a:pathLst>
              <a:path w="731519"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24" name="object 23"/>
          <p:cNvSpPr/>
          <p:nvPr/>
        </p:nvSpPr>
        <p:spPr>
          <a:xfrm>
            <a:off x="660694" y="4990956"/>
            <a:ext cx="452437" cy="457007"/>
          </a:xfrm>
          <a:prstGeom prst="rect">
            <a:avLst/>
          </a:prstGeom>
          <a:blipFill>
            <a:blip r:embed="rId6" cstate="print"/>
            <a:stretch>
              <a:fillRect/>
            </a:stretch>
          </a:blipFill>
        </p:spPr>
        <p:txBody>
          <a:bodyPr wrap="square" lIns="0" tIns="0" rIns="0" bIns="0" rtlCol="0"/>
          <a:lstStyle/>
          <a:p>
            <a:endParaRPr/>
          </a:p>
        </p:txBody>
      </p:sp>
      <p:sp>
        <p:nvSpPr>
          <p:cNvPr id="25" name="object 24"/>
          <p:cNvSpPr txBox="1"/>
          <p:nvPr/>
        </p:nvSpPr>
        <p:spPr>
          <a:xfrm>
            <a:off x="494168" y="4579008"/>
            <a:ext cx="1532890" cy="152400"/>
          </a:xfrm>
          <a:prstGeom prst="rect">
            <a:avLst/>
          </a:prstGeom>
        </p:spPr>
        <p:txBody>
          <a:bodyPr vert="horz" wrap="square" lIns="0" tIns="0" rIns="0" bIns="0" rtlCol="0">
            <a:spAutoFit/>
          </a:bodyPr>
          <a:lstStyle/>
          <a:p>
            <a:pPr marL="12700">
              <a:lnSpc>
                <a:spcPct val="100000"/>
              </a:lnSpc>
            </a:pPr>
            <a:r>
              <a:rPr sz="1000" b="1" spc="-5" dirty="0">
                <a:solidFill>
                  <a:srgbClr val="0070CD"/>
                </a:solidFill>
                <a:latin typeface="Verdana"/>
                <a:cs typeface="Verdana"/>
              </a:rPr>
              <a:t>P</a:t>
            </a:r>
            <a:r>
              <a:rPr sz="1000" b="1" spc="-10" dirty="0">
                <a:solidFill>
                  <a:srgbClr val="0070CD"/>
                </a:solidFill>
                <a:latin typeface="Verdana"/>
                <a:cs typeface="Verdana"/>
              </a:rPr>
              <a:t>ro</a:t>
            </a:r>
            <a:r>
              <a:rPr sz="1000" b="1" spc="-5" dirty="0">
                <a:solidFill>
                  <a:srgbClr val="0070CD"/>
                </a:solidFill>
                <a:latin typeface="Verdana"/>
                <a:cs typeface="Verdana"/>
              </a:rPr>
              <a:t>c</a:t>
            </a:r>
            <a:r>
              <a:rPr sz="1000" b="1" spc="-10" dirty="0">
                <a:solidFill>
                  <a:srgbClr val="0070CD"/>
                </a:solidFill>
                <a:latin typeface="Verdana"/>
                <a:cs typeface="Verdana"/>
              </a:rPr>
              <a:t>es</a:t>
            </a:r>
            <a:r>
              <a:rPr sz="1000" b="1" spc="-5" dirty="0">
                <a:solidFill>
                  <a:srgbClr val="0070CD"/>
                </a:solidFill>
                <a:latin typeface="Verdana"/>
                <a:cs typeface="Verdana"/>
              </a:rPr>
              <a:t>s</a:t>
            </a:r>
            <a:r>
              <a:rPr sz="1000" b="1" spc="15" dirty="0">
                <a:solidFill>
                  <a:srgbClr val="0070CD"/>
                </a:solidFill>
                <a:latin typeface="Verdana"/>
                <a:cs typeface="Verdana"/>
              </a:rPr>
              <a:t> </a:t>
            </a:r>
            <a:r>
              <a:rPr sz="1000" b="1" dirty="0">
                <a:solidFill>
                  <a:srgbClr val="0070CD"/>
                </a:solidFill>
                <a:latin typeface="Verdana"/>
                <a:cs typeface="Verdana"/>
              </a:rPr>
              <a:t>O</a:t>
            </a:r>
            <a:r>
              <a:rPr sz="1000" b="1" spc="-10" dirty="0">
                <a:solidFill>
                  <a:srgbClr val="0070CD"/>
                </a:solidFill>
                <a:latin typeface="Verdana"/>
                <a:cs typeface="Verdana"/>
              </a:rPr>
              <a:t>p</a:t>
            </a:r>
            <a:r>
              <a:rPr sz="1000" b="1" spc="-5" dirty="0">
                <a:solidFill>
                  <a:srgbClr val="0070CD"/>
                </a:solidFill>
                <a:latin typeface="Verdana"/>
                <a:cs typeface="Verdana"/>
              </a:rPr>
              <a:t>t</a:t>
            </a:r>
            <a:r>
              <a:rPr sz="1000" b="1" spc="-10" dirty="0">
                <a:solidFill>
                  <a:srgbClr val="0070CD"/>
                </a:solidFill>
                <a:latin typeface="Verdana"/>
                <a:cs typeface="Verdana"/>
              </a:rPr>
              <a:t>i</a:t>
            </a:r>
            <a:r>
              <a:rPr sz="1000" b="1" spc="-5" dirty="0">
                <a:solidFill>
                  <a:srgbClr val="0070CD"/>
                </a:solidFill>
                <a:latin typeface="Verdana"/>
                <a:cs typeface="Verdana"/>
              </a:rPr>
              <a:t>m</a:t>
            </a:r>
            <a:r>
              <a:rPr sz="1000" b="1" spc="-10" dirty="0">
                <a:solidFill>
                  <a:srgbClr val="0070CD"/>
                </a:solidFill>
                <a:latin typeface="Verdana"/>
                <a:cs typeface="Verdana"/>
              </a:rPr>
              <a:t>i</a:t>
            </a:r>
            <a:r>
              <a:rPr sz="1000" b="1" dirty="0">
                <a:solidFill>
                  <a:srgbClr val="0070CD"/>
                </a:solidFill>
                <a:latin typeface="Verdana"/>
                <a:cs typeface="Verdana"/>
              </a:rPr>
              <a:t>z</a:t>
            </a:r>
            <a:r>
              <a:rPr sz="1000" b="1" spc="-15"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io</a:t>
            </a:r>
            <a:r>
              <a:rPr sz="1000" b="1" spc="-5" dirty="0">
                <a:solidFill>
                  <a:srgbClr val="0070CD"/>
                </a:solidFill>
                <a:latin typeface="Verdana"/>
                <a:cs typeface="Verdana"/>
              </a:rPr>
              <a:t>n</a:t>
            </a:r>
            <a:endParaRPr sz="1000">
              <a:latin typeface="Verdana"/>
              <a:cs typeface="Verdana"/>
            </a:endParaRPr>
          </a:p>
        </p:txBody>
      </p:sp>
      <p:sp>
        <p:nvSpPr>
          <p:cNvPr id="26" name="object 25"/>
          <p:cNvSpPr txBox="1"/>
          <p:nvPr/>
        </p:nvSpPr>
        <p:spPr>
          <a:xfrm>
            <a:off x="529793" y="6019481"/>
            <a:ext cx="2670810" cy="492759"/>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A</a:t>
            </a:r>
            <a:r>
              <a:rPr sz="900" dirty="0">
                <a:solidFill>
                  <a:srgbClr val="4F5861"/>
                </a:solidFill>
                <a:latin typeface="Verdana"/>
                <a:cs typeface="Verdana"/>
              </a:rPr>
              <a:t>d</a:t>
            </a:r>
            <a:r>
              <a:rPr sz="900" spc="-5" dirty="0">
                <a:solidFill>
                  <a:srgbClr val="4F5861"/>
                </a:solidFill>
                <a:latin typeface="Verdana"/>
                <a:cs typeface="Verdana"/>
              </a:rPr>
              <a:t>v</a:t>
            </a:r>
            <a:r>
              <a:rPr sz="900" spc="5" dirty="0">
                <a:solidFill>
                  <a:srgbClr val="4F5861"/>
                </a:solidFill>
                <a:latin typeface="Verdana"/>
                <a:cs typeface="Verdana"/>
              </a:rPr>
              <a:t>i</a:t>
            </a:r>
            <a:r>
              <a:rPr sz="900" spc="-5" dirty="0">
                <a:solidFill>
                  <a:srgbClr val="4F5861"/>
                </a:solidFill>
                <a:latin typeface="Verdana"/>
                <a:cs typeface="Verdana"/>
              </a:rPr>
              <a:t>s</a:t>
            </a:r>
            <a:r>
              <a:rPr sz="900" spc="5" dirty="0">
                <a:solidFill>
                  <a:srgbClr val="4F5861"/>
                </a:solidFill>
                <a:latin typeface="Verdana"/>
                <a:cs typeface="Verdana"/>
              </a:rPr>
              <a:t>o</a:t>
            </a:r>
            <a:r>
              <a:rPr sz="900" dirty="0">
                <a:solidFill>
                  <a:srgbClr val="4F5861"/>
                </a:solidFill>
                <a:latin typeface="Verdana"/>
                <a:cs typeface="Verdana"/>
              </a:rPr>
              <a:t>r</a:t>
            </a:r>
            <a:r>
              <a:rPr sz="900" spc="5" dirty="0">
                <a:solidFill>
                  <a:srgbClr val="4F5861"/>
                </a:solidFill>
                <a:latin typeface="Verdana"/>
                <a:cs typeface="Verdana"/>
              </a:rPr>
              <a:t> </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rv</a:t>
            </a:r>
            <a:r>
              <a:rPr sz="900" dirty="0">
                <a:solidFill>
                  <a:srgbClr val="4F5861"/>
                </a:solidFill>
                <a:latin typeface="Verdana"/>
                <a:cs typeface="Verdana"/>
              </a:rPr>
              <a:t>ey</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A</a:t>
            </a:r>
            <a:r>
              <a:rPr sz="900" dirty="0">
                <a:solidFill>
                  <a:srgbClr val="4F5861"/>
                </a:solidFill>
                <a:latin typeface="Verdana"/>
                <a:cs typeface="Verdana"/>
              </a:rPr>
              <a:t>d</a:t>
            </a:r>
            <a:r>
              <a:rPr sz="900" spc="-5" dirty="0">
                <a:solidFill>
                  <a:srgbClr val="4F5861"/>
                </a:solidFill>
                <a:latin typeface="Verdana"/>
                <a:cs typeface="Verdana"/>
              </a:rPr>
              <a:t>v</a:t>
            </a:r>
            <a:r>
              <a:rPr sz="900" spc="5" dirty="0">
                <a:solidFill>
                  <a:srgbClr val="4F5861"/>
                </a:solidFill>
                <a:latin typeface="Verdana"/>
                <a:cs typeface="Verdana"/>
              </a:rPr>
              <a:t>i</a:t>
            </a:r>
            <a:r>
              <a:rPr sz="900" spc="-5" dirty="0">
                <a:solidFill>
                  <a:srgbClr val="4F5861"/>
                </a:solidFill>
                <a:latin typeface="Verdana"/>
                <a:cs typeface="Verdana"/>
              </a:rPr>
              <a:t>s</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T</a:t>
            </a:r>
            <a:r>
              <a:rPr sz="900" dirty="0">
                <a:solidFill>
                  <a:srgbClr val="4F5861"/>
                </a:solidFill>
                <a:latin typeface="Verdana"/>
                <a:cs typeface="Verdana"/>
              </a:rPr>
              <a:t>e</a:t>
            </a:r>
            <a:r>
              <a:rPr sz="900" spc="-5" dirty="0">
                <a:solidFill>
                  <a:srgbClr val="4F5861"/>
                </a:solidFill>
                <a:latin typeface="Verdana"/>
                <a:cs typeface="Verdana"/>
              </a:rPr>
              <a:t>c</a:t>
            </a:r>
            <a:r>
              <a:rPr sz="900" spc="-10" dirty="0">
                <a:solidFill>
                  <a:srgbClr val="4F5861"/>
                </a:solidFill>
                <a:latin typeface="Verdana"/>
                <a:cs typeface="Verdana"/>
              </a:rPr>
              <a:t>hn</a:t>
            </a:r>
            <a:r>
              <a:rPr sz="900" spc="5" dirty="0">
                <a:solidFill>
                  <a:srgbClr val="4F5861"/>
                </a:solidFill>
                <a:latin typeface="Verdana"/>
                <a:cs typeface="Verdana"/>
              </a:rPr>
              <a:t>olo</a:t>
            </a:r>
            <a:r>
              <a:rPr sz="900" dirty="0">
                <a:solidFill>
                  <a:srgbClr val="4F5861"/>
                </a:solidFill>
                <a:latin typeface="Verdana"/>
                <a:cs typeface="Verdana"/>
              </a:rPr>
              <a:t>gy</a:t>
            </a:r>
            <a:r>
              <a:rPr sz="900" spc="10" dirty="0">
                <a:solidFill>
                  <a:srgbClr val="4F5861"/>
                </a:solidFill>
                <a:latin typeface="Verdana"/>
                <a:cs typeface="Verdana"/>
              </a:rPr>
              <a:t> </a:t>
            </a:r>
            <a:r>
              <a:rPr sz="900" spc="-5" dirty="0">
                <a:solidFill>
                  <a:srgbClr val="4F5861"/>
                </a:solidFill>
                <a:latin typeface="Verdana"/>
                <a:cs typeface="Verdana"/>
              </a:rPr>
              <a:t>W</a:t>
            </a:r>
            <a:r>
              <a:rPr sz="900" spc="5" dirty="0">
                <a:solidFill>
                  <a:srgbClr val="4F5861"/>
                </a:solidFill>
                <a:latin typeface="Verdana"/>
                <a:cs typeface="Verdana"/>
              </a:rPr>
              <a:t>o</a:t>
            </a:r>
            <a:r>
              <a:rPr sz="900" spc="-5" dirty="0">
                <a:solidFill>
                  <a:srgbClr val="4F5861"/>
                </a:solidFill>
                <a:latin typeface="Verdana"/>
                <a:cs typeface="Verdana"/>
              </a:rPr>
              <a:t>rkf</a:t>
            </a:r>
            <a:r>
              <a:rPr sz="900" spc="5" dirty="0">
                <a:solidFill>
                  <a:srgbClr val="4F5861"/>
                </a:solidFill>
                <a:latin typeface="Verdana"/>
                <a:cs typeface="Verdana"/>
              </a:rPr>
              <a:t>lo</a:t>
            </a:r>
            <a:r>
              <a:rPr sz="900" dirty="0">
                <a:solidFill>
                  <a:srgbClr val="4F5861"/>
                </a:solidFill>
                <a:latin typeface="Verdana"/>
                <a:cs typeface="Verdana"/>
              </a:rPr>
              <a:t>w </a:t>
            </a:r>
            <a:r>
              <a:rPr sz="900" spc="-5" dirty="0">
                <a:solidFill>
                  <a:srgbClr val="4F5861"/>
                </a:solidFill>
                <a:latin typeface="Verdana"/>
                <a:cs typeface="Verdana"/>
              </a:rPr>
              <a:t>O</a:t>
            </a:r>
            <a:r>
              <a:rPr sz="900" dirty="0">
                <a:solidFill>
                  <a:srgbClr val="4F5861"/>
                </a:solidFill>
                <a:latin typeface="Verdana"/>
                <a:cs typeface="Verdana"/>
              </a:rPr>
              <a:t>p</a:t>
            </a:r>
            <a:r>
              <a:rPr sz="900" spc="5" dirty="0">
                <a:solidFill>
                  <a:srgbClr val="4F5861"/>
                </a:solidFill>
                <a:latin typeface="Verdana"/>
                <a:cs typeface="Verdana"/>
              </a:rPr>
              <a:t>ti</a:t>
            </a:r>
            <a:r>
              <a:rPr sz="900" dirty="0">
                <a:solidFill>
                  <a:srgbClr val="4F5861"/>
                </a:solidFill>
                <a:latin typeface="Verdana"/>
                <a:cs typeface="Verdana"/>
              </a:rPr>
              <a:t>m</a:t>
            </a:r>
            <a:r>
              <a:rPr sz="900" spc="5" dirty="0">
                <a:solidFill>
                  <a:srgbClr val="4F5861"/>
                </a:solidFill>
                <a:latin typeface="Verdana"/>
                <a:cs typeface="Verdana"/>
              </a:rPr>
              <a:t>i</a:t>
            </a:r>
            <a:r>
              <a:rPr sz="900" spc="-5" dirty="0">
                <a:solidFill>
                  <a:srgbClr val="4F5861"/>
                </a:solidFill>
                <a:latin typeface="Verdana"/>
                <a:cs typeface="Verdana"/>
              </a:rPr>
              <a:t>za</a:t>
            </a:r>
            <a:r>
              <a:rPr sz="900" spc="5" dirty="0">
                <a:solidFill>
                  <a:srgbClr val="4F5861"/>
                </a:solidFill>
                <a:latin typeface="Verdana"/>
                <a:cs typeface="Verdana"/>
              </a:rPr>
              <a:t>tion</a:t>
            </a:r>
            <a:endParaRPr sz="900">
              <a:latin typeface="Verdana"/>
              <a:cs typeface="Verdana"/>
            </a:endParaRPr>
          </a:p>
        </p:txBody>
      </p:sp>
      <p:sp>
        <p:nvSpPr>
          <p:cNvPr id="27" name="object 26"/>
          <p:cNvSpPr txBox="1"/>
          <p:nvPr/>
        </p:nvSpPr>
        <p:spPr>
          <a:xfrm>
            <a:off x="3730193" y="6019443"/>
            <a:ext cx="2058670" cy="492759"/>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C</a:t>
            </a:r>
            <a:r>
              <a:rPr sz="900" spc="5" dirty="0">
                <a:solidFill>
                  <a:srgbClr val="4F5861"/>
                </a:solidFill>
                <a:latin typeface="Verdana"/>
                <a:cs typeface="Verdana"/>
              </a:rPr>
              <a:t>o</a:t>
            </a:r>
            <a:r>
              <a:rPr sz="900" dirty="0">
                <a:solidFill>
                  <a:srgbClr val="4F5861"/>
                </a:solidFill>
                <a:latin typeface="Verdana"/>
                <a:cs typeface="Verdana"/>
              </a:rPr>
              <a:t>mm</a:t>
            </a:r>
            <a:r>
              <a:rPr sz="900" spc="-10" dirty="0">
                <a:solidFill>
                  <a:srgbClr val="4F5861"/>
                </a:solidFill>
                <a:latin typeface="Verdana"/>
                <a:cs typeface="Verdana"/>
              </a:rPr>
              <a:t>un</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tio</a:t>
            </a:r>
            <a:r>
              <a:rPr sz="900" spc="-10" dirty="0">
                <a:solidFill>
                  <a:srgbClr val="4F5861"/>
                </a:solidFill>
                <a:latin typeface="Verdana"/>
                <a:cs typeface="Verdana"/>
              </a:rPr>
              <a:t>n</a:t>
            </a:r>
            <a:r>
              <a:rPr sz="900" dirty="0">
                <a:solidFill>
                  <a:srgbClr val="4F5861"/>
                </a:solidFill>
                <a:latin typeface="Verdana"/>
                <a:cs typeface="Verdana"/>
              </a:rPr>
              <a:t>s</a:t>
            </a:r>
            <a:r>
              <a:rPr sz="900" spc="15" dirty="0">
                <a:solidFill>
                  <a:srgbClr val="4F5861"/>
                </a:solidFill>
                <a:latin typeface="Verdana"/>
                <a:cs typeface="Verdana"/>
              </a:rPr>
              <a:t> </a:t>
            </a:r>
            <a:r>
              <a:rPr sz="900" spc="-5" dirty="0">
                <a:solidFill>
                  <a:srgbClr val="4F5861"/>
                </a:solidFill>
                <a:latin typeface="Verdana"/>
                <a:cs typeface="Verdana"/>
              </a:rPr>
              <a:t>P</a:t>
            </a:r>
            <a:r>
              <a:rPr sz="900" spc="5" dirty="0">
                <a:solidFill>
                  <a:srgbClr val="4F5861"/>
                </a:solidFill>
                <a:latin typeface="Verdana"/>
                <a:cs typeface="Verdana"/>
              </a:rPr>
              <a:t>l</a:t>
            </a:r>
            <a:r>
              <a:rPr sz="900" spc="-5" dirty="0">
                <a:solidFill>
                  <a:srgbClr val="4F5861"/>
                </a:solidFill>
                <a:latin typeface="Verdana"/>
                <a:cs typeface="Verdana"/>
              </a:rPr>
              <a:t>a</a:t>
            </a:r>
            <a:r>
              <a:rPr sz="900" spc="-10" dirty="0">
                <a:solidFill>
                  <a:srgbClr val="4F5861"/>
                </a:solidFill>
                <a:latin typeface="Verdana"/>
                <a:cs typeface="Verdana"/>
              </a:rPr>
              <a:t>nn</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T</a:t>
            </a:r>
            <a:r>
              <a:rPr sz="900" spc="5" dirty="0">
                <a:solidFill>
                  <a:srgbClr val="4F5861"/>
                </a:solidFill>
                <a:latin typeface="Verdana"/>
                <a:cs typeface="Verdana"/>
              </a:rPr>
              <a:t>ool</a:t>
            </a:r>
            <a:r>
              <a:rPr sz="900" spc="-5" dirty="0">
                <a:solidFill>
                  <a:srgbClr val="4F5861"/>
                </a:solidFill>
                <a:latin typeface="Verdana"/>
                <a:cs typeface="Verdana"/>
              </a:rPr>
              <a:t>k</a:t>
            </a:r>
            <a:r>
              <a:rPr sz="900" spc="5" dirty="0">
                <a:solidFill>
                  <a:srgbClr val="4F5861"/>
                </a:solidFill>
                <a:latin typeface="Verdana"/>
                <a:cs typeface="Verdana"/>
              </a:rPr>
              <a:t>it</a:t>
            </a:r>
            <a:endParaRPr sz="900">
              <a:latin typeface="Verdana"/>
              <a:cs typeface="Verdana"/>
            </a:endParaRPr>
          </a:p>
          <a:p>
            <a:pPr marL="131445" indent="-118745">
              <a:lnSpc>
                <a:spcPct val="100000"/>
              </a:lnSpc>
              <a:spcBef>
                <a:spcPts val="300"/>
              </a:spcBef>
              <a:buFont typeface="Arial"/>
              <a:buChar char="•"/>
              <a:tabLst>
                <a:tab pos="132080" algn="l"/>
              </a:tabLst>
            </a:pPr>
            <a:r>
              <a:rPr sz="900" dirty="0">
                <a:solidFill>
                  <a:srgbClr val="4F5861"/>
                </a:solidFill>
                <a:latin typeface="Verdana"/>
                <a:cs typeface="Verdana"/>
              </a:rPr>
              <a:t>K</a:t>
            </a:r>
            <a:r>
              <a:rPr sz="900" spc="5" dirty="0">
                <a:solidFill>
                  <a:srgbClr val="4F5861"/>
                </a:solidFill>
                <a:latin typeface="Verdana"/>
                <a:cs typeface="Verdana"/>
              </a:rPr>
              <a:t>i</a:t>
            </a:r>
            <a:r>
              <a:rPr sz="900" spc="-5" dirty="0">
                <a:solidFill>
                  <a:srgbClr val="4F5861"/>
                </a:solidFill>
                <a:latin typeface="Verdana"/>
                <a:cs typeface="Verdana"/>
              </a:rPr>
              <a:t>ck</a:t>
            </a:r>
            <a:r>
              <a:rPr sz="900" spc="5" dirty="0">
                <a:solidFill>
                  <a:srgbClr val="4F5861"/>
                </a:solidFill>
                <a:latin typeface="Verdana"/>
                <a:cs typeface="Verdana"/>
              </a:rPr>
              <a:t>o</a:t>
            </a:r>
            <a:r>
              <a:rPr sz="900" spc="-5" dirty="0">
                <a:solidFill>
                  <a:srgbClr val="4F5861"/>
                </a:solidFill>
                <a:latin typeface="Verdana"/>
                <a:cs typeface="Verdana"/>
              </a:rPr>
              <a:t>f</a:t>
            </a:r>
            <a:r>
              <a:rPr sz="900" dirty="0">
                <a:solidFill>
                  <a:srgbClr val="4F5861"/>
                </a:solidFill>
                <a:latin typeface="Verdana"/>
                <a:cs typeface="Verdana"/>
              </a:rPr>
              <a:t>f </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ite</a:t>
            </a:r>
            <a:endParaRPr sz="900">
              <a:latin typeface="Verdana"/>
              <a:cs typeface="Verdana"/>
            </a:endParaRPr>
          </a:p>
        </p:txBody>
      </p:sp>
      <p:sp>
        <p:nvSpPr>
          <p:cNvPr id="28" name="object 27"/>
          <p:cNvSpPr txBox="1"/>
          <p:nvPr/>
        </p:nvSpPr>
        <p:spPr>
          <a:xfrm>
            <a:off x="3694568" y="4579008"/>
            <a:ext cx="2337435" cy="152400"/>
          </a:xfrm>
          <a:prstGeom prst="rect">
            <a:avLst/>
          </a:prstGeom>
        </p:spPr>
        <p:txBody>
          <a:bodyPr vert="horz" wrap="square" lIns="0" tIns="0" rIns="0" bIns="0" rtlCol="0">
            <a:spAutoFit/>
          </a:bodyPr>
          <a:lstStyle/>
          <a:p>
            <a:pPr marL="12700">
              <a:lnSpc>
                <a:spcPct val="100000"/>
              </a:lnSpc>
            </a:pPr>
            <a:r>
              <a:rPr sz="1000" b="1" spc="-10" dirty="0">
                <a:solidFill>
                  <a:srgbClr val="0070CD"/>
                </a:solidFill>
                <a:latin typeface="Verdana"/>
                <a:cs typeface="Verdana"/>
              </a:rPr>
              <a:t>Co</a:t>
            </a:r>
            <a:r>
              <a:rPr sz="1000" b="1" spc="-5" dirty="0">
                <a:solidFill>
                  <a:srgbClr val="0070CD"/>
                </a:solidFill>
                <a:latin typeface="Verdana"/>
                <a:cs typeface="Verdana"/>
              </a:rPr>
              <a:t>mm</a:t>
            </a:r>
            <a:r>
              <a:rPr sz="1000" b="1" spc="-10" dirty="0">
                <a:solidFill>
                  <a:srgbClr val="0070CD"/>
                </a:solidFill>
                <a:latin typeface="Verdana"/>
                <a:cs typeface="Verdana"/>
              </a:rPr>
              <a:t>uni</a:t>
            </a:r>
            <a:r>
              <a:rPr sz="1000" b="1" spc="-5" dirty="0">
                <a:solidFill>
                  <a:srgbClr val="0070CD"/>
                </a:solidFill>
                <a:latin typeface="Verdana"/>
                <a:cs typeface="Verdana"/>
              </a:rPr>
              <a:t>c</a:t>
            </a:r>
            <a:r>
              <a:rPr sz="1000" b="1" spc="-15"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ion</a:t>
            </a:r>
            <a:r>
              <a:rPr sz="1000" b="1" spc="-5" dirty="0">
                <a:solidFill>
                  <a:srgbClr val="0070CD"/>
                </a:solidFill>
                <a:latin typeface="Verdana"/>
                <a:cs typeface="Verdana"/>
              </a:rPr>
              <a:t>s</a:t>
            </a:r>
            <a:r>
              <a:rPr sz="1000" b="1" spc="25" dirty="0">
                <a:solidFill>
                  <a:srgbClr val="0070CD"/>
                </a:solidFill>
                <a:latin typeface="Verdana"/>
                <a:cs typeface="Verdana"/>
              </a:rPr>
              <a:t> </a:t>
            </a:r>
            <a:r>
              <a:rPr sz="1000" b="1" spc="-15" dirty="0">
                <a:solidFill>
                  <a:srgbClr val="0070CD"/>
                </a:solidFill>
                <a:latin typeface="Verdana"/>
                <a:cs typeface="Verdana"/>
              </a:rPr>
              <a:t>a</a:t>
            </a:r>
            <a:r>
              <a:rPr sz="1000" b="1" spc="-10" dirty="0">
                <a:solidFill>
                  <a:srgbClr val="0070CD"/>
                </a:solidFill>
                <a:latin typeface="Verdana"/>
                <a:cs typeface="Verdana"/>
              </a:rPr>
              <a:t>n</a:t>
            </a:r>
            <a:r>
              <a:rPr sz="1000" b="1" spc="-5" dirty="0">
                <a:solidFill>
                  <a:srgbClr val="0070CD"/>
                </a:solidFill>
                <a:latin typeface="Verdana"/>
                <a:cs typeface="Verdana"/>
              </a:rPr>
              <a:t>d</a:t>
            </a:r>
            <a:r>
              <a:rPr sz="1000" b="1" spc="5" dirty="0">
                <a:solidFill>
                  <a:srgbClr val="0070CD"/>
                </a:solidFill>
                <a:latin typeface="Verdana"/>
                <a:cs typeface="Verdana"/>
              </a:rPr>
              <a:t> </a:t>
            </a:r>
            <a:r>
              <a:rPr sz="1000" b="1" spc="-5" dirty="0">
                <a:solidFill>
                  <a:srgbClr val="0070CD"/>
                </a:solidFill>
                <a:latin typeface="Verdana"/>
                <a:cs typeface="Verdana"/>
              </a:rPr>
              <a:t>L</a:t>
            </a:r>
            <a:r>
              <a:rPr sz="1000" b="1" spc="-10" dirty="0">
                <a:solidFill>
                  <a:srgbClr val="0070CD"/>
                </a:solidFill>
                <a:latin typeface="Verdana"/>
                <a:cs typeface="Verdana"/>
              </a:rPr>
              <a:t>e</a:t>
            </a:r>
            <a:r>
              <a:rPr sz="1000" b="1" spc="-15" dirty="0">
                <a:solidFill>
                  <a:srgbClr val="0070CD"/>
                </a:solidFill>
                <a:latin typeface="Verdana"/>
                <a:cs typeface="Verdana"/>
              </a:rPr>
              <a:t>a</a:t>
            </a:r>
            <a:r>
              <a:rPr sz="1000" b="1" spc="-10" dirty="0">
                <a:solidFill>
                  <a:srgbClr val="0070CD"/>
                </a:solidFill>
                <a:latin typeface="Verdana"/>
                <a:cs typeface="Verdana"/>
              </a:rPr>
              <a:t>dershi</a:t>
            </a:r>
            <a:r>
              <a:rPr sz="1000" b="1" spc="-5" dirty="0">
                <a:solidFill>
                  <a:srgbClr val="0070CD"/>
                </a:solidFill>
                <a:latin typeface="Verdana"/>
                <a:cs typeface="Verdana"/>
              </a:rPr>
              <a:t>p</a:t>
            </a:r>
            <a:endParaRPr sz="1000">
              <a:latin typeface="Verdana"/>
              <a:cs typeface="Verdana"/>
            </a:endParaRPr>
          </a:p>
        </p:txBody>
      </p:sp>
      <p:sp>
        <p:nvSpPr>
          <p:cNvPr id="29" name="object 28"/>
          <p:cNvSpPr/>
          <p:nvPr/>
        </p:nvSpPr>
        <p:spPr>
          <a:xfrm>
            <a:off x="6907667" y="2574978"/>
            <a:ext cx="731520" cy="731520"/>
          </a:xfrm>
          <a:custGeom>
            <a:avLst/>
            <a:gdLst/>
            <a:ahLst/>
            <a:cxnLst/>
            <a:rect l="l" t="t" r="r" b="b"/>
            <a:pathLst>
              <a:path w="731520"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30" name="object 29"/>
          <p:cNvSpPr/>
          <p:nvPr/>
        </p:nvSpPr>
        <p:spPr>
          <a:xfrm>
            <a:off x="7057256" y="2783312"/>
            <a:ext cx="456880" cy="318293"/>
          </a:xfrm>
          <a:prstGeom prst="rect">
            <a:avLst/>
          </a:prstGeom>
          <a:blipFill>
            <a:blip r:embed="rId7" cstate="print"/>
            <a:stretch>
              <a:fillRect/>
            </a:stretch>
          </a:blipFill>
        </p:spPr>
        <p:txBody>
          <a:bodyPr wrap="square" lIns="0" tIns="0" rIns="0" bIns="0" rtlCol="0"/>
          <a:lstStyle/>
          <a:p>
            <a:endParaRPr/>
          </a:p>
        </p:txBody>
      </p:sp>
      <p:sp>
        <p:nvSpPr>
          <p:cNvPr id="31" name="object 30"/>
          <p:cNvSpPr txBox="1"/>
          <p:nvPr/>
        </p:nvSpPr>
        <p:spPr>
          <a:xfrm>
            <a:off x="6894967" y="4579008"/>
            <a:ext cx="2122805" cy="152400"/>
          </a:xfrm>
          <a:prstGeom prst="rect">
            <a:avLst/>
          </a:prstGeom>
        </p:spPr>
        <p:txBody>
          <a:bodyPr vert="horz" wrap="square" lIns="0" tIns="0" rIns="0" bIns="0" rtlCol="0">
            <a:spAutoFit/>
          </a:bodyPr>
          <a:lstStyle/>
          <a:p>
            <a:pPr marL="12700">
              <a:lnSpc>
                <a:spcPct val="100000"/>
              </a:lnSpc>
            </a:pPr>
            <a:r>
              <a:rPr sz="1000" b="1" spc="-5" dirty="0">
                <a:solidFill>
                  <a:srgbClr val="0070CD"/>
                </a:solidFill>
                <a:latin typeface="Verdana"/>
                <a:cs typeface="Verdana"/>
              </a:rPr>
              <a:t>Ro</a:t>
            </a:r>
            <a:r>
              <a:rPr sz="1000" b="1" spc="-10" dirty="0">
                <a:solidFill>
                  <a:srgbClr val="0070CD"/>
                </a:solidFill>
                <a:latin typeface="Verdana"/>
                <a:cs typeface="Verdana"/>
              </a:rPr>
              <a:t>ll</a:t>
            </a:r>
            <a:r>
              <a:rPr sz="1000" b="1" spc="-5" dirty="0">
                <a:solidFill>
                  <a:srgbClr val="0070CD"/>
                </a:solidFill>
                <a:latin typeface="Verdana"/>
                <a:cs typeface="Verdana"/>
              </a:rPr>
              <a:t>o</a:t>
            </a:r>
            <a:r>
              <a:rPr sz="1000" b="1" spc="-10" dirty="0">
                <a:solidFill>
                  <a:srgbClr val="0070CD"/>
                </a:solidFill>
                <a:latin typeface="Verdana"/>
                <a:cs typeface="Verdana"/>
              </a:rPr>
              <a:t>u</a:t>
            </a:r>
            <a:r>
              <a:rPr sz="1000" b="1" spc="-5" dirty="0">
                <a:solidFill>
                  <a:srgbClr val="0070CD"/>
                </a:solidFill>
                <a:latin typeface="Verdana"/>
                <a:cs typeface="Verdana"/>
              </a:rPr>
              <a:t>t</a:t>
            </a:r>
            <a:r>
              <a:rPr sz="1000" b="1" spc="5" dirty="0">
                <a:solidFill>
                  <a:srgbClr val="0070CD"/>
                </a:solidFill>
                <a:latin typeface="Verdana"/>
                <a:cs typeface="Verdana"/>
              </a:rPr>
              <a:t> </a:t>
            </a:r>
            <a:r>
              <a:rPr sz="1000" b="1" spc="-15" dirty="0">
                <a:solidFill>
                  <a:srgbClr val="0070CD"/>
                </a:solidFill>
                <a:latin typeface="Verdana"/>
                <a:cs typeface="Verdana"/>
              </a:rPr>
              <a:t>a</a:t>
            </a:r>
            <a:r>
              <a:rPr sz="1000" b="1" spc="-10" dirty="0">
                <a:solidFill>
                  <a:srgbClr val="0070CD"/>
                </a:solidFill>
                <a:latin typeface="Verdana"/>
                <a:cs typeface="Verdana"/>
              </a:rPr>
              <a:t>n</a:t>
            </a:r>
            <a:r>
              <a:rPr sz="1000" b="1" spc="-5" dirty="0">
                <a:solidFill>
                  <a:srgbClr val="0070CD"/>
                </a:solidFill>
                <a:latin typeface="Verdana"/>
                <a:cs typeface="Verdana"/>
              </a:rPr>
              <a:t>d</a:t>
            </a:r>
            <a:r>
              <a:rPr sz="1000" b="1" spc="5" dirty="0">
                <a:solidFill>
                  <a:srgbClr val="0070CD"/>
                </a:solidFill>
                <a:latin typeface="Verdana"/>
                <a:cs typeface="Verdana"/>
              </a:rPr>
              <a:t> </a:t>
            </a:r>
            <a:r>
              <a:rPr sz="1000" b="1" spc="-5" dirty="0">
                <a:solidFill>
                  <a:srgbClr val="0070CD"/>
                </a:solidFill>
                <a:latin typeface="Verdana"/>
                <a:cs typeface="Verdana"/>
              </a:rPr>
              <a:t>T</a:t>
            </a:r>
            <a:r>
              <a:rPr sz="1000" b="1" spc="-10" dirty="0">
                <a:solidFill>
                  <a:srgbClr val="0070CD"/>
                </a:solidFill>
                <a:latin typeface="Verdana"/>
                <a:cs typeface="Verdana"/>
              </a:rPr>
              <a:t>r</a:t>
            </a:r>
            <a:r>
              <a:rPr sz="1000" b="1" spc="-15" dirty="0">
                <a:solidFill>
                  <a:srgbClr val="0070CD"/>
                </a:solidFill>
                <a:latin typeface="Verdana"/>
                <a:cs typeface="Verdana"/>
              </a:rPr>
              <a:t>a</a:t>
            </a:r>
            <a:r>
              <a:rPr sz="1000" b="1" spc="-10" dirty="0">
                <a:solidFill>
                  <a:srgbClr val="0070CD"/>
                </a:solidFill>
                <a:latin typeface="Verdana"/>
                <a:cs typeface="Verdana"/>
              </a:rPr>
              <a:t>inin</a:t>
            </a:r>
            <a:r>
              <a:rPr sz="1000" b="1" spc="-5" dirty="0">
                <a:solidFill>
                  <a:srgbClr val="0070CD"/>
                </a:solidFill>
                <a:latin typeface="Verdana"/>
                <a:cs typeface="Verdana"/>
              </a:rPr>
              <a:t>g</a:t>
            </a:r>
            <a:r>
              <a:rPr sz="1000" b="1" spc="30" dirty="0">
                <a:solidFill>
                  <a:srgbClr val="0070CD"/>
                </a:solidFill>
                <a:latin typeface="Verdana"/>
                <a:cs typeface="Verdana"/>
              </a:rPr>
              <a:t> </a:t>
            </a:r>
            <a:r>
              <a:rPr sz="1000" b="1" spc="-5" dirty="0">
                <a:solidFill>
                  <a:srgbClr val="0070CD"/>
                </a:solidFill>
                <a:latin typeface="Verdana"/>
                <a:cs typeface="Verdana"/>
              </a:rPr>
              <a:t>St</a:t>
            </a:r>
            <a:r>
              <a:rPr sz="1000" b="1" spc="-10" dirty="0">
                <a:solidFill>
                  <a:srgbClr val="0070CD"/>
                </a:solidFill>
                <a:latin typeface="Verdana"/>
                <a:cs typeface="Verdana"/>
              </a:rPr>
              <a:t>r</a:t>
            </a:r>
            <a:r>
              <a:rPr sz="1000" b="1" spc="-15" dirty="0">
                <a:solidFill>
                  <a:srgbClr val="0070CD"/>
                </a:solidFill>
                <a:latin typeface="Verdana"/>
                <a:cs typeface="Verdana"/>
              </a:rPr>
              <a:t>a</a:t>
            </a:r>
            <a:r>
              <a:rPr sz="1000" b="1" spc="-5" dirty="0">
                <a:solidFill>
                  <a:srgbClr val="0070CD"/>
                </a:solidFill>
                <a:latin typeface="Verdana"/>
                <a:cs typeface="Verdana"/>
              </a:rPr>
              <a:t>t</a:t>
            </a:r>
            <a:r>
              <a:rPr sz="1000" b="1" spc="-10" dirty="0">
                <a:solidFill>
                  <a:srgbClr val="0070CD"/>
                </a:solidFill>
                <a:latin typeface="Verdana"/>
                <a:cs typeface="Verdana"/>
              </a:rPr>
              <a:t>e</a:t>
            </a:r>
            <a:r>
              <a:rPr sz="1000" b="1" spc="-5" dirty="0">
                <a:solidFill>
                  <a:srgbClr val="0070CD"/>
                </a:solidFill>
                <a:latin typeface="Verdana"/>
                <a:cs typeface="Verdana"/>
              </a:rPr>
              <a:t>gy</a:t>
            </a:r>
            <a:endParaRPr sz="1000">
              <a:latin typeface="Verdana"/>
              <a:cs typeface="Verdana"/>
            </a:endParaRPr>
          </a:p>
        </p:txBody>
      </p:sp>
      <p:sp>
        <p:nvSpPr>
          <p:cNvPr id="32" name="object 31"/>
          <p:cNvSpPr txBox="1"/>
          <p:nvPr/>
        </p:nvSpPr>
        <p:spPr>
          <a:xfrm>
            <a:off x="6930591" y="6019481"/>
            <a:ext cx="1981200" cy="492125"/>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P</a:t>
            </a:r>
            <a:r>
              <a:rPr sz="900" spc="5" dirty="0">
                <a:solidFill>
                  <a:srgbClr val="4F5861"/>
                </a:solidFill>
                <a:latin typeface="Verdana"/>
                <a:cs typeface="Verdana"/>
              </a:rPr>
              <a:t>ilo</a:t>
            </a:r>
            <a:r>
              <a:rPr sz="900" dirty="0">
                <a:solidFill>
                  <a:srgbClr val="4F5861"/>
                </a:solidFill>
                <a:latin typeface="Verdana"/>
                <a:cs typeface="Verdana"/>
              </a:rPr>
              <a:t>t</a:t>
            </a:r>
            <a:r>
              <a:rPr sz="900" spc="-25" dirty="0">
                <a:solidFill>
                  <a:srgbClr val="4F5861"/>
                </a:solidFill>
                <a:latin typeface="Verdana"/>
                <a:cs typeface="Verdana"/>
              </a:rPr>
              <a:t> </a:t>
            </a:r>
            <a:r>
              <a:rPr sz="900" spc="-5" dirty="0">
                <a:solidFill>
                  <a:srgbClr val="4F5861"/>
                </a:solidFill>
                <a:latin typeface="Verdana"/>
                <a:cs typeface="Verdana"/>
              </a:rPr>
              <a:t>S</a:t>
            </a:r>
            <a:r>
              <a:rPr sz="900" dirty="0">
                <a:solidFill>
                  <a:srgbClr val="4F5861"/>
                </a:solidFill>
                <a:latin typeface="Verdana"/>
                <a:cs typeface="Verdana"/>
              </a:rPr>
              <a:t>e</a:t>
            </a:r>
            <a:r>
              <a:rPr sz="900" spc="5" dirty="0">
                <a:solidFill>
                  <a:srgbClr val="4F5861"/>
                </a:solidFill>
                <a:latin typeface="Verdana"/>
                <a:cs typeface="Verdana"/>
              </a:rPr>
              <a:t>l</a:t>
            </a:r>
            <a:r>
              <a:rPr sz="900" dirty="0">
                <a:solidFill>
                  <a:srgbClr val="4F5861"/>
                </a:solidFill>
                <a:latin typeface="Verdana"/>
                <a:cs typeface="Verdana"/>
              </a:rPr>
              <a:t>e</a:t>
            </a:r>
            <a:r>
              <a:rPr sz="900" spc="-5" dirty="0">
                <a:solidFill>
                  <a:srgbClr val="4F5861"/>
                </a:solidFill>
                <a:latin typeface="Verdana"/>
                <a:cs typeface="Verdana"/>
              </a:rPr>
              <a:t>c</a:t>
            </a:r>
            <a:r>
              <a:rPr sz="900" spc="5" dirty="0">
                <a:solidFill>
                  <a:srgbClr val="4F5861"/>
                </a:solidFill>
                <a:latin typeface="Verdana"/>
                <a:cs typeface="Verdana"/>
              </a:rPr>
              <a:t>tio</a:t>
            </a:r>
            <a:r>
              <a:rPr sz="900" dirty="0">
                <a:solidFill>
                  <a:srgbClr val="4F5861"/>
                </a:solidFill>
                <a:latin typeface="Verdana"/>
                <a:cs typeface="Verdana"/>
              </a:rPr>
              <a:t>n</a:t>
            </a:r>
            <a:r>
              <a:rPr sz="900" spc="-15" dirty="0">
                <a:solidFill>
                  <a:srgbClr val="4F5861"/>
                </a:solidFill>
                <a:latin typeface="Verdana"/>
                <a:cs typeface="Verdana"/>
              </a:rPr>
              <a:t> </a:t>
            </a:r>
            <a:r>
              <a:rPr sz="900" dirty="0">
                <a:solidFill>
                  <a:srgbClr val="4F5861"/>
                </a:solidFill>
                <a:latin typeface="Verdana"/>
                <a:cs typeface="Verdana"/>
              </a:rPr>
              <a:t>D</a:t>
            </a:r>
            <a:r>
              <a:rPr sz="900" spc="-5" dirty="0">
                <a:solidFill>
                  <a:srgbClr val="4F5861"/>
                </a:solidFill>
                <a:latin typeface="Verdana"/>
                <a:cs typeface="Verdana"/>
              </a:rPr>
              <a:t>a</a:t>
            </a:r>
            <a:r>
              <a:rPr sz="900" spc="5" dirty="0">
                <a:solidFill>
                  <a:srgbClr val="4F5861"/>
                </a:solidFill>
                <a:latin typeface="Verdana"/>
                <a:cs typeface="Verdana"/>
              </a:rPr>
              <a:t>t</a:t>
            </a:r>
            <a:r>
              <a:rPr sz="900" dirty="0">
                <a:solidFill>
                  <a:srgbClr val="4F5861"/>
                </a:solidFill>
                <a:latin typeface="Verdana"/>
                <a:cs typeface="Verdana"/>
              </a:rPr>
              <a:t>a</a:t>
            </a:r>
            <a:r>
              <a:rPr sz="900" spc="-3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spc="-5" dirty="0">
                <a:solidFill>
                  <a:srgbClr val="4F5861"/>
                </a:solidFill>
                <a:latin typeface="Verdana"/>
                <a:cs typeface="Verdana"/>
              </a:rPr>
              <a:t>a</a:t>
            </a:r>
            <a:r>
              <a:rPr sz="900" spc="5" dirty="0">
                <a:solidFill>
                  <a:srgbClr val="4F5861"/>
                </a:solidFill>
                <a:latin typeface="Verdana"/>
                <a:cs typeface="Verdana"/>
              </a:rPr>
              <a:t>l</a:t>
            </a:r>
            <a:r>
              <a:rPr sz="900" spc="-5" dirty="0">
                <a:solidFill>
                  <a:srgbClr val="4F5861"/>
                </a:solidFill>
                <a:latin typeface="Verdana"/>
                <a:cs typeface="Verdana"/>
              </a:rPr>
              <a:t>ys</a:t>
            </a:r>
            <a:r>
              <a:rPr sz="900" dirty="0">
                <a:solidFill>
                  <a:srgbClr val="4F5861"/>
                </a:solidFill>
                <a:latin typeface="Verdana"/>
                <a:cs typeface="Verdana"/>
              </a:rPr>
              <a:t>es</a:t>
            </a:r>
            <a:endParaRPr sz="900">
              <a:latin typeface="Verdana"/>
              <a:cs typeface="Verdana"/>
            </a:endParaRPr>
          </a:p>
          <a:p>
            <a:pPr marL="131445" indent="-118745">
              <a:lnSpc>
                <a:spcPct val="100000"/>
              </a:lnSpc>
              <a:spcBef>
                <a:spcPts val="300"/>
              </a:spcBef>
              <a:buFont typeface="Arial"/>
              <a:buChar char="•"/>
              <a:tabLst>
                <a:tab pos="132080" algn="l"/>
              </a:tabLst>
            </a:pPr>
            <a:r>
              <a:rPr sz="900" spc="-10" dirty="0">
                <a:solidFill>
                  <a:srgbClr val="4F5861"/>
                </a:solidFill>
                <a:latin typeface="Verdana"/>
                <a:cs typeface="Verdana"/>
              </a:rPr>
              <a:t>B</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t </a:t>
            </a:r>
            <a:r>
              <a:rPr sz="900" spc="-5" dirty="0">
                <a:solidFill>
                  <a:srgbClr val="4F5861"/>
                </a:solidFill>
                <a:latin typeface="Verdana"/>
                <a:cs typeface="Verdana"/>
              </a:rPr>
              <a:t>Prac</a:t>
            </a:r>
            <a:r>
              <a:rPr sz="900" spc="5" dirty="0">
                <a:solidFill>
                  <a:srgbClr val="4F5861"/>
                </a:solidFill>
                <a:latin typeface="Verdana"/>
                <a:cs typeface="Verdana"/>
              </a:rPr>
              <a:t>ti</a:t>
            </a:r>
            <a:r>
              <a:rPr sz="900" spc="-5" dirty="0">
                <a:solidFill>
                  <a:srgbClr val="4F5861"/>
                </a:solidFill>
                <a:latin typeface="Verdana"/>
                <a:cs typeface="Verdana"/>
              </a:rPr>
              <a:t>c</a:t>
            </a:r>
            <a:r>
              <a:rPr sz="900" dirty="0">
                <a:solidFill>
                  <a:srgbClr val="4F5861"/>
                </a:solidFill>
                <a:latin typeface="Verdana"/>
                <a:cs typeface="Verdana"/>
              </a:rPr>
              <a:t>es</a:t>
            </a:r>
            <a:r>
              <a:rPr sz="900" spc="-1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spc="-5" dirty="0">
                <a:solidFill>
                  <a:srgbClr val="4F5861"/>
                </a:solidFill>
                <a:latin typeface="Verdana"/>
                <a:cs typeface="Verdana"/>
              </a:rPr>
              <a:t>Cas</a:t>
            </a:r>
            <a:r>
              <a:rPr sz="900" dirty="0">
                <a:solidFill>
                  <a:srgbClr val="4F5861"/>
                </a:solidFill>
                <a:latin typeface="Verdana"/>
                <a:cs typeface="Verdana"/>
              </a:rPr>
              <a:t>e</a:t>
            </a:r>
            <a:r>
              <a:rPr sz="900" spc="-5" dirty="0">
                <a:solidFill>
                  <a:srgbClr val="4F5861"/>
                </a:solidFill>
                <a:latin typeface="Verdana"/>
                <a:cs typeface="Verdana"/>
              </a:rPr>
              <a:t> S</a:t>
            </a:r>
            <a:r>
              <a:rPr sz="900" spc="5" dirty="0">
                <a:solidFill>
                  <a:srgbClr val="4F5861"/>
                </a:solidFill>
                <a:latin typeface="Verdana"/>
                <a:cs typeface="Verdana"/>
              </a:rPr>
              <a:t>t</a:t>
            </a:r>
            <a:r>
              <a:rPr sz="900" spc="-10" dirty="0">
                <a:solidFill>
                  <a:srgbClr val="4F5861"/>
                </a:solidFill>
                <a:latin typeface="Verdana"/>
                <a:cs typeface="Verdana"/>
              </a:rPr>
              <a:t>u</a:t>
            </a:r>
            <a:r>
              <a:rPr sz="900" dirty="0">
                <a:solidFill>
                  <a:srgbClr val="4F5861"/>
                </a:solidFill>
                <a:latin typeface="Verdana"/>
                <a:cs typeface="Verdana"/>
              </a:rPr>
              <a:t>d</a:t>
            </a:r>
            <a:r>
              <a:rPr sz="900" spc="5" dirty="0">
                <a:solidFill>
                  <a:srgbClr val="4F5861"/>
                </a:solidFill>
                <a:latin typeface="Verdana"/>
                <a:cs typeface="Verdana"/>
              </a:rPr>
              <a:t>i</a:t>
            </a:r>
            <a:r>
              <a:rPr sz="900" dirty="0">
                <a:solidFill>
                  <a:srgbClr val="4F5861"/>
                </a:solidFill>
                <a:latin typeface="Verdana"/>
                <a:cs typeface="Verdana"/>
              </a:rPr>
              <a:t>es</a:t>
            </a:r>
            <a:endParaRPr sz="900">
              <a:latin typeface="Verdana"/>
              <a:cs typeface="Verdana"/>
            </a:endParaRPr>
          </a:p>
        </p:txBody>
      </p:sp>
      <p:sp>
        <p:nvSpPr>
          <p:cNvPr id="33" name="object 32"/>
          <p:cNvSpPr txBox="1"/>
          <p:nvPr/>
        </p:nvSpPr>
        <p:spPr>
          <a:xfrm>
            <a:off x="4566182" y="2580461"/>
            <a:ext cx="1981835" cy="962660"/>
          </a:xfrm>
          <a:prstGeom prst="rect">
            <a:avLst/>
          </a:prstGeom>
        </p:spPr>
        <p:txBody>
          <a:bodyPr vert="horz" wrap="square" lIns="0" tIns="0" rIns="0" bIns="0" rtlCol="0">
            <a:spAutoFit/>
          </a:bodyPr>
          <a:lstStyle/>
          <a:p>
            <a:pPr marL="12700" marR="5080">
              <a:lnSpc>
                <a:spcPct val="100000"/>
              </a:lnSpc>
            </a:pPr>
            <a:r>
              <a:rPr sz="900" dirty="0">
                <a:solidFill>
                  <a:srgbClr val="4F5861"/>
                </a:solidFill>
                <a:latin typeface="Verdana"/>
                <a:cs typeface="Verdana"/>
              </a:rPr>
              <a:t>Le</a:t>
            </a:r>
            <a:r>
              <a:rPr sz="900" spc="-5" dirty="0">
                <a:solidFill>
                  <a:srgbClr val="4F5861"/>
                </a:solidFill>
                <a:latin typeface="Verdana"/>
                <a:cs typeface="Verdana"/>
              </a:rPr>
              <a:t>v</a:t>
            </a:r>
            <a:r>
              <a:rPr sz="900" dirty="0">
                <a:solidFill>
                  <a:srgbClr val="4F5861"/>
                </a:solidFill>
                <a:latin typeface="Verdana"/>
                <a:cs typeface="Verdana"/>
              </a:rPr>
              <a:t>e</a:t>
            </a:r>
            <a:r>
              <a:rPr sz="900" spc="-5" dirty="0">
                <a:solidFill>
                  <a:srgbClr val="4F5861"/>
                </a:solidFill>
                <a:latin typeface="Verdana"/>
                <a:cs typeface="Verdana"/>
              </a:rPr>
              <a:t>ra</a:t>
            </a:r>
            <a:r>
              <a:rPr sz="900" dirty="0">
                <a:solidFill>
                  <a:srgbClr val="4F5861"/>
                </a:solidFill>
                <a:latin typeface="Verdana"/>
                <a:cs typeface="Verdana"/>
              </a:rPr>
              <a:t>g</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10" dirty="0">
                <a:solidFill>
                  <a:srgbClr val="4F5861"/>
                </a:solidFill>
                <a:latin typeface="Verdana"/>
                <a:cs typeface="Verdana"/>
              </a:rPr>
              <a:t> </a:t>
            </a:r>
            <a:r>
              <a:rPr sz="900" dirty="0">
                <a:solidFill>
                  <a:srgbClr val="4F5861"/>
                </a:solidFill>
                <a:latin typeface="Verdana"/>
                <a:cs typeface="Verdana"/>
              </a:rPr>
              <a:t>e</a:t>
            </a:r>
            <a:r>
              <a:rPr sz="900" spc="-5" dirty="0">
                <a:solidFill>
                  <a:srgbClr val="4F5861"/>
                </a:solidFill>
                <a:latin typeface="Verdana"/>
                <a:cs typeface="Verdana"/>
              </a:rPr>
              <a:t>x</a:t>
            </a:r>
            <a:r>
              <a:rPr sz="900" spc="5" dirty="0">
                <a:solidFill>
                  <a:srgbClr val="4F5861"/>
                </a:solidFill>
                <a:latin typeface="Verdana"/>
                <a:cs typeface="Verdana"/>
              </a:rPr>
              <a:t>t</a:t>
            </a:r>
            <a:r>
              <a:rPr sz="900" dirty="0">
                <a:solidFill>
                  <a:srgbClr val="4F5861"/>
                </a:solidFill>
                <a:latin typeface="Verdana"/>
                <a:cs typeface="Verdana"/>
              </a:rPr>
              <a:t>e</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i</a:t>
            </a:r>
            <a:r>
              <a:rPr sz="900" spc="-5" dirty="0">
                <a:solidFill>
                  <a:srgbClr val="4F5861"/>
                </a:solidFill>
                <a:latin typeface="Verdana"/>
                <a:cs typeface="Verdana"/>
              </a:rPr>
              <a:t>v</a:t>
            </a:r>
            <a:r>
              <a:rPr sz="900" dirty="0">
                <a:solidFill>
                  <a:srgbClr val="4F5861"/>
                </a:solidFill>
                <a:latin typeface="Verdana"/>
                <a:cs typeface="Verdana"/>
              </a:rPr>
              <a:t>e</a:t>
            </a:r>
            <a:r>
              <a:rPr sz="900" spc="10" dirty="0">
                <a:solidFill>
                  <a:srgbClr val="4F5861"/>
                </a:solidFill>
                <a:latin typeface="Verdana"/>
                <a:cs typeface="Verdana"/>
              </a:rPr>
              <a:t> </a:t>
            </a:r>
            <a:r>
              <a:rPr sz="900" spc="-5" dirty="0">
                <a:solidFill>
                  <a:srgbClr val="4F5861"/>
                </a:solidFill>
                <a:latin typeface="Verdana"/>
                <a:cs typeface="Verdana"/>
              </a:rPr>
              <a:t>s</a:t>
            </a:r>
            <a:r>
              <a:rPr sz="900" spc="5" dirty="0">
                <a:solidFill>
                  <a:srgbClr val="4F5861"/>
                </a:solidFill>
                <a:latin typeface="Verdana"/>
                <a:cs typeface="Verdana"/>
              </a:rPr>
              <a:t>t</a:t>
            </a:r>
            <a:r>
              <a:rPr sz="900" spc="-10" dirty="0">
                <a:solidFill>
                  <a:srgbClr val="4F5861"/>
                </a:solidFill>
                <a:latin typeface="Verdana"/>
                <a:cs typeface="Verdana"/>
              </a:rPr>
              <a:t>u</a:t>
            </a:r>
            <a:r>
              <a:rPr sz="900" dirty="0">
                <a:solidFill>
                  <a:srgbClr val="4F5861"/>
                </a:solidFill>
                <a:latin typeface="Verdana"/>
                <a:cs typeface="Verdana"/>
              </a:rPr>
              <a:t>de</a:t>
            </a:r>
            <a:r>
              <a:rPr sz="900" spc="-10" dirty="0">
                <a:solidFill>
                  <a:srgbClr val="4F5861"/>
                </a:solidFill>
                <a:latin typeface="Verdana"/>
                <a:cs typeface="Verdana"/>
              </a:rPr>
              <a:t>n</a:t>
            </a:r>
            <a:r>
              <a:rPr sz="900" dirty="0">
                <a:solidFill>
                  <a:srgbClr val="4F5861"/>
                </a:solidFill>
                <a:latin typeface="Verdana"/>
                <a:cs typeface="Verdana"/>
              </a:rPr>
              <a:t>t </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cc</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s</a:t>
            </a:r>
            <a:r>
              <a:rPr sz="900" spc="40" dirty="0">
                <a:solidFill>
                  <a:srgbClr val="4F5861"/>
                </a:solidFill>
                <a:latin typeface="Verdana"/>
                <a:cs typeface="Verdana"/>
              </a:rPr>
              <a:t> </a:t>
            </a:r>
            <a:r>
              <a:rPr sz="900" dirty="0">
                <a:solidFill>
                  <a:srgbClr val="4F5861"/>
                </a:solidFill>
                <a:latin typeface="Verdana"/>
                <a:cs typeface="Verdana"/>
              </a:rPr>
              <a:t>e</a:t>
            </a:r>
            <a:r>
              <a:rPr sz="900" spc="-5" dirty="0">
                <a:solidFill>
                  <a:srgbClr val="4F5861"/>
                </a:solidFill>
                <a:latin typeface="Verdana"/>
                <a:cs typeface="Verdana"/>
              </a:rPr>
              <a:t>x</a:t>
            </a:r>
            <a:r>
              <a:rPr sz="900" dirty="0">
                <a:solidFill>
                  <a:srgbClr val="4F5861"/>
                </a:solidFill>
                <a:latin typeface="Verdana"/>
                <a:cs typeface="Verdana"/>
              </a:rPr>
              <a:t>pe</a:t>
            </a:r>
            <a:r>
              <a:rPr sz="900" spc="-5" dirty="0">
                <a:solidFill>
                  <a:srgbClr val="4F5861"/>
                </a:solidFill>
                <a:latin typeface="Verdana"/>
                <a:cs typeface="Verdana"/>
              </a:rPr>
              <a:t>r</a:t>
            </a:r>
            <a:r>
              <a:rPr sz="900" spc="5" dirty="0">
                <a:solidFill>
                  <a:srgbClr val="4F5861"/>
                </a:solidFill>
                <a:latin typeface="Verdana"/>
                <a:cs typeface="Verdana"/>
              </a:rPr>
              <a:t>i</a:t>
            </a:r>
            <a:r>
              <a:rPr sz="900" dirty="0">
                <a:solidFill>
                  <a:srgbClr val="4F5861"/>
                </a:solidFill>
                <a:latin typeface="Verdana"/>
                <a:cs typeface="Verdana"/>
              </a:rPr>
              <a:t>e</a:t>
            </a:r>
            <a:r>
              <a:rPr sz="900" spc="-10" dirty="0">
                <a:solidFill>
                  <a:srgbClr val="4F5861"/>
                </a:solidFill>
                <a:latin typeface="Verdana"/>
                <a:cs typeface="Verdana"/>
              </a:rPr>
              <a:t>n</a:t>
            </a:r>
            <a:r>
              <a:rPr sz="900" spc="-5" dirty="0">
                <a:solidFill>
                  <a:srgbClr val="4F5861"/>
                </a:solidFill>
                <a:latin typeface="Verdana"/>
                <a:cs typeface="Verdana"/>
              </a:rPr>
              <a:t>c</a:t>
            </a:r>
            <a:r>
              <a:rPr sz="900" dirty="0">
                <a:solidFill>
                  <a:srgbClr val="4F5861"/>
                </a:solidFill>
                <a:latin typeface="Verdana"/>
                <a:cs typeface="Verdana"/>
              </a:rPr>
              <a:t>e, </a:t>
            </a:r>
            <a:r>
              <a:rPr sz="900" spc="-5" dirty="0">
                <a:solidFill>
                  <a:srgbClr val="4F5861"/>
                </a:solidFill>
                <a:latin typeface="Verdana"/>
                <a:cs typeface="Verdana"/>
              </a:rPr>
              <a:t>w</a:t>
            </a:r>
            <a:r>
              <a:rPr sz="900" dirty="0">
                <a:solidFill>
                  <a:srgbClr val="4F5861"/>
                </a:solidFill>
                <a:latin typeface="Verdana"/>
                <a:cs typeface="Verdana"/>
              </a:rPr>
              <a:t>e</a:t>
            </a:r>
            <a:r>
              <a:rPr sz="900" spc="10" dirty="0">
                <a:solidFill>
                  <a:srgbClr val="4F5861"/>
                </a:solidFill>
                <a:latin typeface="Verdana"/>
                <a:cs typeface="Verdana"/>
              </a:rPr>
              <a:t> </a:t>
            </a:r>
            <a:r>
              <a:rPr sz="900" spc="-5" dirty="0">
                <a:solidFill>
                  <a:srgbClr val="4F5861"/>
                </a:solidFill>
                <a:latin typeface="Verdana"/>
                <a:cs typeface="Verdana"/>
              </a:rPr>
              <a:t>w</a:t>
            </a:r>
            <a:r>
              <a:rPr sz="900" spc="5" dirty="0">
                <a:solidFill>
                  <a:srgbClr val="4F5861"/>
                </a:solidFill>
                <a:latin typeface="Verdana"/>
                <a:cs typeface="Verdana"/>
              </a:rPr>
              <a:t>il</a:t>
            </a:r>
            <a:r>
              <a:rPr sz="900" dirty="0">
                <a:solidFill>
                  <a:srgbClr val="4F5861"/>
                </a:solidFill>
                <a:latin typeface="Verdana"/>
                <a:cs typeface="Verdana"/>
              </a:rPr>
              <a:t>l </a:t>
            </a:r>
            <a:r>
              <a:rPr sz="900" spc="-5" dirty="0">
                <a:solidFill>
                  <a:srgbClr val="4F5861"/>
                </a:solidFill>
                <a:latin typeface="Verdana"/>
                <a:cs typeface="Verdana"/>
              </a:rPr>
              <a:t>w</a:t>
            </a:r>
            <a:r>
              <a:rPr sz="900" spc="5" dirty="0">
                <a:solidFill>
                  <a:srgbClr val="4F5861"/>
                </a:solidFill>
                <a:latin typeface="Verdana"/>
                <a:cs typeface="Verdana"/>
              </a:rPr>
              <a:t>o</a:t>
            </a:r>
            <a:r>
              <a:rPr sz="900" spc="-5" dirty="0">
                <a:solidFill>
                  <a:srgbClr val="4F5861"/>
                </a:solidFill>
                <a:latin typeface="Verdana"/>
                <a:cs typeface="Verdana"/>
              </a:rPr>
              <a:t>r</a:t>
            </a:r>
            <a:r>
              <a:rPr sz="900" dirty="0">
                <a:solidFill>
                  <a:srgbClr val="4F5861"/>
                </a:solidFill>
                <a:latin typeface="Verdana"/>
                <a:cs typeface="Verdana"/>
              </a:rPr>
              <a:t>k </a:t>
            </a:r>
            <a:r>
              <a:rPr sz="900" spc="-5" dirty="0">
                <a:solidFill>
                  <a:srgbClr val="4F5861"/>
                </a:solidFill>
                <a:latin typeface="Verdana"/>
                <a:cs typeface="Verdana"/>
              </a:rPr>
              <a:t>w</a:t>
            </a:r>
            <a:r>
              <a:rPr sz="900" spc="5" dirty="0">
                <a:solidFill>
                  <a:srgbClr val="4F5861"/>
                </a:solidFill>
                <a:latin typeface="Verdana"/>
                <a:cs typeface="Verdana"/>
              </a:rPr>
              <a:t>it</a:t>
            </a:r>
            <a:r>
              <a:rPr sz="900" dirty="0">
                <a:solidFill>
                  <a:srgbClr val="4F5861"/>
                </a:solidFill>
                <a:latin typeface="Verdana"/>
                <a:cs typeface="Verdana"/>
              </a:rPr>
              <a:t>h</a:t>
            </a:r>
            <a:r>
              <a:rPr sz="900" spc="-15" dirty="0">
                <a:solidFill>
                  <a:srgbClr val="4F5861"/>
                </a:solidFill>
                <a:latin typeface="Verdana"/>
                <a:cs typeface="Verdana"/>
              </a:rPr>
              <a:t> </a:t>
            </a:r>
            <a:r>
              <a:rPr sz="900" spc="-5" dirty="0">
                <a:solidFill>
                  <a:srgbClr val="4F5861"/>
                </a:solidFill>
                <a:latin typeface="Verdana"/>
                <a:cs typeface="Verdana"/>
              </a:rPr>
              <a:t>y</a:t>
            </a:r>
            <a:r>
              <a:rPr sz="900" spc="5" dirty="0">
                <a:solidFill>
                  <a:srgbClr val="4F5861"/>
                </a:solidFill>
                <a:latin typeface="Verdana"/>
                <a:cs typeface="Verdana"/>
              </a:rPr>
              <a:t>o</a:t>
            </a:r>
            <a:r>
              <a:rPr sz="900" dirty="0">
                <a:solidFill>
                  <a:srgbClr val="4F5861"/>
                </a:solidFill>
                <a:latin typeface="Verdana"/>
                <a:cs typeface="Verdana"/>
              </a:rPr>
              <a:t>u</a:t>
            </a:r>
            <a:r>
              <a:rPr sz="900" spc="10" dirty="0">
                <a:solidFill>
                  <a:srgbClr val="4F5861"/>
                </a:solidFill>
                <a:latin typeface="Verdana"/>
                <a:cs typeface="Verdana"/>
              </a:rPr>
              <a:t> </a:t>
            </a:r>
            <a:r>
              <a:rPr sz="900" spc="5" dirty="0">
                <a:solidFill>
                  <a:srgbClr val="4F5861"/>
                </a:solidFill>
                <a:latin typeface="Verdana"/>
                <a:cs typeface="Verdana"/>
              </a:rPr>
              <a:t>t</a:t>
            </a:r>
            <a:r>
              <a:rPr sz="900" dirty="0">
                <a:solidFill>
                  <a:srgbClr val="4F5861"/>
                </a:solidFill>
                <a:latin typeface="Verdana"/>
                <a:cs typeface="Verdana"/>
              </a:rPr>
              <a:t>o</a:t>
            </a:r>
            <a:r>
              <a:rPr sz="900" spc="-15" dirty="0">
                <a:solidFill>
                  <a:srgbClr val="4F5861"/>
                </a:solidFill>
                <a:latin typeface="Verdana"/>
                <a:cs typeface="Verdana"/>
              </a:rPr>
              <a:t> </a:t>
            </a:r>
            <a:r>
              <a:rPr sz="900" spc="-5" dirty="0">
                <a:solidFill>
                  <a:srgbClr val="4F5861"/>
                </a:solidFill>
                <a:latin typeface="Verdana"/>
                <a:cs typeface="Verdana"/>
              </a:rPr>
              <a:t>s</a:t>
            </a:r>
            <a:r>
              <a:rPr sz="900" dirty="0">
                <a:solidFill>
                  <a:srgbClr val="4F5861"/>
                </a:solidFill>
                <a:latin typeface="Verdana"/>
                <a:cs typeface="Verdana"/>
              </a:rPr>
              <a:t>et </a:t>
            </a:r>
            <a:r>
              <a:rPr sz="900" spc="-5" dirty="0">
                <a:solidFill>
                  <a:srgbClr val="4F5861"/>
                </a:solidFill>
                <a:latin typeface="Verdana"/>
                <a:cs typeface="Verdana"/>
              </a:rPr>
              <a:t>a</a:t>
            </a:r>
            <a:r>
              <a:rPr sz="900" dirty="0">
                <a:solidFill>
                  <a:srgbClr val="4F5861"/>
                </a:solidFill>
                <a:latin typeface="Verdana"/>
                <a:cs typeface="Verdana"/>
              </a:rPr>
              <a:t>pp</a:t>
            </a:r>
            <a:r>
              <a:rPr sz="900" spc="-5" dirty="0">
                <a:solidFill>
                  <a:srgbClr val="4F5861"/>
                </a:solidFill>
                <a:latin typeface="Verdana"/>
                <a:cs typeface="Verdana"/>
              </a:rPr>
              <a:t>r</a:t>
            </a:r>
            <a:r>
              <a:rPr sz="900" spc="5" dirty="0">
                <a:solidFill>
                  <a:srgbClr val="4F5861"/>
                </a:solidFill>
                <a:latin typeface="Verdana"/>
                <a:cs typeface="Verdana"/>
              </a:rPr>
              <a:t>o</a:t>
            </a:r>
            <a:r>
              <a:rPr sz="900" dirty="0">
                <a:solidFill>
                  <a:srgbClr val="4F5861"/>
                </a:solidFill>
                <a:latin typeface="Verdana"/>
                <a:cs typeface="Verdana"/>
              </a:rPr>
              <a:t>p</a:t>
            </a:r>
            <a:r>
              <a:rPr sz="900" spc="-5" dirty="0">
                <a:solidFill>
                  <a:srgbClr val="4F5861"/>
                </a:solidFill>
                <a:latin typeface="Verdana"/>
                <a:cs typeface="Verdana"/>
              </a:rPr>
              <a:t>r</a:t>
            </a:r>
            <a:r>
              <a:rPr sz="900" spc="5" dirty="0">
                <a:solidFill>
                  <a:srgbClr val="4F5861"/>
                </a:solidFill>
                <a:latin typeface="Verdana"/>
                <a:cs typeface="Verdana"/>
              </a:rPr>
              <a:t>i</a:t>
            </a:r>
            <a:r>
              <a:rPr sz="900" spc="-5" dirty="0">
                <a:solidFill>
                  <a:srgbClr val="4F5861"/>
                </a:solidFill>
                <a:latin typeface="Verdana"/>
                <a:cs typeface="Verdana"/>
              </a:rPr>
              <a:t>a</a:t>
            </a:r>
            <a:r>
              <a:rPr sz="900" spc="5" dirty="0">
                <a:solidFill>
                  <a:srgbClr val="4F5861"/>
                </a:solidFill>
                <a:latin typeface="Verdana"/>
                <a:cs typeface="Verdana"/>
              </a:rPr>
              <a:t>te t</a:t>
            </a:r>
            <a:r>
              <a:rPr sz="900" spc="-5" dirty="0">
                <a:solidFill>
                  <a:srgbClr val="4F5861"/>
                </a:solidFill>
                <a:latin typeface="Verdana"/>
                <a:cs typeface="Verdana"/>
              </a:rPr>
              <a:t>ar</a:t>
            </a:r>
            <a:r>
              <a:rPr sz="900" dirty="0">
                <a:solidFill>
                  <a:srgbClr val="4F5861"/>
                </a:solidFill>
                <a:latin typeface="Verdana"/>
                <a:cs typeface="Verdana"/>
              </a:rPr>
              <a:t>ge</a:t>
            </a:r>
            <a:r>
              <a:rPr sz="900" spc="5" dirty="0">
                <a:solidFill>
                  <a:srgbClr val="4F5861"/>
                </a:solidFill>
                <a:latin typeface="Verdana"/>
                <a:cs typeface="Verdana"/>
              </a:rPr>
              <a:t>t</a:t>
            </a:r>
            <a:r>
              <a:rPr sz="900" spc="-5" dirty="0">
                <a:solidFill>
                  <a:srgbClr val="4F5861"/>
                </a:solidFill>
                <a:latin typeface="Verdana"/>
                <a:cs typeface="Verdana"/>
              </a:rPr>
              <a:t>s</a:t>
            </a:r>
            <a:r>
              <a:rPr sz="900" dirty="0">
                <a:solidFill>
                  <a:srgbClr val="4F5861"/>
                </a:solidFill>
                <a:latin typeface="Verdana"/>
                <a:cs typeface="Verdana"/>
              </a:rPr>
              <a:t>,</a:t>
            </a:r>
            <a:r>
              <a:rPr sz="900" spc="-25" dirty="0">
                <a:solidFill>
                  <a:srgbClr val="4F5861"/>
                </a:solidFill>
                <a:latin typeface="Verdana"/>
                <a:cs typeface="Verdana"/>
              </a:rPr>
              <a:t> </a:t>
            </a:r>
            <a:r>
              <a:rPr sz="900" spc="5" dirty="0">
                <a:solidFill>
                  <a:srgbClr val="4F5861"/>
                </a:solidFill>
                <a:latin typeface="Verdana"/>
                <a:cs typeface="Verdana"/>
              </a:rPr>
              <a:t>i</a:t>
            </a:r>
            <a:r>
              <a:rPr sz="900" dirty="0">
                <a:solidFill>
                  <a:srgbClr val="4F5861"/>
                </a:solidFill>
                <a:latin typeface="Verdana"/>
                <a:cs typeface="Verdana"/>
              </a:rPr>
              <a:t>de</a:t>
            </a:r>
            <a:r>
              <a:rPr sz="900" spc="-10" dirty="0">
                <a:solidFill>
                  <a:srgbClr val="4F5861"/>
                </a:solidFill>
                <a:latin typeface="Verdana"/>
                <a:cs typeface="Verdana"/>
              </a:rPr>
              <a:t>n</a:t>
            </a:r>
            <a:r>
              <a:rPr sz="900" spc="5" dirty="0">
                <a:solidFill>
                  <a:srgbClr val="4F5861"/>
                </a:solidFill>
                <a:latin typeface="Verdana"/>
                <a:cs typeface="Verdana"/>
              </a:rPr>
              <a:t>ti</a:t>
            </a:r>
            <a:r>
              <a:rPr sz="900" spc="-5" dirty="0">
                <a:solidFill>
                  <a:srgbClr val="4F5861"/>
                </a:solidFill>
                <a:latin typeface="Verdana"/>
                <a:cs typeface="Verdana"/>
              </a:rPr>
              <a:t>f</a:t>
            </a:r>
            <a:r>
              <a:rPr sz="900" dirty="0">
                <a:solidFill>
                  <a:srgbClr val="4F5861"/>
                </a:solidFill>
                <a:latin typeface="Verdana"/>
                <a:cs typeface="Verdana"/>
              </a:rPr>
              <a:t>y</a:t>
            </a:r>
            <a:r>
              <a:rPr sz="900" spc="-10" dirty="0">
                <a:solidFill>
                  <a:srgbClr val="4F5861"/>
                </a:solidFill>
                <a:latin typeface="Verdana"/>
                <a:cs typeface="Verdana"/>
              </a:rPr>
              <a:t> </a:t>
            </a:r>
            <a:r>
              <a:rPr sz="900" spc="-5" dirty="0">
                <a:solidFill>
                  <a:srgbClr val="4F5861"/>
                </a:solidFill>
                <a:latin typeface="Verdana"/>
                <a:cs typeface="Verdana"/>
              </a:rPr>
              <a:t>k</a:t>
            </a:r>
            <a:r>
              <a:rPr sz="900" dirty="0">
                <a:solidFill>
                  <a:srgbClr val="4F5861"/>
                </a:solidFill>
                <a:latin typeface="Verdana"/>
                <a:cs typeface="Verdana"/>
              </a:rPr>
              <a:t>ey </a:t>
            </a:r>
            <a:r>
              <a:rPr sz="900" spc="-5" dirty="0">
                <a:solidFill>
                  <a:srgbClr val="4F5861"/>
                </a:solidFill>
                <a:latin typeface="Verdana"/>
                <a:cs typeface="Verdana"/>
              </a:rPr>
              <a:t>ar</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s</a:t>
            </a:r>
            <a:r>
              <a:rPr sz="900" spc="5" dirty="0">
                <a:solidFill>
                  <a:srgbClr val="4F5861"/>
                </a:solidFill>
                <a:latin typeface="Verdana"/>
                <a:cs typeface="Verdana"/>
              </a:rPr>
              <a:t> o</a:t>
            </a:r>
            <a:r>
              <a:rPr sz="900" dirty="0">
                <a:solidFill>
                  <a:srgbClr val="4F5861"/>
                </a:solidFill>
                <a:latin typeface="Verdana"/>
                <a:cs typeface="Verdana"/>
              </a:rPr>
              <a:t>f </a:t>
            </a:r>
            <a:r>
              <a:rPr sz="900" spc="-5" dirty="0">
                <a:solidFill>
                  <a:srgbClr val="4F5861"/>
                </a:solidFill>
                <a:latin typeface="Verdana"/>
                <a:cs typeface="Verdana"/>
              </a:rPr>
              <a:t>f</a:t>
            </a:r>
            <a:r>
              <a:rPr sz="900" spc="5" dirty="0">
                <a:solidFill>
                  <a:srgbClr val="4F5861"/>
                </a:solidFill>
                <a:latin typeface="Verdana"/>
                <a:cs typeface="Verdana"/>
              </a:rPr>
              <a:t>o</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s</a:t>
            </a:r>
            <a:r>
              <a:rPr sz="900" dirty="0">
                <a:solidFill>
                  <a:srgbClr val="4F5861"/>
                </a:solidFill>
                <a:latin typeface="Verdana"/>
                <a:cs typeface="Verdana"/>
              </a:rPr>
              <a:t>,</a:t>
            </a:r>
            <a:r>
              <a:rPr sz="900" spc="15"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spc="5" dirty="0">
                <a:solidFill>
                  <a:srgbClr val="4F5861"/>
                </a:solidFill>
                <a:latin typeface="Verdana"/>
                <a:cs typeface="Verdana"/>
              </a:rPr>
              <a:t>o</a:t>
            </a:r>
            <a:r>
              <a:rPr sz="900" spc="-10" dirty="0">
                <a:solidFill>
                  <a:srgbClr val="4F5861"/>
                </a:solidFill>
                <a:latin typeface="Verdana"/>
                <a:cs typeface="Verdana"/>
              </a:rPr>
              <a:t>u</a:t>
            </a:r>
            <a:r>
              <a:rPr sz="900" spc="5" dirty="0">
                <a:solidFill>
                  <a:srgbClr val="4F5861"/>
                </a:solidFill>
                <a:latin typeface="Verdana"/>
                <a:cs typeface="Verdana"/>
              </a:rPr>
              <a:t>tli</a:t>
            </a:r>
            <a:r>
              <a:rPr sz="900" spc="-10" dirty="0">
                <a:solidFill>
                  <a:srgbClr val="4F5861"/>
                </a:solidFill>
                <a:latin typeface="Verdana"/>
                <a:cs typeface="Verdana"/>
              </a:rPr>
              <a:t>n</a:t>
            </a:r>
            <a:r>
              <a:rPr sz="900" dirty="0">
                <a:solidFill>
                  <a:srgbClr val="4F5861"/>
                </a:solidFill>
                <a:latin typeface="Verdana"/>
                <a:cs typeface="Verdana"/>
              </a:rPr>
              <a:t>e</a:t>
            </a:r>
            <a:r>
              <a:rPr sz="900" spc="-5" dirty="0">
                <a:solidFill>
                  <a:srgbClr val="4F5861"/>
                </a:solidFill>
                <a:latin typeface="Verdana"/>
                <a:cs typeface="Verdana"/>
              </a:rPr>
              <a:t> </a:t>
            </a:r>
            <a:r>
              <a:rPr sz="900" dirty="0">
                <a:solidFill>
                  <a:srgbClr val="4F5861"/>
                </a:solidFill>
                <a:latin typeface="Verdana"/>
                <a:cs typeface="Verdana"/>
              </a:rPr>
              <a:t>a</a:t>
            </a:r>
            <a:r>
              <a:rPr sz="900" spc="-10" dirty="0">
                <a:solidFill>
                  <a:srgbClr val="4F5861"/>
                </a:solidFill>
                <a:latin typeface="Verdana"/>
                <a:cs typeface="Verdana"/>
              </a:rPr>
              <a:t> </a:t>
            </a:r>
            <a:r>
              <a:rPr sz="900" dirty="0">
                <a:solidFill>
                  <a:srgbClr val="4F5861"/>
                </a:solidFill>
                <a:latin typeface="Verdana"/>
                <a:cs typeface="Verdana"/>
              </a:rPr>
              <a:t>m</a:t>
            </a:r>
            <a:r>
              <a:rPr sz="900" spc="-5" dirty="0">
                <a:solidFill>
                  <a:srgbClr val="4F5861"/>
                </a:solidFill>
                <a:latin typeface="Verdana"/>
                <a:cs typeface="Verdana"/>
              </a:rPr>
              <a:t>as</a:t>
            </a:r>
            <a:r>
              <a:rPr sz="900" spc="5" dirty="0">
                <a:solidFill>
                  <a:srgbClr val="4F5861"/>
                </a:solidFill>
                <a:latin typeface="Verdana"/>
                <a:cs typeface="Verdana"/>
              </a:rPr>
              <a:t>t</a:t>
            </a:r>
            <a:r>
              <a:rPr sz="900" dirty="0">
                <a:solidFill>
                  <a:srgbClr val="4F5861"/>
                </a:solidFill>
                <a:latin typeface="Verdana"/>
                <a:cs typeface="Verdana"/>
              </a:rPr>
              <a:t>er</a:t>
            </a:r>
            <a:r>
              <a:rPr sz="900" spc="-20" dirty="0">
                <a:solidFill>
                  <a:srgbClr val="4F5861"/>
                </a:solidFill>
                <a:latin typeface="Verdana"/>
                <a:cs typeface="Verdana"/>
              </a:rPr>
              <a:t> </a:t>
            </a:r>
            <a:r>
              <a:rPr sz="900" dirty="0">
                <a:solidFill>
                  <a:srgbClr val="4F5861"/>
                </a:solidFill>
                <a:latin typeface="Verdana"/>
                <a:cs typeface="Verdana"/>
              </a:rPr>
              <a:t>p</a:t>
            </a:r>
            <a:r>
              <a:rPr sz="900" spc="5" dirty="0">
                <a:solidFill>
                  <a:srgbClr val="4F5861"/>
                </a:solidFill>
                <a:latin typeface="Verdana"/>
                <a:cs typeface="Verdana"/>
              </a:rPr>
              <a:t>l</a:t>
            </a:r>
            <a:r>
              <a:rPr sz="900" spc="-5" dirty="0">
                <a:solidFill>
                  <a:srgbClr val="4F5861"/>
                </a:solidFill>
                <a:latin typeface="Verdana"/>
                <a:cs typeface="Verdana"/>
              </a:rPr>
              <a:t>an </a:t>
            </a:r>
            <a:r>
              <a:rPr sz="900" dirty="0">
                <a:solidFill>
                  <a:srgbClr val="4F5861"/>
                </a:solidFill>
                <a:latin typeface="Verdana"/>
                <a:cs typeface="Verdana"/>
              </a:rPr>
              <a:t>b</a:t>
            </a:r>
            <a:r>
              <a:rPr sz="900" spc="-5" dirty="0">
                <a:solidFill>
                  <a:srgbClr val="4F5861"/>
                </a:solidFill>
                <a:latin typeface="Verdana"/>
                <a:cs typeface="Verdana"/>
              </a:rPr>
              <a:t>as</a:t>
            </a:r>
            <a:r>
              <a:rPr sz="900" dirty="0">
                <a:solidFill>
                  <a:srgbClr val="4F5861"/>
                </a:solidFill>
                <a:latin typeface="Verdana"/>
                <a:cs typeface="Verdana"/>
              </a:rPr>
              <a:t>ed</a:t>
            </a:r>
            <a:r>
              <a:rPr sz="900" spc="-5" dirty="0">
                <a:solidFill>
                  <a:srgbClr val="4F5861"/>
                </a:solidFill>
                <a:latin typeface="Verdana"/>
                <a:cs typeface="Verdana"/>
              </a:rPr>
              <a:t> </a:t>
            </a:r>
            <a:r>
              <a:rPr sz="900" spc="5" dirty="0">
                <a:solidFill>
                  <a:srgbClr val="4F5861"/>
                </a:solidFill>
                <a:latin typeface="Verdana"/>
                <a:cs typeface="Verdana"/>
              </a:rPr>
              <a:t>o</a:t>
            </a:r>
            <a:r>
              <a:rPr sz="900" dirty="0">
                <a:solidFill>
                  <a:srgbClr val="4F5861"/>
                </a:solidFill>
                <a:latin typeface="Verdana"/>
                <a:cs typeface="Verdana"/>
              </a:rPr>
              <a:t>n </a:t>
            </a: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15" dirty="0">
                <a:solidFill>
                  <a:srgbClr val="4F5861"/>
                </a:solidFill>
                <a:latin typeface="Verdana"/>
                <a:cs typeface="Verdana"/>
              </a:rPr>
              <a:t>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tit</a:t>
            </a:r>
            <a:r>
              <a:rPr sz="900" spc="-10" dirty="0">
                <a:solidFill>
                  <a:srgbClr val="4F5861"/>
                </a:solidFill>
                <a:latin typeface="Verdana"/>
                <a:cs typeface="Verdana"/>
              </a:rPr>
              <a:t>u</a:t>
            </a:r>
            <a:r>
              <a:rPr sz="900" spc="5" dirty="0">
                <a:solidFill>
                  <a:srgbClr val="4F5861"/>
                </a:solidFill>
                <a:latin typeface="Verdana"/>
                <a:cs typeface="Verdana"/>
              </a:rPr>
              <a:t>tio</a:t>
            </a:r>
            <a:r>
              <a:rPr sz="900" spc="-10" dirty="0">
                <a:solidFill>
                  <a:srgbClr val="4F5861"/>
                </a:solidFill>
                <a:latin typeface="Verdana"/>
                <a:cs typeface="Verdana"/>
              </a:rPr>
              <a:t>n</a:t>
            </a:r>
            <a:r>
              <a:rPr sz="900" spc="-5" dirty="0">
                <a:solidFill>
                  <a:srgbClr val="4F5861"/>
                </a:solidFill>
                <a:latin typeface="Verdana"/>
                <a:cs typeface="Verdana"/>
              </a:rPr>
              <a:t>’</a:t>
            </a:r>
            <a:r>
              <a:rPr sz="900" dirty="0">
                <a:solidFill>
                  <a:srgbClr val="4F5861"/>
                </a:solidFill>
                <a:latin typeface="Verdana"/>
                <a:cs typeface="Verdana"/>
              </a:rPr>
              <a:t>s</a:t>
            </a:r>
            <a:r>
              <a:rPr sz="900" spc="-10" dirty="0">
                <a:solidFill>
                  <a:srgbClr val="4F5861"/>
                </a:solidFill>
                <a:latin typeface="Verdana"/>
                <a:cs typeface="Verdana"/>
              </a:rPr>
              <a:t> un</a:t>
            </a:r>
            <a:r>
              <a:rPr sz="900" spc="5" dirty="0">
                <a:solidFill>
                  <a:srgbClr val="4F5861"/>
                </a:solidFill>
                <a:latin typeface="Verdana"/>
                <a:cs typeface="Verdana"/>
              </a:rPr>
              <a:t>i</a:t>
            </a:r>
            <a:r>
              <a:rPr sz="900" dirty="0">
                <a:solidFill>
                  <a:srgbClr val="4F5861"/>
                </a:solidFill>
                <a:latin typeface="Verdana"/>
                <a:cs typeface="Verdana"/>
              </a:rPr>
              <a:t>q</a:t>
            </a:r>
            <a:r>
              <a:rPr sz="900" spc="-10" dirty="0">
                <a:solidFill>
                  <a:srgbClr val="4F5861"/>
                </a:solidFill>
                <a:latin typeface="Verdana"/>
                <a:cs typeface="Verdana"/>
              </a:rPr>
              <a:t>u</a:t>
            </a:r>
            <a:r>
              <a:rPr sz="900" dirty="0">
                <a:solidFill>
                  <a:srgbClr val="4F5861"/>
                </a:solidFill>
                <a:latin typeface="Verdana"/>
                <a:cs typeface="Verdana"/>
              </a:rPr>
              <a:t>e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iti</a:t>
            </a:r>
            <a:r>
              <a:rPr sz="900" spc="-5" dirty="0">
                <a:solidFill>
                  <a:srgbClr val="4F5861"/>
                </a:solidFill>
                <a:latin typeface="Verdana"/>
                <a:cs typeface="Verdana"/>
              </a:rPr>
              <a:t>a</a:t>
            </a:r>
            <a:r>
              <a:rPr sz="900" spc="5" dirty="0">
                <a:solidFill>
                  <a:srgbClr val="4F5861"/>
                </a:solidFill>
                <a:latin typeface="Verdana"/>
                <a:cs typeface="Verdana"/>
              </a:rPr>
              <a:t>ti</a:t>
            </a:r>
            <a:r>
              <a:rPr sz="900" spc="-5" dirty="0">
                <a:solidFill>
                  <a:srgbClr val="4F5861"/>
                </a:solidFill>
                <a:latin typeface="Verdana"/>
                <a:cs typeface="Verdana"/>
              </a:rPr>
              <a:t>v</a:t>
            </a:r>
            <a:r>
              <a:rPr sz="900" dirty="0">
                <a:solidFill>
                  <a:srgbClr val="4F5861"/>
                </a:solidFill>
                <a:latin typeface="Verdana"/>
                <a:cs typeface="Verdana"/>
              </a:rPr>
              <a:t>es</a:t>
            </a:r>
            <a:r>
              <a:rPr sz="900" spc="-1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5" dirty="0">
                <a:solidFill>
                  <a:srgbClr val="4F5861"/>
                </a:solidFill>
                <a:latin typeface="Verdana"/>
                <a:cs typeface="Verdana"/>
              </a:rPr>
              <a:t> </a:t>
            </a:r>
            <a:r>
              <a:rPr sz="900" dirty="0">
                <a:solidFill>
                  <a:srgbClr val="4F5861"/>
                </a:solidFill>
                <a:latin typeface="Verdana"/>
                <a:cs typeface="Verdana"/>
              </a:rPr>
              <a:t>g</a:t>
            </a:r>
            <a:r>
              <a:rPr sz="900" spc="5" dirty="0">
                <a:solidFill>
                  <a:srgbClr val="4F5861"/>
                </a:solidFill>
                <a:latin typeface="Verdana"/>
                <a:cs typeface="Verdana"/>
              </a:rPr>
              <a:t>o</a:t>
            </a:r>
            <a:r>
              <a:rPr sz="900" spc="-5" dirty="0">
                <a:solidFill>
                  <a:srgbClr val="4F5861"/>
                </a:solidFill>
                <a:latin typeface="Verdana"/>
                <a:cs typeface="Verdana"/>
              </a:rPr>
              <a:t>a</a:t>
            </a:r>
            <a:r>
              <a:rPr sz="900" spc="5" dirty="0">
                <a:solidFill>
                  <a:srgbClr val="4F5861"/>
                </a:solidFill>
                <a:latin typeface="Verdana"/>
                <a:cs typeface="Verdana"/>
              </a:rPr>
              <a:t>l</a:t>
            </a:r>
            <a:r>
              <a:rPr sz="900" spc="-5" dirty="0">
                <a:solidFill>
                  <a:srgbClr val="4F5861"/>
                </a:solidFill>
                <a:latin typeface="Verdana"/>
                <a:cs typeface="Verdana"/>
              </a:rPr>
              <a:t>s</a:t>
            </a:r>
            <a:r>
              <a:rPr sz="900" dirty="0">
                <a:solidFill>
                  <a:srgbClr val="4F5861"/>
                </a:solidFill>
                <a:latin typeface="Verdana"/>
                <a:cs typeface="Verdana"/>
              </a:rPr>
              <a:t>.</a:t>
            </a:r>
            <a:endParaRPr sz="900" dirty="0">
              <a:latin typeface="Verdana"/>
              <a:cs typeface="Verdana"/>
            </a:endParaRPr>
          </a:p>
        </p:txBody>
      </p:sp>
      <p:sp>
        <p:nvSpPr>
          <p:cNvPr id="34" name="object 33"/>
          <p:cNvSpPr txBox="1"/>
          <p:nvPr/>
        </p:nvSpPr>
        <p:spPr>
          <a:xfrm>
            <a:off x="3694530" y="3688714"/>
            <a:ext cx="1449705" cy="317500"/>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10" dirty="0">
                <a:solidFill>
                  <a:srgbClr val="4F5861"/>
                </a:solidFill>
                <a:latin typeface="Verdana"/>
                <a:cs typeface="Verdana"/>
              </a:rPr>
              <a:t>B</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t </a:t>
            </a:r>
            <a:r>
              <a:rPr sz="900" spc="-5" dirty="0">
                <a:solidFill>
                  <a:srgbClr val="4F5861"/>
                </a:solidFill>
                <a:latin typeface="Verdana"/>
                <a:cs typeface="Verdana"/>
              </a:rPr>
              <a:t>Prac</a:t>
            </a:r>
            <a:r>
              <a:rPr sz="900" spc="5" dirty="0">
                <a:solidFill>
                  <a:srgbClr val="4F5861"/>
                </a:solidFill>
                <a:latin typeface="Verdana"/>
                <a:cs typeface="Verdana"/>
              </a:rPr>
              <a:t>ti</a:t>
            </a:r>
            <a:r>
              <a:rPr sz="900" spc="-5" dirty="0">
                <a:solidFill>
                  <a:srgbClr val="4F5861"/>
                </a:solidFill>
                <a:latin typeface="Verdana"/>
                <a:cs typeface="Verdana"/>
              </a:rPr>
              <a:t>c</a:t>
            </a:r>
            <a:r>
              <a:rPr sz="900" dirty="0">
                <a:solidFill>
                  <a:srgbClr val="4F5861"/>
                </a:solidFill>
                <a:latin typeface="Verdana"/>
                <a:cs typeface="Verdana"/>
              </a:rPr>
              <a:t>e</a:t>
            </a:r>
            <a:r>
              <a:rPr sz="900" spc="-15" dirty="0">
                <a:solidFill>
                  <a:srgbClr val="4F5861"/>
                </a:solidFill>
                <a:latin typeface="Verdana"/>
                <a:cs typeface="Verdana"/>
              </a:rPr>
              <a:t> </a:t>
            </a:r>
            <a:r>
              <a:rPr sz="900" spc="-5" dirty="0">
                <a:solidFill>
                  <a:srgbClr val="4F5861"/>
                </a:solidFill>
                <a:latin typeface="Verdana"/>
                <a:cs typeface="Verdana"/>
              </a:rPr>
              <a:t>R</a:t>
            </a:r>
            <a:r>
              <a:rPr sz="900" dirty="0">
                <a:solidFill>
                  <a:srgbClr val="4F5861"/>
                </a:solidFill>
                <a:latin typeface="Verdana"/>
                <a:cs typeface="Verdana"/>
              </a:rPr>
              <a:t>e</a:t>
            </a:r>
            <a:r>
              <a:rPr sz="900" spc="-5" dirty="0">
                <a:solidFill>
                  <a:srgbClr val="4F5861"/>
                </a:solidFill>
                <a:latin typeface="Verdana"/>
                <a:cs typeface="Verdana"/>
              </a:rPr>
              <a:t>s</a:t>
            </a:r>
            <a:r>
              <a:rPr sz="900" dirty="0">
                <a:solidFill>
                  <a:srgbClr val="4F5861"/>
                </a:solidFill>
                <a:latin typeface="Verdana"/>
                <a:cs typeface="Verdana"/>
              </a:rPr>
              <a:t>e</a:t>
            </a:r>
            <a:r>
              <a:rPr sz="900" spc="-5" dirty="0">
                <a:solidFill>
                  <a:srgbClr val="4F5861"/>
                </a:solidFill>
                <a:latin typeface="Verdana"/>
                <a:cs typeface="Verdana"/>
              </a:rPr>
              <a:t>arch</a:t>
            </a:r>
            <a:endParaRPr sz="900">
              <a:latin typeface="Verdana"/>
              <a:cs typeface="Verdana"/>
            </a:endParaRPr>
          </a:p>
        </p:txBody>
      </p:sp>
      <p:sp>
        <p:nvSpPr>
          <p:cNvPr id="35" name="object 34"/>
          <p:cNvSpPr txBox="1"/>
          <p:nvPr/>
        </p:nvSpPr>
        <p:spPr>
          <a:xfrm>
            <a:off x="7747416" y="2580488"/>
            <a:ext cx="1701800" cy="962660"/>
          </a:xfrm>
          <a:prstGeom prst="rect">
            <a:avLst/>
          </a:prstGeom>
        </p:spPr>
        <p:txBody>
          <a:bodyPr vert="horz" wrap="square" lIns="0" tIns="0" rIns="0" bIns="0" rtlCol="0">
            <a:spAutoFit/>
          </a:bodyPr>
          <a:lstStyle/>
          <a:p>
            <a:pPr marL="12700" marR="5080">
              <a:lnSpc>
                <a:spcPct val="100000"/>
              </a:lnSpc>
            </a:pPr>
            <a:r>
              <a:rPr sz="900" spc="-5" dirty="0">
                <a:solidFill>
                  <a:srgbClr val="4F5861"/>
                </a:solidFill>
                <a:latin typeface="Verdana"/>
                <a:cs typeface="Verdana"/>
              </a:rPr>
              <a:t>Y</a:t>
            </a:r>
            <a:r>
              <a:rPr sz="900" spc="5" dirty="0">
                <a:solidFill>
                  <a:srgbClr val="4F5861"/>
                </a:solidFill>
                <a:latin typeface="Verdana"/>
                <a:cs typeface="Verdana"/>
              </a:rPr>
              <a:t>o</a:t>
            </a:r>
            <a:r>
              <a:rPr sz="900" spc="-10" dirty="0">
                <a:solidFill>
                  <a:srgbClr val="4F5861"/>
                </a:solidFill>
                <a:latin typeface="Verdana"/>
                <a:cs typeface="Verdana"/>
              </a:rPr>
              <a:t>u</a:t>
            </a:r>
            <a:r>
              <a:rPr sz="900" dirty="0">
                <a:solidFill>
                  <a:srgbClr val="4F5861"/>
                </a:solidFill>
                <a:latin typeface="Verdana"/>
                <a:cs typeface="Verdana"/>
              </a:rPr>
              <a:t>r</a:t>
            </a:r>
            <a:r>
              <a:rPr sz="900" spc="5" dirty="0">
                <a:solidFill>
                  <a:srgbClr val="4F5861"/>
                </a:solidFill>
                <a:latin typeface="Verdana"/>
                <a:cs typeface="Verdana"/>
              </a:rPr>
              <a:t> </a:t>
            </a:r>
            <a:r>
              <a:rPr sz="900" dirty="0">
                <a:solidFill>
                  <a:srgbClr val="4F5861"/>
                </a:solidFill>
                <a:latin typeface="Verdana"/>
                <a:cs typeface="Verdana"/>
              </a:rPr>
              <a:t>ded</a:t>
            </a:r>
            <a:r>
              <a:rPr sz="900" spc="5" dirty="0">
                <a:solidFill>
                  <a:srgbClr val="4F5861"/>
                </a:solidFill>
                <a:latin typeface="Verdana"/>
                <a:cs typeface="Verdana"/>
              </a:rPr>
              <a:t>i</a:t>
            </a:r>
            <a:r>
              <a:rPr sz="900" spc="-5" dirty="0">
                <a:solidFill>
                  <a:srgbClr val="4F5861"/>
                </a:solidFill>
                <a:latin typeface="Verdana"/>
                <a:cs typeface="Verdana"/>
              </a:rPr>
              <a:t>ca</a:t>
            </a:r>
            <a:r>
              <a:rPr sz="900" spc="5" dirty="0">
                <a:solidFill>
                  <a:srgbClr val="4F5861"/>
                </a:solidFill>
                <a:latin typeface="Verdana"/>
                <a:cs typeface="Verdana"/>
              </a:rPr>
              <a:t>t</a:t>
            </a:r>
            <a:r>
              <a:rPr sz="900" dirty="0">
                <a:solidFill>
                  <a:srgbClr val="4F5861"/>
                </a:solidFill>
                <a:latin typeface="Verdana"/>
                <a:cs typeface="Verdana"/>
              </a:rPr>
              <a:t>ed</a:t>
            </a:r>
            <a:r>
              <a:rPr sz="900" spc="-15" dirty="0">
                <a:solidFill>
                  <a:srgbClr val="4F5861"/>
                </a:solidFill>
                <a:latin typeface="Verdana"/>
                <a:cs typeface="Verdana"/>
              </a:rPr>
              <a:t> </a:t>
            </a:r>
            <a:r>
              <a:rPr sz="900" spc="-5" dirty="0">
                <a:solidFill>
                  <a:srgbClr val="4F5861"/>
                </a:solidFill>
                <a:latin typeface="Verdana"/>
                <a:cs typeface="Verdana"/>
              </a:rPr>
              <a:t>c</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10" dirty="0">
                <a:solidFill>
                  <a:srgbClr val="4F5861"/>
                </a:solidFill>
                <a:latin typeface="Verdana"/>
                <a:cs typeface="Verdana"/>
              </a:rPr>
              <a:t>u</a:t>
            </a:r>
            <a:r>
              <a:rPr sz="900" spc="5" dirty="0">
                <a:solidFill>
                  <a:srgbClr val="4F5861"/>
                </a:solidFill>
                <a:latin typeface="Verdana"/>
                <a:cs typeface="Verdana"/>
              </a:rPr>
              <a:t>lt</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t </a:t>
            </a:r>
            <a:r>
              <a:rPr sz="900" spc="-5" dirty="0">
                <a:solidFill>
                  <a:srgbClr val="4F5861"/>
                </a:solidFill>
                <a:latin typeface="Verdana"/>
                <a:cs typeface="Verdana"/>
              </a:rPr>
              <a:t>s</a:t>
            </a:r>
            <a:r>
              <a:rPr sz="900" spc="-10" dirty="0">
                <a:solidFill>
                  <a:srgbClr val="4F5861"/>
                </a:solidFill>
                <a:latin typeface="Verdana"/>
                <a:cs typeface="Verdana"/>
              </a:rPr>
              <a:t>u</a:t>
            </a:r>
            <a:r>
              <a:rPr sz="900" dirty="0">
                <a:solidFill>
                  <a:srgbClr val="4F5861"/>
                </a:solidFill>
                <a:latin typeface="Verdana"/>
                <a:cs typeface="Verdana"/>
              </a:rPr>
              <a:t>pp</a:t>
            </a:r>
            <a:r>
              <a:rPr sz="900" spc="5" dirty="0">
                <a:solidFill>
                  <a:srgbClr val="4F5861"/>
                </a:solidFill>
                <a:latin typeface="Verdana"/>
                <a:cs typeface="Verdana"/>
              </a:rPr>
              <a:t>o</a:t>
            </a:r>
            <a:r>
              <a:rPr sz="900" spc="-5" dirty="0">
                <a:solidFill>
                  <a:srgbClr val="4F5861"/>
                </a:solidFill>
                <a:latin typeface="Verdana"/>
                <a:cs typeface="Verdana"/>
              </a:rPr>
              <a:t>r</a:t>
            </a:r>
            <a:r>
              <a:rPr sz="900" spc="5" dirty="0">
                <a:solidFill>
                  <a:srgbClr val="4F5861"/>
                </a:solidFill>
                <a:latin typeface="Verdana"/>
                <a:cs typeface="Verdana"/>
              </a:rPr>
              <a:t>t</a:t>
            </a:r>
            <a:r>
              <a:rPr sz="900" dirty="0">
                <a:solidFill>
                  <a:srgbClr val="4F5861"/>
                </a:solidFill>
                <a:latin typeface="Verdana"/>
                <a:cs typeface="Verdana"/>
              </a:rPr>
              <a:t>s</a:t>
            </a:r>
            <a:r>
              <a:rPr sz="900" spc="5" dirty="0">
                <a:solidFill>
                  <a:srgbClr val="4F5861"/>
                </a:solidFill>
                <a:latin typeface="Verdana"/>
                <a:cs typeface="Verdana"/>
              </a:rPr>
              <a:t> </a:t>
            </a:r>
            <a:r>
              <a:rPr sz="900" spc="-5" dirty="0">
                <a:solidFill>
                  <a:srgbClr val="4F5861"/>
                </a:solidFill>
                <a:latin typeface="Verdana"/>
                <a:cs typeface="Verdana"/>
              </a:rPr>
              <a:t>ca</a:t>
            </a:r>
            <a:r>
              <a:rPr sz="900" dirty="0">
                <a:solidFill>
                  <a:srgbClr val="4F5861"/>
                </a:solidFill>
                <a:latin typeface="Verdana"/>
                <a:cs typeface="Verdana"/>
              </a:rPr>
              <a:t>mp</a:t>
            </a:r>
            <a:r>
              <a:rPr sz="900" spc="-10" dirty="0">
                <a:solidFill>
                  <a:srgbClr val="4F5861"/>
                </a:solidFill>
                <a:latin typeface="Verdana"/>
                <a:cs typeface="Verdana"/>
              </a:rPr>
              <a:t>u</a:t>
            </a:r>
            <a:r>
              <a:rPr sz="900" dirty="0">
                <a:solidFill>
                  <a:srgbClr val="4F5861"/>
                </a:solidFill>
                <a:latin typeface="Verdana"/>
                <a:cs typeface="Verdana"/>
              </a:rPr>
              <a:t>s</a:t>
            </a:r>
            <a:r>
              <a:rPr sz="900" spc="15" dirty="0">
                <a:solidFill>
                  <a:srgbClr val="4F5861"/>
                </a:solidFill>
                <a:latin typeface="Verdana"/>
                <a:cs typeface="Verdana"/>
              </a:rPr>
              <a:t> </a:t>
            </a:r>
            <a:r>
              <a:rPr sz="900" spc="5" dirty="0">
                <a:solidFill>
                  <a:srgbClr val="4F5861"/>
                </a:solidFill>
                <a:latin typeface="Verdana"/>
                <a:cs typeface="Verdana"/>
              </a:rPr>
              <a:t>l</a:t>
            </a:r>
            <a:r>
              <a:rPr sz="900" dirty="0">
                <a:solidFill>
                  <a:srgbClr val="4F5861"/>
                </a:solidFill>
                <a:latin typeface="Verdana"/>
                <a:cs typeface="Verdana"/>
              </a:rPr>
              <a:t>e</a:t>
            </a:r>
            <a:r>
              <a:rPr sz="900" spc="-5" dirty="0">
                <a:solidFill>
                  <a:srgbClr val="4F5861"/>
                </a:solidFill>
                <a:latin typeface="Verdana"/>
                <a:cs typeface="Verdana"/>
              </a:rPr>
              <a:t>a</a:t>
            </a:r>
            <a:r>
              <a:rPr sz="900" dirty="0">
                <a:solidFill>
                  <a:srgbClr val="4F5861"/>
                </a:solidFill>
                <a:latin typeface="Verdana"/>
                <a:cs typeface="Verdana"/>
              </a:rPr>
              <a:t>de</a:t>
            </a:r>
            <a:r>
              <a:rPr sz="900" spc="-5" dirty="0">
                <a:solidFill>
                  <a:srgbClr val="4F5861"/>
                </a:solidFill>
                <a:latin typeface="Verdana"/>
                <a:cs typeface="Verdana"/>
              </a:rPr>
              <a:t>rs</a:t>
            </a:r>
            <a:r>
              <a:rPr sz="900" spc="-10" dirty="0">
                <a:solidFill>
                  <a:srgbClr val="4F5861"/>
                </a:solidFill>
                <a:latin typeface="Verdana"/>
                <a:cs typeface="Verdana"/>
              </a:rPr>
              <a:t>h</a:t>
            </a:r>
            <a:r>
              <a:rPr sz="900" spc="5" dirty="0">
                <a:solidFill>
                  <a:srgbClr val="4F5861"/>
                </a:solidFill>
                <a:latin typeface="Verdana"/>
                <a:cs typeface="Verdana"/>
              </a:rPr>
              <a:t>i</a:t>
            </a:r>
            <a:r>
              <a:rPr sz="900" dirty="0">
                <a:solidFill>
                  <a:srgbClr val="4F5861"/>
                </a:solidFill>
                <a:latin typeface="Verdana"/>
                <a:cs typeface="Verdana"/>
              </a:rPr>
              <a:t>p </a:t>
            </a:r>
            <a:r>
              <a:rPr sz="900" spc="5" dirty="0">
                <a:solidFill>
                  <a:srgbClr val="4F5861"/>
                </a:solidFill>
                <a:latin typeface="Verdana"/>
                <a:cs typeface="Verdana"/>
              </a:rPr>
              <a:t>i</a:t>
            </a:r>
            <a:r>
              <a:rPr sz="900" dirty="0">
                <a:solidFill>
                  <a:srgbClr val="4F5861"/>
                </a:solidFill>
                <a:latin typeface="Verdana"/>
                <a:cs typeface="Verdana"/>
              </a:rPr>
              <a:t>n p</a:t>
            </a:r>
            <a:r>
              <a:rPr sz="900" spc="5" dirty="0">
                <a:solidFill>
                  <a:srgbClr val="4F5861"/>
                </a:solidFill>
                <a:latin typeface="Verdana"/>
                <a:cs typeface="Verdana"/>
              </a:rPr>
              <a:t>l</a:t>
            </a:r>
            <a:r>
              <a:rPr sz="900" spc="-5" dirty="0">
                <a:solidFill>
                  <a:srgbClr val="4F5861"/>
                </a:solidFill>
                <a:latin typeface="Verdana"/>
                <a:cs typeface="Verdana"/>
              </a:rPr>
              <a:t>a</a:t>
            </a:r>
            <a:r>
              <a:rPr sz="900" spc="-10" dirty="0">
                <a:solidFill>
                  <a:srgbClr val="4F5861"/>
                </a:solidFill>
                <a:latin typeface="Verdana"/>
                <a:cs typeface="Verdana"/>
              </a:rPr>
              <a:t>nn</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2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5" dirty="0">
                <a:solidFill>
                  <a:srgbClr val="4F5861"/>
                </a:solidFill>
                <a:latin typeface="Verdana"/>
                <a:cs typeface="Verdana"/>
              </a:rPr>
              <a:t> </a:t>
            </a:r>
            <a:r>
              <a:rPr sz="900" spc="5" dirty="0">
                <a:solidFill>
                  <a:srgbClr val="4F5861"/>
                </a:solidFill>
                <a:latin typeface="Verdana"/>
                <a:cs typeface="Verdana"/>
              </a:rPr>
              <a:t>t</a:t>
            </a:r>
            <a:r>
              <a:rPr sz="900" spc="-5" dirty="0">
                <a:solidFill>
                  <a:srgbClr val="4F5861"/>
                </a:solidFill>
                <a:latin typeface="Verdana"/>
                <a:cs typeface="Verdana"/>
              </a:rPr>
              <a:t>ak</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a:t>
            </a:r>
            <a:r>
              <a:rPr sz="900" spc="10" dirty="0">
                <a:solidFill>
                  <a:srgbClr val="4F5861"/>
                </a:solidFill>
                <a:latin typeface="Verdana"/>
                <a:cs typeface="Verdana"/>
              </a:rPr>
              <a:t> </a:t>
            </a:r>
            <a:r>
              <a:rPr sz="900" spc="-5" dirty="0">
                <a:solidFill>
                  <a:srgbClr val="4F5861"/>
                </a:solidFill>
                <a:latin typeface="Verdana"/>
                <a:cs typeface="Verdana"/>
              </a:rPr>
              <a:t>ac</a:t>
            </a:r>
            <a:r>
              <a:rPr sz="900" spc="5" dirty="0">
                <a:solidFill>
                  <a:srgbClr val="4F5861"/>
                </a:solidFill>
                <a:latin typeface="Verdana"/>
                <a:cs typeface="Verdana"/>
              </a:rPr>
              <a:t>tion </a:t>
            </a:r>
            <a:r>
              <a:rPr sz="900" dirty="0">
                <a:solidFill>
                  <a:srgbClr val="4F5861"/>
                </a:solidFill>
                <a:latin typeface="Verdana"/>
                <a:cs typeface="Verdana"/>
              </a:rPr>
              <a:t>b</a:t>
            </a:r>
            <a:r>
              <a:rPr sz="900" spc="-5" dirty="0">
                <a:solidFill>
                  <a:srgbClr val="4F5861"/>
                </a:solidFill>
                <a:latin typeface="Verdana"/>
                <a:cs typeface="Verdana"/>
              </a:rPr>
              <a:t>as</a:t>
            </a:r>
            <a:r>
              <a:rPr sz="900" dirty="0">
                <a:solidFill>
                  <a:srgbClr val="4F5861"/>
                </a:solidFill>
                <a:latin typeface="Verdana"/>
                <a:cs typeface="Verdana"/>
              </a:rPr>
              <a:t>ed</a:t>
            </a:r>
            <a:r>
              <a:rPr sz="900" spc="-5" dirty="0">
                <a:solidFill>
                  <a:srgbClr val="4F5861"/>
                </a:solidFill>
                <a:latin typeface="Verdana"/>
                <a:cs typeface="Verdana"/>
              </a:rPr>
              <a:t> </a:t>
            </a:r>
            <a:r>
              <a:rPr sz="900" spc="5" dirty="0">
                <a:solidFill>
                  <a:srgbClr val="4F5861"/>
                </a:solidFill>
                <a:latin typeface="Verdana"/>
                <a:cs typeface="Verdana"/>
              </a:rPr>
              <a:t>o</a:t>
            </a:r>
            <a:r>
              <a:rPr sz="900" dirty="0">
                <a:solidFill>
                  <a:srgbClr val="4F5861"/>
                </a:solidFill>
                <a:latin typeface="Verdana"/>
                <a:cs typeface="Verdana"/>
              </a:rPr>
              <a:t>n </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i</a:t>
            </a:r>
            <a:r>
              <a:rPr sz="900" dirty="0">
                <a:solidFill>
                  <a:srgbClr val="4F5861"/>
                </a:solidFill>
                <a:latin typeface="Verdana"/>
                <a:cs typeface="Verdana"/>
              </a:rPr>
              <a:t>g</a:t>
            </a:r>
            <a:r>
              <a:rPr sz="900" spc="-10" dirty="0">
                <a:solidFill>
                  <a:srgbClr val="4F5861"/>
                </a:solidFill>
                <a:latin typeface="Verdana"/>
                <a:cs typeface="Verdana"/>
              </a:rPr>
              <a:t>h</a:t>
            </a:r>
            <a:r>
              <a:rPr sz="900" spc="5" dirty="0">
                <a:solidFill>
                  <a:srgbClr val="4F5861"/>
                </a:solidFill>
                <a:latin typeface="Verdana"/>
                <a:cs typeface="Verdana"/>
              </a:rPr>
              <a:t>t</a:t>
            </a:r>
            <a:r>
              <a:rPr sz="900" dirty="0">
                <a:solidFill>
                  <a:srgbClr val="4F5861"/>
                </a:solidFill>
                <a:latin typeface="Verdana"/>
                <a:cs typeface="Verdana"/>
              </a:rPr>
              <a:t>s</a:t>
            </a:r>
            <a:r>
              <a:rPr sz="900" spc="5" dirty="0">
                <a:solidFill>
                  <a:srgbClr val="4F5861"/>
                </a:solidFill>
                <a:latin typeface="Verdana"/>
                <a:cs typeface="Verdana"/>
              </a:rPr>
              <a:t> </a:t>
            </a:r>
            <a:r>
              <a:rPr sz="900" spc="-5" dirty="0">
                <a:solidFill>
                  <a:srgbClr val="4F5861"/>
                </a:solidFill>
                <a:latin typeface="Verdana"/>
                <a:cs typeface="Verdana"/>
              </a:rPr>
              <a:t>fr</a:t>
            </a:r>
            <a:r>
              <a:rPr sz="900" spc="5" dirty="0">
                <a:solidFill>
                  <a:srgbClr val="4F5861"/>
                </a:solidFill>
                <a:latin typeface="Verdana"/>
                <a:cs typeface="Verdana"/>
              </a:rPr>
              <a:t>om </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rr</a:t>
            </a:r>
            <a:r>
              <a:rPr sz="900" dirty="0">
                <a:solidFill>
                  <a:srgbClr val="4F5861"/>
                </a:solidFill>
                <a:latin typeface="Verdana"/>
                <a:cs typeface="Verdana"/>
              </a:rPr>
              <a:t>e</a:t>
            </a:r>
            <a:r>
              <a:rPr sz="900" spc="-10" dirty="0">
                <a:solidFill>
                  <a:srgbClr val="4F5861"/>
                </a:solidFill>
                <a:latin typeface="Verdana"/>
                <a:cs typeface="Verdana"/>
              </a:rPr>
              <a:t>n</a:t>
            </a:r>
            <a:r>
              <a:rPr sz="900" dirty="0">
                <a:solidFill>
                  <a:srgbClr val="4F5861"/>
                </a:solidFill>
                <a:latin typeface="Verdana"/>
                <a:cs typeface="Verdana"/>
              </a:rPr>
              <a:t>t</a:t>
            </a:r>
            <a:r>
              <a:rPr sz="900" spc="20" dirty="0">
                <a:solidFill>
                  <a:srgbClr val="4F5861"/>
                </a:solidFill>
                <a:latin typeface="Verdana"/>
                <a:cs typeface="Verdana"/>
              </a:rPr>
              <a:t> </a:t>
            </a:r>
            <a:r>
              <a:rPr sz="900" spc="-5" dirty="0">
                <a:solidFill>
                  <a:srgbClr val="4F5861"/>
                </a:solidFill>
                <a:latin typeface="Verdana"/>
                <a:cs typeface="Verdana"/>
              </a:rPr>
              <a:t>a</a:t>
            </a:r>
            <a:r>
              <a:rPr sz="900" spc="-10" dirty="0">
                <a:solidFill>
                  <a:srgbClr val="4F5861"/>
                </a:solidFill>
                <a:latin typeface="Verdana"/>
                <a:cs typeface="Verdana"/>
              </a:rPr>
              <a:t>n</a:t>
            </a:r>
            <a:r>
              <a:rPr sz="900" dirty="0">
                <a:solidFill>
                  <a:srgbClr val="4F5861"/>
                </a:solidFill>
                <a:latin typeface="Verdana"/>
                <a:cs typeface="Verdana"/>
              </a:rPr>
              <a:t>d</a:t>
            </a:r>
            <a:r>
              <a:rPr sz="900" spc="10" dirty="0">
                <a:solidFill>
                  <a:srgbClr val="4F5861"/>
                </a:solidFill>
                <a:latin typeface="Verdana"/>
                <a:cs typeface="Verdana"/>
              </a:rPr>
              <a:t> </a:t>
            </a:r>
            <a:r>
              <a:rPr sz="900" spc="-10" dirty="0">
                <a:solidFill>
                  <a:srgbClr val="4F5861"/>
                </a:solidFill>
                <a:latin typeface="Verdana"/>
                <a:cs typeface="Verdana"/>
              </a:rPr>
              <a:t>h</a:t>
            </a:r>
            <a:r>
              <a:rPr sz="900" spc="5" dirty="0">
                <a:solidFill>
                  <a:srgbClr val="4F5861"/>
                </a:solidFill>
                <a:latin typeface="Verdana"/>
                <a:cs typeface="Verdana"/>
              </a:rPr>
              <a:t>i</a:t>
            </a:r>
            <a:r>
              <a:rPr sz="900" spc="-5" dirty="0">
                <a:solidFill>
                  <a:srgbClr val="4F5861"/>
                </a:solidFill>
                <a:latin typeface="Verdana"/>
                <a:cs typeface="Verdana"/>
              </a:rPr>
              <a:t>s</a:t>
            </a:r>
            <a:r>
              <a:rPr sz="900" spc="5" dirty="0">
                <a:solidFill>
                  <a:srgbClr val="4F5861"/>
                </a:solidFill>
                <a:latin typeface="Verdana"/>
                <a:cs typeface="Verdana"/>
              </a:rPr>
              <a:t>to</a:t>
            </a:r>
            <a:r>
              <a:rPr sz="900" spc="-5" dirty="0">
                <a:solidFill>
                  <a:srgbClr val="4F5861"/>
                </a:solidFill>
                <a:latin typeface="Verdana"/>
                <a:cs typeface="Verdana"/>
              </a:rPr>
              <a:t>r</a:t>
            </a:r>
            <a:r>
              <a:rPr sz="900" spc="5" dirty="0">
                <a:solidFill>
                  <a:srgbClr val="4F5861"/>
                </a:solidFill>
                <a:latin typeface="Verdana"/>
                <a:cs typeface="Verdana"/>
              </a:rPr>
              <a:t>i</a:t>
            </a:r>
            <a:r>
              <a:rPr sz="900" spc="-5" dirty="0">
                <a:solidFill>
                  <a:srgbClr val="4F5861"/>
                </a:solidFill>
                <a:latin typeface="Verdana"/>
                <a:cs typeface="Verdana"/>
              </a:rPr>
              <a:t>ca</a:t>
            </a:r>
            <a:r>
              <a:rPr sz="900" dirty="0">
                <a:solidFill>
                  <a:srgbClr val="4F5861"/>
                </a:solidFill>
                <a:latin typeface="Verdana"/>
                <a:cs typeface="Verdana"/>
              </a:rPr>
              <a:t>l </a:t>
            </a:r>
            <a:r>
              <a:rPr sz="900" spc="-5" dirty="0">
                <a:solidFill>
                  <a:srgbClr val="4F5861"/>
                </a:solidFill>
                <a:latin typeface="Verdana"/>
                <a:cs typeface="Verdana"/>
              </a:rPr>
              <a:t>SS</a:t>
            </a:r>
            <a:r>
              <a:rPr sz="900" dirty="0">
                <a:solidFill>
                  <a:srgbClr val="4F5861"/>
                </a:solidFill>
                <a:latin typeface="Verdana"/>
                <a:cs typeface="Verdana"/>
              </a:rPr>
              <a:t>C d</a:t>
            </a:r>
            <a:r>
              <a:rPr sz="900" spc="-5" dirty="0">
                <a:solidFill>
                  <a:srgbClr val="4F5861"/>
                </a:solidFill>
                <a:latin typeface="Verdana"/>
                <a:cs typeface="Verdana"/>
              </a:rPr>
              <a:t>a</a:t>
            </a:r>
            <a:r>
              <a:rPr sz="900" spc="5" dirty="0">
                <a:solidFill>
                  <a:srgbClr val="4F5861"/>
                </a:solidFill>
                <a:latin typeface="Verdana"/>
                <a:cs typeface="Verdana"/>
              </a:rPr>
              <a:t>t</a:t>
            </a:r>
            <a:r>
              <a:rPr sz="900" spc="-5" dirty="0">
                <a:solidFill>
                  <a:srgbClr val="4F5861"/>
                </a:solidFill>
                <a:latin typeface="Verdana"/>
                <a:cs typeface="Verdana"/>
              </a:rPr>
              <a:t>a</a:t>
            </a:r>
            <a:r>
              <a:rPr sz="900" dirty="0">
                <a:solidFill>
                  <a:srgbClr val="4F5861"/>
                </a:solidFill>
                <a:latin typeface="Verdana"/>
                <a:cs typeface="Verdana"/>
              </a:rPr>
              <a:t>,</a:t>
            </a:r>
            <a:r>
              <a:rPr sz="900" spc="-25" dirty="0">
                <a:solidFill>
                  <a:srgbClr val="4F5861"/>
                </a:solidFill>
                <a:latin typeface="Verdana"/>
                <a:cs typeface="Verdana"/>
              </a:rPr>
              <a:t> </a:t>
            </a:r>
            <a:r>
              <a:rPr sz="900" spc="-5" dirty="0">
                <a:solidFill>
                  <a:srgbClr val="4F5861"/>
                </a:solidFill>
                <a:latin typeface="Verdana"/>
                <a:cs typeface="Verdana"/>
              </a:rPr>
              <a:t>cr</a:t>
            </a:r>
            <a:r>
              <a:rPr sz="900" dirty="0">
                <a:solidFill>
                  <a:srgbClr val="4F5861"/>
                </a:solidFill>
                <a:latin typeface="Verdana"/>
                <a:cs typeface="Verdana"/>
              </a:rPr>
              <a:t>e</a:t>
            </a:r>
            <a:r>
              <a:rPr sz="900" spc="-5" dirty="0">
                <a:solidFill>
                  <a:srgbClr val="4F5861"/>
                </a:solidFill>
                <a:latin typeface="Verdana"/>
                <a:cs typeface="Verdana"/>
              </a:rPr>
              <a:t>a</a:t>
            </a:r>
            <a:r>
              <a:rPr sz="900" spc="5" dirty="0">
                <a:solidFill>
                  <a:srgbClr val="4F5861"/>
                </a:solidFill>
                <a:latin typeface="Verdana"/>
                <a:cs typeface="Verdana"/>
              </a:rPr>
              <a:t>ti</a:t>
            </a:r>
            <a:r>
              <a:rPr sz="900" spc="-10" dirty="0">
                <a:solidFill>
                  <a:srgbClr val="4F5861"/>
                </a:solidFill>
                <a:latin typeface="Verdana"/>
                <a:cs typeface="Verdana"/>
              </a:rPr>
              <a:t>n</a:t>
            </a:r>
            <a:r>
              <a:rPr sz="900" dirty="0">
                <a:solidFill>
                  <a:srgbClr val="4F5861"/>
                </a:solidFill>
                <a:latin typeface="Verdana"/>
                <a:cs typeface="Verdana"/>
              </a:rPr>
              <a:t>g</a:t>
            </a:r>
            <a:r>
              <a:rPr sz="900" spc="-5" dirty="0">
                <a:solidFill>
                  <a:srgbClr val="4F5861"/>
                </a:solidFill>
                <a:latin typeface="Verdana"/>
                <a:cs typeface="Verdana"/>
              </a:rPr>
              <a:t> </a:t>
            </a:r>
            <a:r>
              <a:rPr sz="900" dirty="0">
                <a:solidFill>
                  <a:srgbClr val="4F5861"/>
                </a:solidFill>
                <a:latin typeface="Verdana"/>
                <a:cs typeface="Verdana"/>
              </a:rPr>
              <a:t>a</a:t>
            </a:r>
            <a:r>
              <a:rPr sz="900" spc="-10" dirty="0">
                <a:solidFill>
                  <a:srgbClr val="4F5861"/>
                </a:solidFill>
                <a:latin typeface="Verdana"/>
                <a:cs typeface="Verdana"/>
              </a:rPr>
              <a:t> </a:t>
            </a:r>
            <a:r>
              <a:rPr sz="900" spc="-5" dirty="0">
                <a:solidFill>
                  <a:srgbClr val="4F5861"/>
                </a:solidFill>
                <a:latin typeface="Verdana"/>
                <a:cs typeface="Verdana"/>
              </a:rPr>
              <a:t>ca</a:t>
            </a:r>
            <a:r>
              <a:rPr sz="900" dirty="0">
                <a:solidFill>
                  <a:srgbClr val="4F5861"/>
                </a:solidFill>
                <a:latin typeface="Verdana"/>
                <a:cs typeface="Verdana"/>
              </a:rPr>
              <a:t>mp</a:t>
            </a:r>
            <a:r>
              <a:rPr sz="900" spc="-10" dirty="0">
                <a:solidFill>
                  <a:srgbClr val="4F5861"/>
                </a:solidFill>
                <a:latin typeface="Verdana"/>
                <a:cs typeface="Verdana"/>
              </a:rPr>
              <a:t>u</a:t>
            </a:r>
            <a:r>
              <a:rPr sz="900" dirty="0">
                <a:solidFill>
                  <a:srgbClr val="4F5861"/>
                </a:solidFill>
                <a:latin typeface="Verdana"/>
                <a:cs typeface="Verdana"/>
              </a:rPr>
              <a:t>s </a:t>
            </a:r>
            <a:r>
              <a:rPr sz="900" spc="-5" dirty="0">
                <a:solidFill>
                  <a:srgbClr val="4F5861"/>
                </a:solidFill>
                <a:latin typeface="Verdana"/>
                <a:cs typeface="Verdana"/>
              </a:rPr>
              <a:t>c</a:t>
            </a:r>
            <a:r>
              <a:rPr sz="900" spc="-10" dirty="0">
                <a:solidFill>
                  <a:srgbClr val="4F5861"/>
                </a:solidFill>
                <a:latin typeface="Verdana"/>
                <a:cs typeface="Verdana"/>
              </a:rPr>
              <a:t>u</a:t>
            </a:r>
            <a:r>
              <a:rPr sz="900" spc="5" dirty="0">
                <a:solidFill>
                  <a:srgbClr val="4F5861"/>
                </a:solidFill>
                <a:latin typeface="Verdana"/>
                <a:cs typeface="Verdana"/>
              </a:rPr>
              <a:t>lt</a:t>
            </a:r>
            <a:r>
              <a:rPr sz="900" spc="-10" dirty="0">
                <a:solidFill>
                  <a:srgbClr val="4F5861"/>
                </a:solidFill>
                <a:latin typeface="Verdana"/>
                <a:cs typeface="Verdana"/>
              </a:rPr>
              <a:t>u</a:t>
            </a:r>
            <a:r>
              <a:rPr sz="900" spc="-5" dirty="0">
                <a:solidFill>
                  <a:srgbClr val="4F5861"/>
                </a:solidFill>
                <a:latin typeface="Verdana"/>
                <a:cs typeface="Verdana"/>
              </a:rPr>
              <a:t>r</a:t>
            </a:r>
            <a:r>
              <a:rPr sz="900" dirty="0">
                <a:solidFill>
                  <a:srgbClr val="4F5861"/>
                </a:solidFill>
                <a:latin typeface="Verdana"/>
                <a:cs typeface="Verdana"/>
              </a:rPr>
              <a:t>e</a:t>
            </a:r>
            <a:r>
              <a:rPr sz="900" spc="20" dirty="0">
                <a:solidFill>
                  <a:srgbClr val="4F5861"/>
                </a:solidFill>
                <a:latin typeface="Verdana"/>
                <a:cs typeface="Verdana"/>
              </a:rPr>
              <a:t> </a:t>
            </a:r>
            <a:r>
              <a:rPr sz="900" spc="5" dirty="0">
                <a:solidFill>
                  <a:srgbClr val="4F5861"/>
                </a:solidFill>
                <a:latin typeface="Verdana"/>
                <a:cs typeface="Verdana"/>
              </a:rPr>
              <a:t>t</a:t>
            </a:r>
            <a:r>
              <a:rPr sz="900" spc="-10" dirty="0">
                <a:solidFill>
                  <a:srgbClr val="4F5861"/>
                </a:solidFill>
                <a:latin typeface="Verdana"/>
                <a:cs typeface="Verdana"/>
              </a:rPr>
              <a:t>h</a:t>
            </a:r>
            <a:r>
              <a:rPr sz="900" spc="-5" dirty="0">
                <a:solidFill>
                  <a:srgbClr val="4F5861"/>
                </a:solidFill>
                <a:latin typeface="Verdana"/>
                <a:cs typeface="Verdana"/>
              </a:rPr>
              <a:t>a</a:t>
            </a:r>
            <a:r>
              <a:rPr sz="900" dirty="0">
                <a:solidFill>
                  <a:srgbClr val="4F5861"/>
                </a:solidFill>
                <a:latin typeface="Verdana"/>
                <a:cs typeface="Verdana"/>
              </a:rPr>
              <a:t>t</a:t>
            </a:r>
            <a:r>
              <a:rPr sz="900" spc="-15" dirty="0">
                <a:solidFill>
                  <a:srgbClr val="4F5861"/>
                </a:solidFill>
                <a:latin typeface="Verdana"/>
                <a:cs typeface="Verdana"/>
              </a:rPr>
              <a:t> </a:t>
            </a:r>
            <a:r>
              <a:rPr sz="900" dirty="0">
                <a:solidFill>
                  <a:srgbClr val="4F5861"/>
                </a:solidFill>
                <a:latin typeface="Verdana"/>
                <a:cs typeface="Verdana"/>
              </a:rPr>
              <a:t>emb</a:t>
            </a:r>
            <a:r>
              <a:rPr sz="900" spc="-5" dirty="0">
                <a:solidFill>
                  <a:srgbClr val="4F5861"/>
                </a:solidFill>
                <a:latin typeface="Verdana"/>
                <a:cs typeface="Verdana"/>
              </a:rPr>
              <a:t>rac</a:t>
            </a:r>
            <a:r>
              <a:rPr sz="900" dirty="0">
                <a:solidFill>
                  <a:srgbClr val="4F5861"/>
                </a:solidFill>
                <a:latin typeface="Verdana"/>
                <a:cs typeface="Verdana"/>
              </a:rPr>
              <a:t>es</a:t>
            </a:r>
            <a:r>
              <a:rPr sz="900" spc="-10" dirty="0">
                <a:solidFill>
                  <a:srgbClr val="4F5861"/>
                </a:solidFill>
                <a:latin typeface="Verdana"/>
                <a:cs typeface="Verdana"/>
              </a:rPr>
              <a:t> </a:t>
            </a:r>
            <a:r>
              <a:rPr sz="900" dirty="0">
                <a:solidFill>
                  <a:srgbClr val="4F5861"/>
                </a:solidFill>
                <a:latin typeface="Verdana"/>
                <a:cs typeface="Verdana"/>
              </a:rPr>
              <a:t>d</a:t>
            </a:r>
            <a:r>
              <a:rPr sz="900" spc="-5" dirty="0">
                <a:solidFill>
                  <a:srgbClr val="4F5861"/>
                </a:solidFill>
                <a:latin typeface="Verdana"/>
                <a:cs typeface="Verdana"/>
              </a:rPr>
              <a:t>a</a:t>
            </a:r>
            <a:r>
              <a:rPr sz="900" spc="5" dirty="0">
                <a:solidFill>
                  <a:srgbClr val="4F5861"/>
                </a:solidFill>
                <a:latin typeface="Verdana"/>
                <a:cs typeface="Verdana"/>
              </a:rPr>
              <a:t>t</a:t>
            </a:r>
            <a:r>
              <a:rPr sz="900" spc="-5" dirty="0">
                <a:solidFill>
                  <a:srgbClr val="4F5861"/>
                </a:solidFill>
                <a:latin typeface="Verdana"/>
                <a:cs typeface="Verdana"/>
              </a:rPr>
              <a:t>a.</a:t>
            </a:r>
            <a:endParaRPr sz="900" dirty="0">
              <a:latin typeface="Verdana"/>
              <a:cs typeface="Verdana"/>
            </a:endParaRPr>
          </a:p>
        </p:txBody>
      </p:sp>
      <p:sp>
        <p:nvSpPr>
          <p:cNvPr id="36" name="object 35"/>
          <p:cNvSpPr txBox="1"/>
          <p:nvPr/>
        </p:nvSpPr>
        <p:spPr>
          <a:xfrm>
            <a:off x="6894852" y="3688740"/>
            <a:ext cx="1962785" cy="492125"/>
          </a:xfrm>
          <a:prstGeom prst="rect">
            <a:avLst/>
          </a:prstGeom>
        </p:spPr>
        <p:txBody>
          <a:bodyPr vert="horz" wrap="square" lIns="0" tIns="0" rIns="0" bIns="0" rtlCol="0">
            <a:spAutoFit/>
          </a:bodyPr>
          <a:lstStyle/>
          <a:p>
            <a:pPr marL="12700">
              <a:lnSpc>
                <a:spcPct val="100000"/>
              </a:lnSpc>
            </a:pPr>
            <a:r>
              <a:rPr sz="900" b="1" dirty="0">
                <a:solidFill>
                  <a:srgbClr val="4F5861"/>
                </a:solidFill>
                <a:latin typeface="Verdana"/>
                <a:cs typeface="Verdana"/>
              </a:rPr>
              <a:t>Re</a:t>
            </a:r>
            <a:r>
              <a:rPr sz="900" b="1" spc="-10" dirty="0">
                <a:solidFill>
                  <a:srgbClr val="4F5861"/>
                </a:solidFill>
                <a:latin typeface="Verdana"/>
                <a:cs typeface="Verdana"/>
              </a:rPr>
              <a:t>so</a:t>
            </a:r>
            <a:r>
              <a:rPr sz="900" b="1" spc="-5" dirty="0">
                <a:solidFill>
                  <a:srgbClr val="4F5861"/>
                </a:solidFill>
                <a:latin typeface="Verdana"/>
                <a:cs typeface="Verdana"/>
              </a:rPr>
              <a:t>urc</a:t>
            </a:r>
            <a:r>
              <a:rPr sz="900" b="1" dirty="0">
                <a:solidFill>
                  <a:srgbClr val="4F5861"/>
                </a:solidFill>
                <a:latin typeface="Verdana"/>
                <a:cs typeface="Verdana"/>
              </a:rPr>
              <a:t>e</a:t>
            </a:r>
            <a:r>
              <a:rPr sz="900" b="1" spc="-10" dirty="0">
                <a:solidFill>
                  <a:srgbClr val="4F5861"/>
                </a:solidFill>
                <a:latin typeface="Verdana"/>
                <a:cs typeface="Verdana"/>
              </a:rPr>
              <a:t>s</a:t>
            </a:r>
            <a:r>
              <a:rPr sz="900" b="1" dirty="0">
                <a:solidFill>
                  <a:srgbClr val="4F5861"/>
                </a:solidFill>
                <a:latin typeface="Verdana"/>
                <a:cs typeface="Verdana"/>
              </a:rPr>
              <a:t>:</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O</a:t>
            </a:r>
            <a:r>
              <a:rPr sz="900" dirty="0">
                <a:solidFill>
                  <a:srgbClr val="4F5861"/>
                </a:solidFill>
                <a:latin typeface="Verdana"/>
                <a:cs typeface="Verdana"/>
              </a:rPr>
              <a:t>pp</a:t>
            </a:r>
            <a:r>
              <a:rPr sz="900" spc="5" dirty="0">
                <a:solidFill>
                  <a:srgbClr val="4F5861"/>
                </a:solidFill>
                <a:latin typeface="Verdana"/>
                <a:cs typeface="Verdana"/>
              </a:rPr>
              <a:t>o</a:t>
            </a:r>
            <a:r>
              <a:rPr sz="900" spc="-5" dirty="0">
                <a:solidFill>
                  <a:srgbClr val="4F5861"/>
                </a:solidFill>
                <a:latin typeface="Verdana"/>
                <a:cs typeface="Verdana"/>
              </a:rPr>
              <a:t>r</a:t>
            </a:r>
            <a:r>
              <a:rPr sz="900" spc="5" dirty="0">
                <a:solidFill>
                  <a:srgbClr val="4F5861"/>
                </a:solidFill>
                <a:latin typeface="Verdana"/>
                <a:cs typeface="Verdana"/>
              </a:rPr>
              <a:t>t</a:t>
            </a:r>
            <a:r>
              <a:rPr sz="900" spc="-10" dirty="0">
                <a:solidFill>
                  <a:srgbClr val="4F5861"/>
                </a:solidFill>
                <a:latin typeface="Verdana"/>
                <a:cs typeface="Verdana"/>
              </a:rPr>
              <a:t>un</a:t>
            </a:r>
            <a:r>
              <a:rPr sz="900" spc="5" dirty="0">
                <a:solidFill>
                  <a:srgbClr val="4F5861"/>
                </a:solidFill>
                <a:latin typeface="Verdana"/>
                <a:cs typeface="Verdana"/>
              </a:rPr>
              <a:t>it</a:t>
            </a:r>
            <a:r>
              <a:rPr sz="900" dirty="0">
                <a:solidFill>
                  <a:srgbClr val="4F5861"/>
                </a:solidFill>
                <a:latin typeface="Verdana"/>
                <a:cs typeface="Verdana"/>
              </a:rPr>
              <a:t>y </a:t>
            </a:r>
            <a:r>
              <a:rPr sz="900" spc="-5" dirty="0">
                <a:solidFill>
                  <a:srgbClr val="4F5861"/>
                </a:solidFill>
                <a:latin typeface="Verdana"/>
                <a:cs typeface="Verdana"/>
              </a:rPr>
              <a:t>Ass</a:t>
            </a:r>
            <a:r>
              <a:rPr sz="900" dirty="0">
                <a:solidFill>
                  <a:srgbClr val="4F5861"/>
                </a:solidFill>
                <a:latin typeface="Verdana"/>
                <a:cs typeface="Verdana"/>
              </a:rPr>
              <a:t>e</a:t>
            </a:r>
            <a:r>
              <a:rPr sz="900" spc="-5" dirty="0">
                <a:solidFill>
                  <a:srgbClr val="4F5861"/>
                </a:solidFill>
                <a:latin typeface="Verdana"/>
                <a:cs typeface="Verdana"/>
              </a:rPr>
              <a:t>ss</a:t>
            </a:r>
            <a:r>
              <a:rPr sz="900" dirty="0">
                <a:solidFill>
                  <a:srgbClr val="4F5861"/>
                </a:solidFill>
                <a:latin typeface="Verdana"/>
                <a:cs typeface="Verdana"/>
              </a:rPr>
              <a:t>me</a:t>
            </a:r>
            <a:r>
              <a:rPr sz="900" spc="-10" dirty="0">
                <a:solidFill>
                  <a:srgbClr val="4F5861"/>
                </a:solidFill>
                <a:latin typeface="Verdana"/>
                <a:cs typeface="Verdana"/>
              </a:rPr>
              <a:t>n</a:t>
            </a:r>
            <a:r>
              <a:rPr sz="900" dirty="0">
                <a:solidFill>
                  <a:srgbClr val="4F5861"/>
                </a:solidFill>
                <a:latin typeface="Verdana"/>
                <a:cs typeface="Verdana"/>
              </a:rPr>
              <a:t>t</a:t>
            </a:r>
            <a:r>
              <a:rPr sz="900" spc="20" dirty="0">
                <a:solidFill>
                  <a:srgbClr val="4F5861"/>
                </a:solidFill>
                <a:latin typeface="Verdana"/>
                <a:cs typeface="Verdana"/>
              </a:rPr>
              <a:t> </a:t>
            </a:r>
            <a:r>
              <a:rPr sz="900" spc="-5" dirty="0">
                <a:solidFill>
                  <a:srgbClr val="4F5861"/>
                </a:solidFill>
                <a:latin typeface="Verdana"/>
                <a:cs typeface="Verdana"/>
              </a:rPr>
              <a:t>O</a:t>
            </a:r>
            <a:r>
              <a:rPr sz="900" spc="-10" dirty="0">
                <a:solidFill>
                  <a:srgbClr val="4F5861"/>
                </a:solidFill>
                <a:latin typeface="Verdana"/>
                <a:cs typeface="Verdana"/>
              </a:rPr>
              <a:t>n</a:t>
            </a:r>
            <a:r>
              <a:rPr sz="900" spc="-5" dirty="0">
                <a:solidFill>
                  <a:srgbClr val="4F5861"/>
                </a:solidFill>
                <a:latin typeface="Verdana"/>
                <a:cs typeface="Verdana"/>
              </a:rPr>
              <a:t>s</a:t>
            </a:r>
            <a:r>
              <a:rPr sz="900" spc="5" dirty="0">
                <a:solidFill>
                  <a:srgbClr val="4F5861"/>
                </a:solidFill>
                <a:latin typeface="Verdana"/>
                <a:cs typeface="Verdana"/>
              </a:rPr>
              <a:t>ite</a:t>
            </a:r>
            <a:endParaRPr sz="900">
              <a:latin typeface="Verdana"/>
              <a:cs typeface="Verdana"/>
            </a:endParaRPr>
          </a:p>
          <a:p>
            <a:pPr marL="131445" indent="-118745">
              <a:lnSpc>
                <a:spcPct val="100000"/>
              </a:lnSpc>
              <a:spcBef>
                <a:spcPts val="300"/>
              </a:spcBef>
              <a:buFont typeface="Arial"/>
              <a:buChar char="•"/>
              <a:tabLst>
                <a:tab pos="132080" algn="l"/>
              </a:tabLst>
            </a:pPr>
            <a:r>
              <a:rPr sz="900" spc="-5" dirty="0">
                <a:solidFill>
                  <a:srgbClr val="4F5861"/>
                </a:solidFill>
                <a:latin typeface="Verdana"/>
                <a:cs typeface="Verdana"/>
              </a:rPr>
              <a:t>H</a:t>
            </a:r>
            <a:r>
              <a:rPr sz="900" spc="5" dirty="0">
                <a:solidFill>
                  <a:srgbClr val="4F5861"/>
                </a:solidFill>
                <a:latin typeface="Verdana"/>
                <a:cs typeface="Verdana"/>
              </a:rPr>
              <a:t>i</a:t>
            </a:r>
            <a:r>
              <a:rPr sz="900" spc="-5" dirty="0">
                <a:solidFill>
                  <a:srgbClr val="4F5861"/>
                </a:solidFill>
                <a:latin typeface="Verdana"/>
                <a:cs typeface="Verdana"/>
              </a:rPr>
              <a:t>s</a:t>
            </a:r>
            <a:r>
              <a:rPr sz="900" spc="5" dirty="0">
                <a:solidFill>
                  <a:srgbClr val="4F5861"/>
                </a:solidFill>
                <a:latin typeface="Verdana"/>
                <a:cs typeface="Verdana"/>
              </a:rPr>
              <a:t>to</a:t>
            </a:r>
            <a:r>
              <a:rPr sz="900" spc="-5" dirty="0">
                <a:solidFill>
                  <a:srgbClr val="4F5861"/>
                </a:solidFill>
                <a:latin typeface="Verdana"/>
                <a:cs typeface="Verdana"/>
              </a:rPr>
              <a:t>r</a:t>
            </a:r>
            <a:r>
              <a:rPr sz="900" spc="5" dirty="0">
                <a:solidFill>
                  <a:srgbClr val="4F5861"/>
                </a:solidFill>
                <a:latin typeface="Verdana"/>
                <a:cs typeface="Verdana"/>
              </a:rPr>
              <a:t>i</a:t>
            </a:r>
            <a:r>
              <a:rPr sz="900" spc="-5" dirty="0">
                <a:solidFill>
                  <a:srgbClr val="4F5861"/>
                </a:solidFill>
                <a:latin typeface="Verdana"/>
                <a:cs typeface="Verdana"/>
              </a:rPr>
              <a:t>ca</a:t>
            </a:r>
            <a:r>
              <a:rPr sz="900" dirty="0">
                <a:solidFill>
                  <a:srgbClr val="4F5861"/>
                </a:solidFill>
                <a:latin typeface="Verdana"/>
                <a:cs typeface="Verdana"/>
              </a:rPr>
              <a:t>l </a:t>
            </a:r>
            <a:r>
              <a:rPr sz="900" spc="-5" dirty="0">
                <a:solidFill>
                  <a:srgbClr val="4F5861"/>
                </a:solidFill>
                <a:latin typeface="Verdana"/>
                <a:cs typeface="Verdana"/>
              </a:rPr>
              <a:t>A</a:t>
            </a:r>
            <a:r>
              <a:rPr sz="900" spc="-10" dirty="0">
                <a:solidFill>
                  <a:srgbClr val="4F5861"/>
                </a:solidFill>
                <a:latin typeface="Verdana"/>
                <a:cs typeface="Verdana"/>
              </a:rPr>
              <a:t>n</a:t>
            </a:r>
            <a:r>
              <a:rPr sz="900" spc="-5" dirty="0">
                <a:solidFill>
                  <a:srgbClr val="4F5861"/>
                </a:solidFill>
                <a:latin typeface="Verdana"/>
                <a:cs typeface="Verdana"/>
              </a:rPr>
              <a:t>a</a:t>
            </a:r>
            <a:r>
              <a:rPr sz="900" spc="5" dirty="0">
                <a:solidFill>
                  <a:srgbClr val="4F5861"/>
                </a:solidFill>
                <a:latin typeface="Verdana"/>
                <a:cs typeface="Verdana"/>
              </a:rPr>
              <a:t>l</a:t>
            </a:r>
            <a:r>
              <a:rPr sz="900" spc="-5" dirty="0">
                <a:solidFill>
                  <a:srgbClr val="4F5861"/>
                </a:solidFill>
                <a:latin typeface="Verdana"/>
                <a:cs typeface="Verdana"/>
              </a:rPr>
              <a:t>y</a:t>
            </a:r>
            <a:r>
              <a:rPr sz="900" spc="5" dirty="0">
                <a:solidFill>
                  <a:srgbClr val="4F5861"/>
                </a:solidFill>
                <a:latin typeface="Verdana"/>
                <a:cs typeface="Verdana"/>
              </a:rPr>
              <a:t>ti</a:t>
            </a:r>
            <a:r>
              <a:rPr sz="900" spc="-5" dirty="0">
                <a:solidFill>
                  <a:srgbClr val="4F5861"/>
                </a:solidFill>
                <a:latin typeface="Verdana"/>
                <a:cs typeface="Verdana"/>
              </a:rPr>
              <a:t>c</a:t>
            </a:r>
            <a:r>
              <a:rPr sz="900" dirty="0">
                <a:solidFill>
                  <a:srgbClr val="4F5861"/>
                </a:solidFill>
                <a:latin typeface="Verdana"/>
                <a:cs typeface="Verdana"/>
              </a:rPr>
              <a:t>s</a:t>
            </a:r>
            <a:r>
              <a:rPr sz="900" spc="15" dirty="0">
                <a:solidFill>
                  <a:srgbClr val="4F5861"/>
                </a:solidFill>
                <a:latin typeface="Verdana"/>
                <a:cs typeface="Verdana"/>
              </a:rPr>
              <a:t> </a:t>
            </a:r>
            <a:r>
              <a:rPr sz="900" spc="-5" dirty="0">
                <a:solidFill>
                  <a:srgbClr val="4F5861"/>
                </a:solidFill>
                <a:latin typeface="Verdana"/>
                <a:cs typeface="Verdana"/>
              </a:rPr>
              <a:t>Tra</a:t>
            </a:r>
            <a:r>
              <a:rPr sz="900" spc="5" dirty="0">
                <a:solidFill>
                  <a:srgbClr val="4F5861"/>
                </a:solidFill>
                <a:latin typeface="Verdana"/>
                <a:cs typeface="Verdana"/>
              </a:rPr>
              <a:t>i</a:t>
            </a:r>
            <a:r>
              <a:rPr sz="900" spc="-10" dirty="0">
                <a:solidFill>
                  <a:srgbClr val="4F5861"/>
                </a:solidFill>
                <a:latin typeface="Verdana"/>
                <a:cs typeface="Verdana"/>
              </a:rPr>
              <a:t>n</a:t>
            </a:r>
            <a:r>
              <a:rPr sz="900" spc="5" dirty="0">
                <a:solidFill>
                  <a:srgbClr val="4F5861"/>
                </a:solidFill>
                <a:latin typeface="Verdana"/>
                <a:cs typeface="Verdana"/>
              </a:rPr>
              <a:t>i</a:t>
            </a:r>
            <a:r>
              <a:rPr sz="900" spc="-10" dirty="0">
                <a:solidFill>
                  <a:srgbClr val="4F5861"/>
                </a:solidFill>
                <a:latin typeface="Verdana"/>
                <a:cs typeface="Verdana"/>
              </a:rPr>
              <a:t>n</a:t>
            </a:r>
            <a:r>
              <a:rPr sz="900" dirty="0">
                <a:solidFill>
                  <a:srgbClr val="4F5861"/>
                </a:solidFill>
                <a:latin typeface="Verdana"/>
                <a:cs typeface="Verdana"/>
              </a:rPr>
              <a:t>gs</a:t>
            </a:r>
            <a:endParaRPr sz="900">
              <a:latin typeface="Verdana"/>
              <a:cs typeface="Verdana"/>
            </a:endParaRPr>
          </a:p>
        </p:txBody>
      </p:sp>
      <p:sp>
        <p:nvSpPr>
          <p:cNvPr id="37" name="object 36"/>
          <p:cNvSpPr/>
          <p:nvPr/>
        </p:nvSpPr>
        <p:spPr>
          <a:xfrm>
            <a:off x="6907667" y="4853701"/>
            <a:ext cx="731520" cy="731520"/>
          </a:xfrm>
          <a:custGeom>
            <a:avLst/>
            <a:gdLst/>
            <a:ahLst/>
            <a:cxnLst/>
            <a:rect l="l" t="t" r="r" b="b"/>
            <a:pathLst>
              <a:path w="731520" h="731520">
                <a:moveTo>
                  <a:pt x="0" y="365760"/>
                </a:moveTo>
                <a:lnTo>
                  <a:pt x="4787" y="306431"/>
                </a:lnTo>
                <a:lnTo>
                  <a:pt x="18646" y="250150"/>
                </a:lnTo>
                <a:lnTo>
                  <a:pt x="40824" y="197671"/>
                </a:lnTo>
                <a:lnTo>
                  <a:pt x="70569" y="149745"/>
                </a:lnTo>
                <a:lnTo>
                  <a:pt x="107127" y="107127"/>
                </a:lnTo>
                <a:lnTo>
                  <a:pt x="149745" y="70569"/>
                </a:lnTo>
                <a:lnTo>
                  <a:pt x="197671" y="40824"/>
                </a:lnTo>
                <a:lnTo>
                  <a:pt x="250150" y="18646"/>
                </a:lnTo>
                <a:lnTo>
                  <a:pt x="306431" y="4787"/>
                </a:lnTo>
                <a:lnTo>
                  <a:pt x="365760" y="0"/>
                </a:lnTo>
                <a:lnTo>
                  <a:pt x="395758" y="1212"/>
                </a:lnTo>
                <a:lnTo>
                  <a:pt x="453657" y="10629"/>
                </a:lnTo>
                <a:lnTo>
                  <a:pt x="508131" y="28742"/>
                </a:lnTo>
                <a:lnTo>
                  <a:pt x="558427" y="54798"/>
                </a:lnTo>
                <a:lnTo>
                  <a:pt x="603793" y="88044"/>
                </a:lnTo>
                <a:lnTo>
                  <a:pt x="643475" y="127726"/>
                </a:lnTo>
                <a:lnTo>
                  <a:pt x="676721" y="173092"/>
                </a:lnTo>
                <a:lnTo>
                  <a:pt x="702777" y="223388"/>
                </a:lnTo>
                <a:lnTo>
                  <a:pt x="720890" y="277862"/>
                </a:lnTo>
                <a:lnTo>
                  <a:pt x="730307" y="335761"/>
                </a:lnTo>
                <a:lnTo>
                  <a:pt x="731520" y="365760"/>
                </a:lnTo>
                <a:lnTo>
                  <a:pt x="730307" y="395758"/>
                </a:lnTo>
                <a:lnTo>
                  <a:pt x="720890" y="453657"/>
                </a:lnTo>
                <a:lnTo>
                  <a:pt x="702777" y="508131"/>
                </a:lnTo>
                <a:lnTo>
                  <a:pt x="676721" y="558427"/>
                </a:lnTo>
                <a:lnTo>
                  <a:pt x="643475" y="603793"/>
                </a:lnTo>
                <a:lnTo>
                  <a:pt x="603793" y="643475"/>
                </a:lnTo>
                <a:lnTo>
                  <a:pt x="558427" y="676721"/>
                </a:lnTo>
                <a:lnTo>
                  <a:pt x="508131" y="702777"/>
                </a:lnTo>
                <a:lnTo>
                  <a:pt x="453657" y="720890"/>
                </a:lnTo>
                <a:lnTo>
                  <a:pt x="395758" y="730307"/>
                </a:lnTo>
                <a:lnTo>
                  <a:pt x="365760" y="731520"/>
                </a:lnTo>
                <a:lnTo>
                  <a:pt x="335761" y="730307"/>
                </a:lnTo>
                <a:lnTo>
                  <a:pt x="277862" y="720890"/>
                </a:lnTo>
                <a:lnTo>
                  <a:pt x="223388" y="702777"/>
                </a:lnTo>
                <a:lnTo>
                  <a:pt x="173092" y="676721"/>
                </a:lnTo>
                <a:lnTo>
                  <a:pt x="127726" y="643475"/>
                </a:lnTo>
                <a:lnTo>
                  <a:pt x="88044" y="603793"/>
                </a:lnTo>
                <a:lnTo>
                  <a:pt x="54798" y="558427"/>
                </a:lnTo>
                <a:lnTo>
                  <a:pt x="28742" y="508131"/>
                </a:lnTo>
                <a:lnTo>
                  <a:pt x="10629" y="453657"/>
                </a:lnTo>
                <a:lnTo>
                  <a:pt x="1212" y="395758"/>
                </a:lnTo>
                <a:lnTo>
                  <a:pt x="0" y="365760"/>
                </a:lnTo>
                <a:close/>
              </a:path>
            </a:pathLst>
          </a:custGeom>
          <a:ln w="12700">
            <a:solidFill>
              <a:srgbClr val="C8CACC"/>
            </a:solidFill>
          </a:ln>
        </p:spPr>
        <p:txBody>
          <a:bodyPr wrap="square" lIns="0" tIns="0" rIns="0" bIns="0" rtlCol="0"/>
          <a:lstStyle/>
          <a:p>
            <a:endParaRPr/>
          </a:p>
        </p:txBody>
      </p:sp>
      <p:sp>
        <p:nvSpPr>
          <p:cNvPr id="38" name="object 37"/>
          <p:cNvSpPr/>
          <p:nvPr/>
        </p:nvSpPr>
        <p:spPr>
          <a:xfrm>
            <a:off x="7083332" y="4986858"/>
            <a:ext cx="404728" cy="465204"/>
          </a:xfrm>
          <a:prstGeom prst="rect">
            <a:avLst/>
          </a:prstGeom>
          <a:blipFill>
            <a:blip r:embed="rId8"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789862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bwMode="gray">
          <a:xfrm>
            <a:off x="-21271" y="2540122"/>
            <a:ext cx="2770156" cy="3580261"/>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9" name="Rectangle 28"/>
          <p:cNvSpPr/>
          <p:nvPr/>
        </p:nvSpPr>
        <p:spPr bwMode="gray">
          <a:xfrm>
            <a:off x="7288244" y="2540122"/>
            <a:ext cx="2770156" cy="3580261"/>
          </a:xfrm>
          <a:prstGeom prst="rect">
            <a:avLst/>
          </a:prstGeom>
          <a:solidFill>
            <a:schemeClr val="bg2"/>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
        <p:nvSpPr>
          <p:cNvPr id="2" name="Text Placeholder 1"/>
          <p:cNvSpPr>
            <a:spLocks noGrp="1"/>
          </p:cNvSpPr>
          <p:nvPr>
            <p:ph type="body" sz="quarter" idx="28"/>
          </p:nvPr>
        </p:nvSpPr>
        <p:spPr>
          <a:xfrm>
            <a:off x="511175" y="1106655"/>
            <a:ext cx="9034272" cy="200055"/>
          </a:xfrm>
        </p:spPr>
        <p:txBody>
          <a:bodyPr/>
          <a:lstStyle/>
          <a:p>
            <a:r>
              <a:rPr lang="en-US" dirty="0" smtClean="0"/>
              <a:t>Progressive Institutions Turning to Real-Time Process Improvement to Speed Innovation and Results</a:t>
            </a:r>
            <a:endParaRPr lang="en-US" dirty="0"/>
          </a:p>
        </p:txBody>
      </p:sp>
      <p:sp>
        <p:nvSpPr>
          <p:cNvPr id="3" name="Text Placeholder 2"/>
          <p:cNvSpPr>
            <a:spLocks noGrp="1"/>
          </p:cNvSpPr>
          <p:nvPr>
            <p:ph type="body" sz="quarter" idx="29"/>
          </p:nvPr>
        </p:nvSpPr>
        <p:spPr/>
        <p:txBody>
          <a:bodyPr/>
          <a:lstStyle/>
          <a:p>
            <a:endParaRPr lang="en-US"/>
          </a:p>
        </p:txBody>
      </p:sp>
      <p:sp>
        <p:nvSpPr>
          <p:cNvPr id="4" name="Text Placeholder 3"/>
          <p:cNvSpPr>
            <a:spLocks noGrp="1"/>
          </p:cNvSpPr>
          <p:nvPr>
            <p:ph type="body" sz="quarter" idx="30"/>
          </p:nvPr>
        </p:nvSpPr>
        <p:spPr/>
        <p:txBody>
          <a:bodyPr/>
          <a:lstStyle/>
          <a:p>
            <a:endParaRPr lang="en-US"/>
          </a:p>
        </p:txBody>
      </p:sp>
      <p:sp>
        <p:nvSpPr>
          <p:cNvPr id="5" name="Text Placeholder 4"/>
          <p:cNvSpPr>
            <a:spLocks noGrp="1"/>
          </p:cNvSpPr>
          <p:nvPr>
            <p:ph type="body" sz="quarter" idx="31"/>
          </p:nvPr>
        </p:nvSpPr>
        <p:spPr/>
        <p:txBody>
          <a:bodyPr/>
          <a:lstStyle/>
          <a:p>
            <a:endParaRPr lang="en-US"/>
          </a:p>
        </p:txBody>
      </p:sp>
      <p:sp>
        <p:nvSpPr>
          <p:cNvPr id="6" name="Slide Number Placeholder 5"/>
          <p:cNvSpPr>
            <a:spLocks noGrp="1"/>
          </p:cNvSpPr>
          <p:nvPr>
            <p:ph type="sldNum" sz="quarter" idx="4"/>
          </p:nvPr>
        </p:nvSpPr>
        <p:spPr/>
        <p:txBody>
          <a:bodyPr/>
          <a:lstStyle/>
          <a:p>
            <a:fld id="{3410C721-F8A9-4A85-92FB-8E0F6F5D496A}" type="slidenum">
              <a:rPr lang="en-US" smtClean="0"/>
              <a:pPr/>
              <a:t>20</a:t>
            </a:fld>
            <a:endParaRPr lang="en-US" dirty="0"/>
          </a:p>
        </p:txBody>
      </p:sp>
      <p:sp>
        <p:nvSpPr>
          <p:cNvPr id="7" name="Title 6"/>
          <p:cNvSpPr>
            <a:spLocks noGrp="1"/>
          </p:cNvSpPr>
          <p:nvPr>
            <p:ph type="title"/>
          </p:nvPr>
        </p:nvSpPr>
        <p:spPr/>
        <p:txBody>
          <a:bodyPr/>
          <a:lstStyle/>
          <a:p>
            <a:r>
              <a:rPr lang="en-US" dirty="0" smtClean="0"/>
              <a:t>Accelerating the Pace of Progress</a:t>
            </a:r>
            <a:endParaRPr lang="en-US" dirty="0"/>
          </a:p>
        </p:txBody>
      </p:sp>
      <p:grpSp>
        <p:nvGrpSpPr>
          <p:cNvPr id="25" name="Group 24"/>
          <p:cNvGrpSpPr>
            <a:grpSpLocks noChangeAspect="1"/>
          </p:cNvGrpSpPr>
          <p:nvPr/>
        </p:nvGrpSpPr>
        <p:grpSpPr>
          <a:xfrm>
            <a:off x="2743200" y="1901511"/>
            <a:ext cx="4572000" cy="4144352"/>
            <a:chOff x="4429349" y="1657067"/>
            <a:chExt cx="5571576" cy="5050431"/>
          </a:xfrm>
        </p:grpSpPr>
        <p:sp>
          <p:nvSpPr>
            <p:cNvPr id="8" name="Arc 7"/>
            <p:cNvSpPr/>
            <p:nvPr/>
          </p:nvSpPr>
          <p:spPr bwMode="gray">
            <a:xfrm>
              <a:off x="5146896" y="3910459"/>
              <a:ext cx="1293223" cy="1293223"/>
            </a:xfrm>
            <a:prstGeom prst="arc">
              <a:avLst>
                <a:gd name="adj1" fmla="val 12514254"/>
                <a:gd name="adj2" fmla="val 21065064"/>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9" name="Arc 8"/>
            <p:cNvSpPr/>
            <p:nvPr/>
          </p:nvSpPr>
          <p:spPr bwMode="gray">
            <a:xfrm rot="10800000">
              <a:off x="5146896" y="3910459"/>
              <a:ext cx="1293223" cy="1293223"/>
            </a:xfrm>
            <a:prstGeom prst="arc">
              <a:avLst>
                <a:gd name="adj1" fmla="val 11299642"/>
                <a:gd name="adj2" fmla="val 19180697"/>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0" name="Arc 9"/>
            <p:cNvSpPr/>
            <p:nvPr/>
          </p:nvSpPr>
          <p:spPr bwMode="gray">
            <a:xfrm>
              <a:off x="6567222" y="3910459"/>
              <a:ext cx="1293223" cy="1293223"/>
            </a:xfrm>
            <a:prstGeom prst="arc">
              <a:avLst>
                <a:gd name="adj1" fmla="val 11299642"/>
                <a:gd name="adj2" fmla="val 21065064"/>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1" name="Arc 10"/>
            <p:cNvSpPr/>
            <p:nvPr/>
          </p:nvSpPr>
          <p:spPr bwMode="gray">
            <a:xfrm rot="10800000">
              <a:off x="6567222" y="3910459"/>
              <a:ext cx="1293223" cy="1293223"/>
            </a:xfrm>
            <a:prstGeom prst="arc">
              <a:avLst>
                <a:gd name="adj1" fmla="val 11299642"/>
                <a:gd name="adj2" fmla="val 21065064"/>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2" name="Arc 11"/>
            <p:cNvSpPr/>
            <p:nvPr/>
          </p:nvSpPr>
          <p:spPr bwMode="gray">
            <a:xfrm>
              <a:off x="7987547" y="3910459"/>
              <a:ext cx="1293223" cy="1293223"/>
            </a:xfrm>
            <a:prstGeom prst="arc">
              <a:avLst>
                <a:gd name="adj1" fmla="val 11299642"/>
                <a:gd name="adj2" fmla="val 20052184"/>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3" name="Arc 12"/>
            <p:cNvSpPr/>
            <p:nvPr/>
          </p:nvSpPr>
          <p:spPr bwMode="gray">
            <a:xfrm rot="10800000">
              <a:off x="7987547" y="3910459"/>
              <a:ext cx="1293223" cy="1293223"/>
            </a:xfrm>
            <a:prstGeom prst="arc">
              <a:avLst>
                <a:gd name="adj1" fmla="val 12789437"/>
                <a:gd name="adj2" fmla="val 21065064"/>
              </a:avLst>
            </a:prstGeom>
            <a:ln w="19050">
              <a:solidFill>
                <a:schemeClr val="accent2"/>
              </a:solidFill>
              <a:prstDash val="sysDash"/>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cxnSp>
          <p:nvCxnSpPr>
            <p:cNvPr id="14" name="Straight Arrow Connector 13"/>
            <p:cNvCxnSpPr>
              <a:stCxn id="16" idx="0"/>
            </p:cNvCxnSpPr>
            <p:nvPr/>
          </p:nvCxnSpPr>
          <p:spPr bwMode="gray">
            <a:xfrm flipV="1">
              <a:off x="7213834" y="5344267"/>
              <a:ext cx="0" cy="242976"/>
            </a:xfrm>
            <a:prstGeom prst="straightConnector1">
              <a:avLst/>
            </a:prstGeom>
            <a:ln w="12700">
              <a:solidFill>
                <a:schemeClr val="accent6"/>
              </a:solidFill>
              <a:miter lim="800000"/>
              <a:headEnd type="none"/>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bwMode="gray">
            <a:xfrm>
              <a:off x="4831715" y="1657067"/>
              <a:ext cx="4813663" cy="184666"/>
            </a:xfrm>
            <a:prstGeom prst="rect">
              <a:avLst/>
            </a:prstGeom>
            <a:noFill/>
          </p:spPr>
          <p:txBody>
            <a:bodyPr wrap="square" lIns="0" tIns="0" rIns="0" bIns="0" rtlCol="0">
              <a:spAutoFit/>
            </a:bodyPr>
            <a:lstStyle/>
            <a:p>
              <a:pPr algn="ctr">
                <a:spcBef>
                  <a:spcPts val="786"/>
                </a:spcBef>
              </a:pPr>
              <a:r>
                <a:rPr lang="en-US" sz="1200" b="1" dirty="0" smtClean="0"/>
                <a:t>Speeding Up the Innovation Cycle</a:t>
              </a:r>
              <a:endParaRPr lang="en-US" sz="1200" b="1" dirty="0"/>
            </a:p>
          </p:txBody>
        </p:sp>
        <p:sp>
          <p:nvSpPr>
            <p:cNvPr id="16" name="TextBox 15"/>
            <p:cNvSpPr txBox="1"/>
            <p:nvPr/>
          </p:nvSpPr>
          <p:spPr bwMode="gray">
            <a:xfrm>
              <a:off x="6124174" y="5587243"/>
              <a:ext cx="2179320" cy="369332"/>
            </a:xfrm>
            <a:prstGeom prst="rect">
              <a:avLst/>
            </a:prstGeom>
            <a:noFill/>
          </p:spPr>
          <p:txBody>
            <a:bodyPr wrap="square" lIns="0" tIns="0" rIns="0" bIns="0" rtlCol="0">
              <a:spAutoFit/>
            </a:bodyPr>
            <a:lstStyle/>
            <a:p>
              <a:pPr algn="ctr">
                <a:spcBef>
                  <a:spcPts val="786"/>
                </a:spcBef>
              </a:pPr>
              <a:r>
                <a:rPr lang="en-US" sz="1200" dirty="0"/>
                <a:t>Real-time data </a:t>
              </a:r>
              <a:br>
                <a:rPr lang="en-US" sz="1200" dirty="0"/>
              </a:br>
              <a:r>
                <a:rPr lang="en-US" sz="1200" dirty="0"/>
                <a:t>speeds innovation</a:t>
              </a:r>
            </a:p>
          </p:txBody>
        </p:sp>
        <p:sp>
          <p:nvSpPr>
            <p:cNvPr id="17" name="Arc 16"/>
            <p:cNvSpPr/>
            <p:nvPr/>
          </p:nvSpPr>
          <p:spPr bwMode="gray">
            <a:xfrm>
              <a:off x="5083175" y="2378205"/>
              <a:ext cx="4310743" cy="4310743"/>
            </a:xfrm>
            <a:prstGeom prst="arc">
              <a:avLst>
                <a:gd name="adj1" fmla="val 11312662"/>
                <a:gd name="adj2" fmla="val 21153052"/>
              </a:avLst>
            </a:prstGeom>
            <a:noFill/>
            <a:ln w="28575">
              <a:solidFill>
                <a:schemeClr val="accent2"/>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8" name="Arc 17"/>
            <p:cNvSpPr/>
            <p:nvPr/>
          </p:nvSpPr>
          <p:spPr bwMode="gray">
            <a:xfrm rot="10800000">
              <a:off x="5082447" y="2378203"/>
              <a:ext cx="4310743" cy="4310743"/>
            </a:xfrm>
            <a:prstGeom prst="arc">
              <a:avLst>
                <a:gd name="adj1" fmla="val 11458481"/>
                <a:gd name="adj2" fmla="val 20990872"/>
              </a:avLst>
            </a:prstGeom>
            <a:noFill/>
            <a:ln w="28575">
              <a:solidFill>
                <a:schemeClr val="accent2"/>
              </a:solidFill>
              <a:miter lim="80000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300"/>
            </a:p>
          </p:txBody>
        </p:sp>
        <p:sp>
          <p:nvSpPr>
            <p:cNvPr id="19" name="TextBox 18"/>
            <p:cNvSpPr txBox="1"/>
            <p:nvPr/>
          </p:nvSpPr>
          <p:spPr bwMode="gray">
            <a:xfrm>
              <a:off x="4429349" y="4385590"/>
              <a:ext cx="1359580" cy="369332"/>
            </a:xfrm>
            <a:prstGeom prst="rect">
              <a:avLst/>
            </a:prstGeom>
            <a:noFill/>
            <a:ln>
              <a:solidFill>
                <a:schemeClr val="bg1"/>
              </a:solidFill>
            </a:ln>
          </p:spPr>
          <p:txBody>
            <a:bodyPr wrap="square" lIns="0" tIns="0" rIns="0" bIns="0" rtlCol="0">
              <a:spAutoFit/>
            </a:bodyPr>
            <a:lstStyle/>
            <a:p>
              <a:pPr algn="ctr">
                <a:spcBef>
                  <a:spcPts val="786"/>
                </a:spcBef>
              </a:pPr>
              <a:r>
                <a:rPr lang="en-US" sz="1200" dirty="0"/>
                <a:t>Initiative Launched</a:t>
              </a:r>
            </a:p>
          </p:txBody>
        </p:sp>
        <p:sp>
          <p:nvSpPr>
            <p:cNvPr id="21" name="TextBox 20"/>
            <p:cNvSpPr txBox="1"/>
            <p:nvPr/>
          </p:nvSpPr>
          <p:spPr bwMode="gray">
            <a:xfrm>
              <a:off x="8641345" y="4385590"/>
              <a:ext cx="1359580" cy="369332"/>
            </a:xfrm>
            <a:prstGeom prst="rect">
              <a:avLst/>
            </a:prstGeom>
            <a:noFill/>
            <a:ln>
              <a:noFill/>
            </a:ln>
          </p:spPr>
          <p:txBody>
            <a:bodyPr wrap="square" lIns="0" tIns="0" rIns="0" bIns="0" rtlCol="0">
              <a:spAutoFit/>
            </a:bodyPr>
            <a:lstStyle/>
            <a:p>
              <a:pPr algn="ctr">
                <a:spcBef>
                  <a:spcPts val="786"/>
                </a:spcBef>
              </a:pPr>
              <a:r>
                <a:rPr lang="en-US" sz="1200" dirty="0"/>
                <a:t>Impact </a:t>
              </a:r>
              <a:r>
                <a:rPr lang="en-US" sz="1200" dirty="0" smtClean="0"/>
                <a:t/>
              </a:r>
              <a:br>
                <a:rPr lang="en-US" sz="1200" dirty="0" smtClean="0"/>
              </a:br>
              <a:r>
                <a:rPr lang="en-US" sz="1200" dirty="0" smtClean="0"/>
                <a:t>Assessed</a:t>
              </a:r>
              <a:endParaRPr lang="en-US" sz="1200" dirty="0"/>
            </a:p>
          </p:txBody>
        </p:sp>
        <p:sp>
          <p:nvSpPr>
            <p:cNvPr id="22" name="TextBox 21"/>
            <p:cNvSpPr txBox="1"/>
            <p:nvPr/>
          </p:nvSpPr>
          <p:spPr bwMode="gray">
            <a:xfrm>
              <a:off x="6568525" y="6492054"/>
              <a:ext cx="1293223" cy="215444"/>
            </a:xfrm>
            <a:prstGeom prst="rect">
              <a:avLst/>
            </a:prstGeom>
            <a:solidFill>
              <a:schemeClr val="bg1"/>
            </a:solidFill>
          </p:spPr>
          <p:txBody>
            <a:bodyPr wrap="square" lIns="0" tIns="0" rIns="0" bIns="0" rtlCol="0">
              <a:spAutoFit/>
            </a:bodyPr>
            <a:lstStyle/>
            <a:p>
              <a:pPr algn="ctr">
                <a:spcBef>
                  <a:spcPts val="786"/>
                </a:spcBef>
              </a:pPr>
              <a:r>
                <a:rPr lang="en-US" sz="1400" dirty="0">
                  <a:solidFill>
                    <a:schemeClr val="accent3"/>
                  </a:solidFill>
                </a:rPr>
                <a:t>ONE YEAR</a:t>
              </a:r>
            </a:p>
          </p:txBody>
        </p:sp>
      </p:grpSp>
      <p:sp>
        <p:nvSpPr>
          <p:cNvPr id="23" name="TextBox 22"/>
          <p:cNvSpPr txBox="1"/>
          <p:nvPr/>
        </p:nvSpPr>
        <p:spPr bwMode="gray">
          <a:xfrm>
            <a:off x="332262" y="2674341"/>
            <a:ext cx="2103120" cy="323165"/>
          </a:xfrm>
          <a:prstGeom prst="rect">
            <a:avLst/>
          </a:prstGeom>
          <a:noFill/>
        </p:spPr>
        <p:txBody>
          <a:bodyPr wrap="square" lIns="0" tIns="0" rIns="0" bIns="0" rtlCol="0">
            <a:spAutoFit/>
          </a:bodyPr>
          <a:lstStyle/>
          <a:p>
            <a:pPr algn="ctr">
              <a:spcBef>
                <a:spcPts val="786"/>
              </a:spcBef>
            </a:pPr>
            <a:r>
              <a:rPr lang="en-US" sz="1050" b="1" dirty="0" smtClean="0"/>
              <a:t>Most Success Practices </a:t>
            </a:r>
            <a:br>
              <a:rPr lang="en-US" sz="1050" b="1" dirty="0" smtClean="0"/>
            </a:br>
            <a:r>
              <a:rPr lang="en-US" sz="1050" b="1" dirty="0" smtClean="0"/>
              <a:t>Focus on Annual Change</a:t>
            </a:r>
            <a:endParaRPr lang="en-US" sz="1050" b="1" dirty="0"/>
          </a:p>
        </p:txBody>
      </p:sp>
      <p:sp>
        <p:nvSpPr>
          <p:cNvPr id="24" name="TextBox 23"/>
          <p:cNvSpPr txBox="1"/>
          <p:nvPr/>
        </p:nvSpPr>
        <p:spPr bwMode="gray">
          <a:xfrm>
            <a:off x="344379" y="3702363"/>
            <a:ext cx="2103120" cy="1482457"/>
          </a:xfrm>
          <a:prstGeom prst="rect">
            <a:avLst/>
          </a:prstGeom>
          <a:noFill/>
        </p:spPr>
        <p:txBody>
          <a:bodyPr wrap="square" lIns="0" tIns="0" rIns="0" bIns="0" rtlCol="0">
            <a:spAutoFit/>
          </a:bodyPr>
          <a:lstStyle/>
          <a:p>
            <a:pPr marL="269417" indent="-269417">
              <a:spcBef>
                <a:spcPts val="786"/>
              </a:spcBef>
              <a:buFont typeface="Arial" panose="020B0604020202020204" pitchFamily="34" charset="0"/>
              <a:buChar char="•"/>
            </a:pPr>
            <a:r>
              <a:rPr lang="en-US" sz="1050" dirty="0" smtClean="0"/>
              <a:t>First Year Persistence</a:t>
            </a:r>
          </a:p>
          <a:p>
            <a:pPr marL="269417" indent="-269417">
              <a:spcBef>
                <a:spcPts val="786"/>
              </a:spcBef>
              <a:buFont typeface="Arial" panose="020B0604020202020204" pitchFamily="34" charset="0"/>
              <a:buChar char="•"/>
            </a:pPr>
            <a:r>
              <a:rPr lang="en-US" sz="1050" dirty="0" smtClean="0"/>
              <a:t>Term to Term Retention</a:t>
            </a:r>
          </a:p>
          <a:p>
            <a:pPr marL="269417" indent="-269417">
              <a:spcBef>
                <a:spcPts val="786"/>
              </a:spcBef>
              <a:buFont typeface="Arial" panose="020B0604020202020204" pitchFamily="34" charset="0"/>
              <a:buChar char="•"/>
            </a:pPr>
            <a:r>
              <a:rPr lang="en-US" sz="1050" dirty="0" smtClean="0"/>
              <a:t>Graduation Rates</a:t>
            </a:r>
          </a:p>
          <a:p>
            <a:pPr marL="269417" indent="-269417">
              <a:spcBef>
                <a:spcPts val="786"/>
              </a:spcBef>
              <a:buFont typeface="Arial" panose="020B0604020202020204" pitchFamily="34" charset="0"/>
              <a:buChar char="•"/>
            </a:pPr>
            <a:r>
              <a:rPr lang="en-US" sz="1050" dirty="0" smtClean="0"/>
              <a:t>GPA</a:t>
            </a:r>
          </a:p>
          <a:p>
            <a:pPr marL="269417" indent="-269417">
              <a:spcBef>
                <a:spcPts val="786"/>
              </a:spcBef>
              <a:buFont typeface="Arial" panose="020B0604020202020204" pitchFamily="34" charset="0"/>
              <a:buChar char="•"/>
            </a:pPr>
            <a:r>
              <a:rPr lang="en-US" sz="1050" dirty="0" smtClean="0"/>
              <a:t>Course Redesign</a:t>
            </a:r>
          </a:p>
          <a:p>
            <a:pPr marL="269417" indent="-269417">
              <a:spcBef>
                <a:spcPts val="786"/>
              </a:spcBef>
              <a:buFont typeface="Arial" panose="020B0604020202020204" pitchFamily="34" charset="0"/>
              <a:buChar char="•"/>
            </a:pPr>
            <a:endParaRPr lang="en-US" sz="1050" dirty="0" smtClean="0"/>
          </a:p>
        </p:txBody>
      </p:sp>
      <p:sp>
        <p:nvSpPr>
          <p:cNvPr id="26" name="TextBox 25"/>
          <p:cNvSpPr txBox="1"/>
          <p:nvPr/>
        </p:nvSpPr>
        <p:spPr bwMode="gray">
          <a:xfrm>
            <a:off x="7489371" y="3065587"/>
            <a:ext cx="2380343" cy="3508653"/>
          </a:xfrm>
          <a:prstGeom prst="rect">
            <a:avLst/>
          </a:prstGeom>
          <a:noFill/>
        </p:spPr>
        <p:txBody>
          <a:bodyPr wrap="square" lIns="0" tIns="0" rIns="0" bIns="0" rtlCol="0">
            <a:spAutoFit/>
          </a:bodyPr>
          <a:lstStyle/>
          <a:p>
            <a:pPr marL="269417" indent="-269417">
              <a:spcBef>
                <a:spcPts val="786"/>
              </a:spcBef>
              <a:buFont typeface="Arial" panose="020B0604020202020204" pitchFamily="34" charset="0"/>
              <a:buChar char="•"/>
            </a:pPr>
            <a:r>
              <a:rPr lang="en-US" sz="1050" dirty="0" smtClean="0"/>
              <a:t>Applicant to Enrollee Conversion Rates</a:t>
            </a:r>
          </a:p>
          <a:p>
            <a:pPr marL="269417" indent="-269417">
              <a:spcBef>
                <a:spcPts val="786"/>
              </a:spcBef>
              <a:buFont typeface="Arial" panose="020B0604020202020204" pitchFamily="34" charset="0"/>
              <a:buChar char="•"/>
            </a:pPr>
            <a:r>
              <a:rPr lang="en-US" sz="1050" dirty="0" smtClean="0"/>
              <a:t>FAFSA submissions</a:t>
            </a:r>
          </a:p>
          <a:p>
            <a:pPr marL="269417" indent="-269417">
              <a:spcBef>
                <a:spcPts val="786"/>
              </a:spcBef>
              <a:buFont typeface="Arial" panose="020B0604020202020204" pitchFamily="34" charset="0"/>
              <a:buChar char="•"/>
            </a:pPr>
            <a:r>
              <a:rPr lang="en-US" sz="1050" dirty="0" smtClean="0"/>
              <a:t>Onboarding requirements timely compliance</a:t>
            </a:r>
          </a:p>
          <a:p>
            <a:pPr marL="269417" indent="-269417">
              <a:spcBef>
                <a:spcPts val="786"/>
              </a:spcBef>
              <a:buFont typeface="Arial" panose="020B0604020202020204" pitchFamily="34" charset="0"/>
              <a:buChar char="•"/>
            </a:pPr>
            <a:r>
              <a:rPr lang="en-US" sz="1050" dirty="0" smtClean="0"/>
              <a:t>Timely registration</a:t>
            </a:r>
          </a:p>
          <a:p>
            <a:pPr marL="269417" indent="-269417">
              <a:spcBef>
                <a:spcPts val="786"/>
              </a:spcBef>
              <a:buFont typeface="Arial" panose="020B0604020202020204" pitchFamily="34" charset="0"/>
              <a:buChar char="•"/>
            </a:pPr>
            <a:r>
              <a:rPr lang="en-US" sz="1050" dirty="0" smtClean="0"/>
              <a:t>Program changes before add/drop</a:t>
            </a:r>
          </a:p>
          <a:p>
            <a:pPr marL="269417" indent="-269417">
              <a:spcBef>
                <a:spcPts val="786"/>
              </a:spcBef>
              <a:buFont typeface="Arial" panose="020B0604020202020204" pitchFamily="34" charset="0"/>
              <a:buChar char="•"/>
            </a:pPr>
            <a:r>
              <a:rPr lang="en-US" sz="1050" dirty="0" smtClean="0"/>
              <a:t>Less students with holds/quicker resolution of holds</a:t>
            </a:r>
          </a:p>
          <a:p>
            <a:pPr marL="269417" indent="-269417">
              <a:spcBef>
                <a:spcPts val="786"/>
              </a:spcBef>
              <a:buFont typeface="Arial" panose="020B0604020202020204" pitchFamily="34" charset="0"/>
              <a:buChar char="•"/>
            </a:pPr>
            <a:r>
              <a:rPr lang="en-US" sz="1050" dirty="0" smtClean="0"/>
              <a:t>Frequency/type of advising office utilization</a:t>
            </a:r>
          </a:p>
          <a:p>
            <a:pPr marL="269417" indent="-269417">
              <a:spcBef>
                <a:spcPts val="786"/>
              </a:spcBef>
              <a:buFont typeface="Arial" panose="020B0604020202020204" pitchFamily="34" charset="0"/>
              <a:buChar char="•"/>
            </a:pPr>
            <a:r>
              <a:rPr lang="en-US" sz="1050" dirty="0" smtClean="0"/>
              <a:t>Utilization of campus resources</a:t>
            </a:r>
          </a:p>
          <a:p>
            <a:pPr marL="269417" indent="-269417">
              <a:spcBef>
                <a:spcPts val="786"/>
              </a:spcBef>
              <a:buFont typeface="Arial" panose="020B0604020202020204" pitchFamily="34" charset="0"/>
              <a:buChar char="•"/>
            </a:pPr>
            <a:endParaRPr lang="en-US" sz="1050" dirty="0" smtClean="0"/>
          </a:p>
          <a:p>
            <a:pPr>
              <a:spcBef>
                <a:spcPts val="786"/>
              </a:spcBef>
            </a:pPr>
            <a:endParaRPr lang="en-US" sz="1050" dirty="0" smtClean="0"/>
          </a:p>
        </p:txBody>
      </p:sp>
      <p:sp>
        <p:nvSpPr>
          <p:cNvPr id="27" name="TextBox 26"/>
          <p:cNvSpPr txBox="1"/>
          <p:nvPr/>
        </p:nvSpPr>
        <p:spPr bwMode="gray">
          <a:xfrm>
            <a:off x="7621762" y="2674340"/>
            <a:ext cx="2103120" cy="323165"/>
          </a:xfrm>
          <a:prstGeom prst="rect">
            <a:avLst/>
          </a:prstGeom>
          <a:noFill/>
        </p:spPr>
        <p:txBody>
          <a:bodyPr wrap="square" lIns="0" tIns="0" rIns="0" bIns="0" rtlCol="0">
            <a:spAutoFit/>
          </a:bodyPr>
          <a:lstStyle/>
          <a:p>
            <a:pPr algn="ctr">
              <a:spcBef>
                <a:spcPts val="786"/>
              </a:spcBef>
            </a:pPr>
            <a:r>
              <a:rPr lang="en-US" sz="1050" b="1" dirty="0" smtClean="0"/>
              <a:t>Emerging Practices Focus on Immediate Gains</a:t>
            </a:r>
            <a:endParaRPr lang="en-US" sz="1050" b="1" dirty="0"/>
          </a:p>
        </p:txBody>
      </p:sp>
      <p:sp>
        <p:nvSpPr>
          <p:cNvPr id="30" name="Right Arrow 29"/>
          <p:cNvSpPr/>
          <p:nvPr/>
        </p:nvSpPr>
        <p:spPr bwMode="gray">
          <a:xfrm>
            <a:off x="2435382" y="4101438"/>
            <a:ext cx="434378" cy="457628"/>
          </a:xfrm>
          <a:prstGeom prst="rightArrow">
            <a:avLst>
              <a:gd name="adj1" fmla="val 50000"/>
              <a:gd name="adj2" fmla="val 57692"/>
            </a:avLst>
          </a:prstGeom>
          <a:solidFill>
            <a:schemeClr val="bg2"/>
          </a:solidFill>
          <a:ln w="2857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500"/>
              </a:spcBef>
            </a:pPr>
            <a:endParaRPr lang="en-US" sz="1000" dirty="0" err="1" smtClean="0">
              <a:solidFill>
                <a:schemeClr val="bg1"/>
              </a:solidFill>
            </a:endParaRPr>
          </a:p>
        </p:txBody>
      </p:sp>
    </p:spTree>
    <p:extLst>
      <p:ext uri="{BB962C8B-B14F-4D97-AF65-F5344CB8AC3E}">
        <p14:creationId xmlns:p14="http://schemas.microsoft.com/office/powerpoint/2010/main" val="434973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39597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EAB2 LANDSCAPE BRANDED" val="rn4QbNFQ"/>
  <p:tag name="ARTICULATE_SLIDE_THUMBNAIL_REFRESH" val="1"/>
  <p:tag name="ARTICULATE_SLIDE_COUNT" val="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EAB2 Landscape Branded">
  <a:themeElements>
    <a:clrScheme name="EAB Color Palette (2017)">
      <a:dk1>
        <a:srgbClr val="333E48"/>
      </a:dk1>
      <a:lt1>
        <a:srgbClr val="FFFFFF"/>
      </a:lt1>
      <a:dk2>
        <a:srgbClr val="F28B00"/>
      </a:dk2>
      <a:lt2>
        <a:srgbClr val="D6D8DA"/>
      </a:lt2>
      <a:accent1>
        <a:srgbClr val="C4C7CA"/>
      </a:accent1>
      <a:accent2>
        <a:srgbClr val="A0A4A9"/>
      </a:accent2>
      <a:accent3>
        <a:srgbClr val="666E76"/>
      </a:accent3>
      <a:accent4>
        <a:srgbClr val="333E48"/>
      </a:accent4>
      <a:accent5>
        <a:srgbClr val="004A88"/>
      </a:accent5>
      <a:accent6>
        <a:srgbClr val="0070CD"/>
      </a:accent6>
      <a:hlink>
        <a:srgbClr val="0070CD"/>
      </a:hlink>
      <a:folHlink>
        <a:srgbClr val="A0A4A9"/>
      </a:folHlink>
    </a:clrScheme>
    <a:fontScheme name="EAB Theme Font">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3"/>
        </a:solidFill>
        <a:ln>
          <a:solidFill>
            <a:schemeClr val="accent3"/>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spAutoFit/>
      </a:bodyPr>
      <a:lstStyle>
        <a:defPPr>
          <a:spcBef>
            <a:spcPts val="500"/>
          </a:spcBef>
          <a:defRPr sz="900" dirty="0" err="1" smtClean="0"/>
        </a:defPPr>
      </a:lstStyle>
    </a:txDef>
  </a:objectDefaults>
  <a:extraClrSchemeLst/>
  <a:custClrLst>
    <a:custClr name="Dark Background">
      <a:srgbClr val="003D70"/>
    </a:custClr>
    <a:custClr name="Red">
      <a:srgbClr val="CF102D"/>
    </a:custClr>
    <a:custClr name="Yellow">
      <a:srgbClr val="F6D900"/>
    </a:custClr>
    <a:custClr name="Green">
      <a:srgbClr val="7FCB3B"/>
    </a:custClr>
    <a:custClr name="Purple">
      <a:srgbClr val="8B4BB3"/>
    </a:custClr>
    <a:custClr name="Light Blue">
      <a:srgbClr val="23B1F1"/>
    </a:custClr>
    <a:custClr name="Teal">
      <a:srgbClr val="35BDCB"/>
    </a:custClr>
    <a:custClr name="Not Used">
      <a:srgbClr val="FFFFFF"/>
    </a:custClr>
    <a:custClr name="Not Used">
      <a:srgbClr val="FFFFFF"/>
    </a:custClr>
    <a:custClr name="Not Used">
      <a:srgbClr val="FFFFFF"/>
    </a:custClr>
    <a:custClr name="Not Used">
      <a:srgbClr val="FFFFFF"/>
    </a:custClr>
    <a:custClr name="Red Tint">
      <a:srgbClr val="F47A74"/>
    </a:custClr>
    <a:custClr name="Yellow Tint">
      <a:srgbClr val="FFEE6D"/>
    </a:custClr>
    <a:custClr name="Green Tint">
      <a:srgbClr val="B0DF85"/>
    </a:custClr>
    <a:custClr name="Purple Tint">
      <a:srgbClr val="BD98D4"/>
    </a:custClr>
    <a:custClr name="Light Blue Tint">
      <a:srgbClr val="92D8F8"/>
    </a:custClr>
    <a:custClr name="Teal Tint">
      <a:srgbClr val="91DBE3"/>
    </a:custClr>
    <a:custClr name="Not Used">
      <a:srgbClr val="FFFFFF"/>
    </a:custClr>
    <a:custClr name="Not Used">
      <a:srgbClr val="FFFFFF"/>
    </a:custClr>
    <a:custClr name="Not Used">
      <a:srgbClr val="FFFFFF"/>
    </a:custClr>
  </a:custClrLst>
  <a:extLst>
    <a:ext uri="{05A4C25C-085E-4340-85A3-A5531E510DB2}">
      <thm15:themeFamily xmlns:thm15="http://schemas.microsoft.com/office/thememl/2012/main" name="EAB2 Landscape Branded 111717" id="{B73707D5-9327-4F18-AC1B-5A514BA923E1}" vid="{5B9B5109-D5E1-450C-AE9B-2A16679275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AB Color Palette (2017)">
    <a:dk1>
      <a:srgbClr val="333E48"/>
    </a:dk1>
    <a:lt1>
      <a:srgbClr val="FFFFFF"/>
    </a:lt1>
    <a:dk2>
      <a:srgbClr val="F28B00"/>
    </a:dk2>
    <a:lt2>
      <a:srgbClr val="D6D8DA"/>
    </a:lt2>
    <a:accent1>
      <a:srgbClr val="C4C7CA"/>
    </a:accent1>
    <a:accent2>
      <a:srgbClr val="A0A4A9"/>
    </a:accent2>
    <a:accent3>
      <a:srgbClr val="666E76"/>
    </a:accent3>
    <a:accent4>
      <a:srgbClr val="333E48"/>
    </a:accent4>
    <a:accent5>
      <a:srgbClr val="004A88"/>
    </a:accent5>
    <a:accent6>
      <a:srgbClr val="0070CD"/>
    </a:accent6>
    <a:hlink>
      <a:srgbClr val="0070CD"/>
    </a:hlink>
    <a:folHlink>
      <a:srgbClr val="A0A4A9"/>
    </a:folHlink>
  </a:clrScheme>
  <a:fontScheme name="EAB Font Theme">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EAB Color Palette (2017)">
    <a:dk1>
      <a:srgbClr val="333E48"/>
    </a:dk1>
    <a:lt1>
      <a:srgbClr val="FFFFFF"/>
    </a:lt1>
    <a:dk2>
      <a:srgbClr val="F28B00"/>
    </a:dk2>
    <a:lt2>
      <a:srgbClr val="D6D8DA"/>
    </a:lt2>
    <a:accent1>
      <a:srgbClr val="C4C7CA"/>
    </a:accent1>
    <a:accent2>
      <a:srgbClr val="A0A4A9"/>
    </a:accent2>
    <a:accent3>
      <a:srgbClr val="666E76"/>
    </a:accent3>
    <a:accent4>
      <a:srgbClr val="333E48"/>
    </a:accent4>
    <a:accent5>
      <a:srgbClr val="004A88"/>
    </a:accent5>
    <a:accent6>
      <a:srgbClr val="0070CD"/>
    </a:accent6>
    <a:hlink>
      <a:srgbClr val="0070CD"/>
    </a:hlink>
    <a:folHlink>
      <a:srgbClr val="A0A4A9"/>
    </a:folHlink>
  </a:clrScheme>
  <a:fontScheme name="EAB Font Theme">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EAB2 Landscape Branded 120117</Template>
  <TotalTime>0</TotalTime>
  <Words>1935</Words>
  <Application>Microsoft Office PowerPoint</Application>
  <PresentationFormat>Custom</PresentationFormat>
  <Paragraphs>359</Paragraphs>
  <Slides>21</Slides>
  <Notes>7</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Rockwell</vt:lpstr>
      <vt:lpstr>Verdana</vt:lpstr>
      <vt:lpstr>Wingdings</vt:lpstr>
      <vt:lpstr>EAB2 Landscape Branded</vt:lpstr>
      <vt:lpstr>Student Success Management</vt:lpstr>
      <vt:lpstr>PowerPoint Presentation</vt:lpstr>
      <vt:lpstr>PowerPoint Presentation</vt:lpstr>
      <vt:lpstr>More Than A Strong ‘Drive’ Needed to Increase Student Completion</vt:lpstr>
      <vt:lpstr>EAB’s Promise to Tennessee: Improved Student Success Outcomes</vt:lpstr>
      <vt:lpstr>Missing an Opportunity to Get Ahead of the Onboarding Problem</vt:lpstr>
      <vt:lpstr>Tons of Opportunity to Grow and Improve</vt:lpstr>
      <vt:lpstr>Digital Platforms Can Help Many More Students Stay on Path</vt:lpstr>
      <vt:lpstr>How the Best Schools Are Reorganizing Their Student Success Efforts</vt:lpstr>
      <vt:lpstr>The Evolving Advisor</vt:lpstr>
      <vt:lpstr>Introducing EAB Navigate</vt:lpstr>
      <vt:lpstr>EAB’s Student Success Management System </vt:lpstr>
      <vt:lpstr>A Real-Life Example – Student Onboarding Process Mapping - BEFORE</vt:lpstr>
      <vt:lpstr>PowerPoint Presentation</vt:lpstr>
      <vt:lpstr>PowerPoint Presentation</vt:lpstr>
      <vt:lpstr>APPENDIX</vt:lpstr>
      <vt:lpstr>The Evolution of Student Success Best Practices</vt:lpstr>
      <vt:lpstr>What Is a Coordinated Care Network?</vt:lpstr>
      <vt:lpstr>PowerPoint Presentation</vt:lpstr>
      <vt:lpstr>Accelerating the Pace of Progress</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2017-12-06T20:26:17Z</dcterms:created>
  <dcterms:modified xsi:type="dcterms:W3CDTF">2018-03-22T18:58:41Z</dcterms:modified>
</cp:coreProperties>
</file>