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tmp" ContentType="image/png"/>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notesMasters/notesMaster1.xml" ContentType="application/vnd.openxmlformats-officedocument.presentationml.notesMaster+xml"/>
  <Override PartName="/ppt/tags/tag1.xml" ContentType="application/vnd.openxmlformats-officedocument.presentationml.tag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slideLayouts/slideLayout12.xml" ContentType="application/vnd.openxmlformats-officedocument.presentationml.slideLayout+xml"/>
  <Override PartName="/ppt/slideLayouts/slideLayout13.xml" ContentType="application/vnd.openxmlformats-officedocument.presentationml.slideLayout+xml"/>
  <Override PartName="/ppt/slideLayouts/slideLayout14.xml" ContentType="application/vnd.openxmlformats-officedocument.presentationml.slideLayout+xml"/>
  <Override PartName="/ppt/slideLayouts/slideLayout15.xml" ContentType="application/vnd.openxmlformats-officedocument.presentationml.slideLayout+xml"/>
  <Override PartName="/ppt/slideLayouts/slideLayout16.xml" ContentType="application/vnd.openxmlformats-officedocument.presentationml.slideLayout+xml"/>
  <Override PartName="/ppt/slideLayouts/slideLayout17.xml" ContentType="application/vnd.openxmlformats-officedocument.presentationml.slideLayout+xml"/>
  <Override PartName="/ppt/slideLayouts/slideLayout18.xml" ContentType="application/vnd.openxmlformats-officedocument.presentationml.slideLayout+xml"/>
  <Override PartName="/ppt/tags/tag2.xml" ContentType="application/vnd.openxmlformats-officedocument.presentationml.tags+xml"/>
  <Override PartName="/ppt/tags/tag3.xml" ContentType="application/vnd.openxmlformats-officedocument.presentationml.tags+xml"/>
  <Override PartName="/ppt/tags/tag4.xml" ContentType="application/vnd.openxmlformats-officedocument.presentationml.tags+xml"/>
  <Override PartName="/ppt/tags/tag5.xml" ContentType="application/vnd.openxmlformats-officedocument.presentationml.tags+xml"/>
  <Override PartName="/ppt/tags/tag6.xml" ContentType="application/vnd.openxmlformats-officedocument.presentationml.tags+xml"/>
  <Override PartName="/ppt/tags/tag7.xml" ContentType="application/vnd.openxmlformats-officedocument.presentationml.tags+xml"/>
  <Override PartName="/ppt/tags/tag8.xml" ContentType="application/vnd.openxmlformats-officedocument.presentationml.tags+xml"/>
  <Override PartName="/ppt/tags/tag9.xml" ContentType="application/vnd.openxmlformats-officedocument.presentationml.tags+xml"/>
  <Override PartName="/ppt/tags/tag10.xml" ContentType="application/vnd.openxmlformats-officedocument.presentationml.tags+xml"/>
  <Override PartName="/ppt/tags/tag11.xml" ContentType="application/vnd.openxmlformats-officedocument.presentationml.tags+xml"/>
  <Override PartName="/ppt/tags/tag12.xml" ContentType="application/vnd.openxmlformats-officedocument.presentationml.tags+xml"/>
  <Override PartName="/ppt/tags/tag13.xml" ContentType="application/vnd.openxmlformats-officedocument.presentationml.tags+xml"/>
  <Override PartName="/ppt/tags/tag14.xml" ContentType="application/vnd.openxmlformats-officedocument.presentationml.tags+xml"/>
  <Override PartName="/ppt/tags/tag15.xml" ContentType="application/vnd.openxmlformats-officedocument.presentationml.tags+xml"/>
  <Override PartName="/ppt/tags/tag16.xml" ContentType="application/vnd.openxmlformats-officedocument.presentationml.tags+xml"/>
  <Override PartName="/ppt/tags/tag17.xml" ContentType="application/vnd.openxmlformats-officedocument.presentationml.tags+xml"/>
  <Override PartName="/ppt/tags/tag18.xml" ContentType="application/vnd.openxmlformats-officedocument.presentationml.tags+xml"/>
  <Override PartName="/ppt/tags/tag19.xml" ContentType="application/vnd.openxmlformats-officedocument.presentationml.tags+xml"/>
  <Override PartName="/ppt/slideLayouts/slideLayout19.xml" ContentType="application/vnd.openxmlformats-officedocument.presentationml.slideLayout+xml"/>
  <Override PartName="/ppt/slideLayouts/slideLayout20.xml" ContentType="application/vnd.openxmlformats-officedocument.presentationml.slideLayout+xml"/>
  <Override PartName="/ppt/slideLayouts/slideLayout21.xml" ContentType="application/vnd.openxmlformats-officedocument.presentationml.slideLayout+xml"/>
  <Override PartName="/ppt/slideLayouts/slideLayout22.xml" ContentType="application/vnd.openxmlformats-officedocument.presentationml.slideLayout+xml"/>
  <Override PartName="/ppt/slideLayouts/slideLayout23.xml" ContentType="application/vnd.openxmlformats-officedocument.presentationml.slideLayout+xml"/>
  <Override PartName="/ppt/slideLayouts/slideLayout24.xml" ContentType="application/vnd.openxmlformats-officedocument.presentationml.slideLayout+xml"/>
  <Override PartName="/ppt/slideLayouts/slideLayout25.xml" ContentType="application/vnd.openxmlformats-officedocument.presentationml.slideLayout+xml"/>
  <Override PartName="/ppt/slideLayouts/slideLayout26.xml" ContentType="application/vnd.openxmlformats-officedocument.presentationml.slideLayout+xml"/>
  <Override PartName="/ppt/slideLayouts/slideLayout27.xml" ContentType="application/vnd.openxmlformats-officedocument.presentationml.slideLayout+xml"/>
  <Override PartName="/ppt/slideLayouts/slideLayout28.xml" ContentType="application/vnd.openxmlformats-officedocument.presentationml.slideLayout+xml"/>
  <Override PartName="/ppt/slideLayouts/slideLayout29.xml" ContentType="application/vnd.openxmlformats-officedocument.presentationml.slideLayout+xml"/>
  <Override PartName="/ppt/slideLayouts/slideLayout30.xml" ContentType="application/vnd.openxmlformats-officedocument.presentationml.slideLayout+xml"/>
  <Override PartName="/ppt/slideLayouts/slideLayout31.xml" ContentType="application/vnd.openxmlformats-officedocument.presentationml.slideLayout+xml"/>
  <Override PartName="/ppt/slideLayouts/slideLayout32.xml" ContentType="application/vnd.openxmlformats-officedocument.presentationml.slideLayout+xml"/>
  <Override PartName="/ppt/slideLayouts/slideLayout33.xml" ContentType="application/vnd.openxmlformats-officedocument.presentationml.slideLayout+xml"/>
  <Override PartName="/ppt/slideLayouts/slideLayout34.xml" ContentType="application/vnd.openxmlformats-officedocument.presentationml.slideLayout+xml"/>
  <Override PartName="/ppt/slideLayouts/slideLayout35.xml" ContentType="application/vnd.openxmlformats-officedocument.presentationml.slideLayout+xml"/>
  <Override PartName="/ppt/slideLayouts/slideLayout36.xml" ContentType="application/vnd.openxmlformats-officedocument.presentationml.slideLayout+xml"/>
  <Override PartName="/ppt/slideLayouts/slideLayout37.xml" ContentType="application/vnd.openxmlformats-officedocument.presentationml.slideLayout+xml"/>
  <Override PartName="/ppt/theme/theme2.xml" ContentType="application/vnd.openxmlformats-officedocument.theme+xml"/>
  <Override PartName="/ppt/tags/tag20.xml" ContentType="application/vnd.openxmlformats-officedocument.presentationml.tags+xml"/>
  <Override PartName="/ppt/tags/tag21.xml" ContentType="application/vnd.openxmlformats-officedocument.presentationml.tags+xml"/>
  <Override PartName="/ppt/tags/tag22.xml" ContentType="application/vnd.openxmlformats-officedocument.presentationml.tags+xml"/>
  <Override PartName="/ppt/tags/tag23.xml" ContentType="application/vnd.openxmlformats-officedocument.presentationml.tags+xml"/>
  <Override PartName="/ppt/tags/tag24.xml" ContentType="application/vnd.openxmlformats-officedocument.presentationml.tags+xml"/>
  <Override PartName="/ppt/tags/tag25.xml" ContentType="application/vnd.openxmlformats-officedocument.presentationml.tags+xml"/>
  <Override PartName="/ppt/tags/tag26.xml" ContentType="application/vnd.openxmlformats-officedocument.presentationml.tags+xml"/>
  <Override PartName="/ppt/tags/tag27.xml" ContentType="application/vnd.openxmlformats-officedocument.presentationml.tags+xml"/>
  <Override PartName="/ppt/tags/tag28.xml" ContentType="application/vnd.openxmlformats-officedocument.presentationml.tags+xml"/>
  <Override PartName="/ppt/tags/tag29.xml" ContentType="application/vnd.openxmlformats-officedocument.presentationml.tags+xml"/>
  <Override PartName="/ppt/tags/tag30.xml" ContentType="application/vnd.openxmlformats-officedocument.presentationml.tags+xml"/>
  <Override PartName="/ppt/tags/tag31.xml" ContentType="application/vnd.openxmlformats-officedocument.presentationml.tags+xml"/>
  <Override PartName="/ppt/tags/tag32.xml" ContentType="application/vnd.openxmlformats-officedocument.presentationml.tags+xml"/>
  <Override PartName="/ppt/tags/tag33.xml" ContentType="application/vnd.openxmlformats-officedocument.presentationml.tags+xml"/>
  <Override PartName="/ppt/tags/tag34.xml" ContentType="application/vnd.openxmlformats-officedocument.presentationml.tags+xml"/>
  <Override PartName="/ppt/tags/tag35.xml" ContentType="application/vnd.openxmlformats-officedocument.presentationml.tags+xml"/>
  <Override PartName="/ppt/tags/tag36.xml" ContentType="application/vnd.openxmlformats-officedocument.presentationml.tags+xml"/>
  <Override PartName="/ppt/tags/tag37.xml" ContentType="application/vnd.openxmlformats-officedocument.presentationml.tags+xml"/>
  <Override PartName="/ppt/theme/theme3.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tags/tag38.xml" ContentType="application/vnd.openxmlformats-officedocument.presentationml.tags+xml"/>
  <Override PartName="/ppt/notesSlides/notesSlide10.xml" ContentType="application/vnd.openxmlformats-officedocument.presentationml.notesSlide+xml"/>
  <Override PartName="/ppt/notesSlides/notesSlide11.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 id="2147483673" r:id="rId2"/>
  </p:sldMasterIdLst>
  <p:notesMasterIdLst>
    <p:notesMasterId r:id="rId20"/>
  </p:notesMasterIdLst>
  <p:sldIdLst>
    <p:sldId id="647" r:id="rId3"/>
    <p:sldId id="312" r:id="rId4"/>
    <p:sldId id="302" r:id="rId5"/>
    <p:sldId id="303" r:id="rId6"/>
    <p:sldId id="650" r:id="rId7"/>
    <p:sldId id="641" r:id="rId8"/>
    <p:sldId id="550" r:id="rId9"/>
    <p:sldId id="574" r:id="rId10"/>
    <p:sldId id="428" r:id="rId11"/>
    <p:sldId id="630" r:id="rId12"/>
    <p:sldId id="526" r:id="rId13"/>
    <p:sldId id="263" r:id="rId14"/>
    <p:sldId id="582" r:id="rId15"/>
    <p:sldId id="651" r:id="rId16"/>
    <p:sldId id="573" r:id="rId17"/>
    <p:sldId id="652" r:id="rId18"/>
    <p:sldId id="294" r:id="rId19"/>
  </p:sldIdLst>
  <p:sldSz cx="6400800" cy="4800600"/>
  <p:notesSz cx="7010400" cy="9296400"/>
  <p:custDataLst>
    <p:tags r:id="rId21"/>
  </p:custDataLst>
  <p:defaultTextStyle>
    <a:defPPr>
      <a:defRPr lang="en-US"/>
    </a:defPPr>
    <a:lvl1pPr marL="0" algn="l" defTabSz="537667" rtl="0" eaLnBrk="1" latinLnBrk="0" hangingPunct="1">
      <a:defRPr sz="1058" kern="1200">
        <a:solidFill>
          <a:schemeClr val="tx1"/>
        </a:solidFill>
        <a:latin typeface="+mn-lt"/>
        <a:ea typeface="+mn-ea"/>
        <a:cs typeface="+mn-cs"/>
      </a:defRPr>
    </a:lvl1pPr>
    <a:lvl2pPr marL="268834" algn="l" defTabSz="537667" rtl="0" eaLnBrk="1" latinLnBrk="0" hangingPunct="1">
      <a:defRPr sz="1058" kern="1200">
        <a:solidFill>
          <a:schemeClr val="tx1"/>
        </a:solidFill>
        <a:latin typeface="+mn-lt"/>
        <a:ea typeface="+mn-ea"/>
        <a:cs typeface="+mn-cs"/>
      </a:defRPr>
    </a:lvl2pPr>
    <a:lvl3pPr marL="537667" algn="l" defTabSz="537667" rtl="0" eaLnBrk="1" latinLnBrk="0" hangingPunct="1">
      <a:defRPr sz="1058" kern="1200">
        <a:solidFill>
          <a:schemeClr val="tx1"/>
        </a:solidFill>
        <a:latin typeface="+mn-lt"/>
        <a:ea typeface="+mn-ea"/>
        <a:cs typeface="+mn-cs"/>
      </a:defRPr>
    </a:lvl3pPr>
    <a:lvl4pPr marL="806501" algn="l" defTabSz="537667" rtl="0" eaLnBrk="1" latinLnBrk="0" hangingPunct="1">
      <a:defRPr sz="1058" kern="1200">
        <a:solidFill>
          <a:schemeClr val="tx1"/>
        </a:solidFill>
        <a:latin typeface="+mn-lt"/>
        <a:ea typeface="+mn-ea"/>
        <a:cs typeface="+mn-cs"/>
      </a:defRPr>
    </a:lvl4pPr>
    <a:lvl5pPr marL="1075334" algn="l" defTabSz="537667" rtl="0" eaLnBrk="1" latinLnBrk="0" hangingPunct="1">
      <a:defRPr sz="1058" kern="1200">
        <a:solidFill>
          <a:schemeClr val="tx1"/>
        </a:solidFill>
        <a:latin typeface="+mn-lt"/>
        <a:ea typeface="+mn-ea"/>
        <a:cs typeface="+mn-cs"/>
      </a:defRPr>
    </a:lvl5pPr>
    <a:lvl6pPr marL="1344168" algn="l" defTabSz="537667" rtl="0" eaLnBrk="1" latinLnBrk="0" hangingPunct="1">
      <a:defRPr sz="1058" kern="1200">
        <a:solidFill>
          <a:schemeClr val="tx1"/>
        </a:solidFill>
        <a:latin typeface="+mn-lt"/>
        <a:ea typeface="+mn-ea"/>
        <a:cs typeface="+mn-cs"/>
      </a:defRPr>
    </a:lvl6pPr>
    <a:lvl7pPr marL="1613002" algn="l" defTabSz="537667" rtl="0" eaLnBrk="1" latinLnBrk="0" hangingPunct="1">
      <a:defRPr sz="1058" kern="1200">
        <a:solidFill>
          <a:schemeClr val="tx1"/>
        </a:solidFill>
        <a:latin typeface="+mn-lt"/>
        <a:ea typeface="+mn-ea"/>
        <a:cs typeface="+mn-cs"/>
      </a:defRPr>
    </a:lvl7pPr>
    <a:lvl8pPr marL="1881835" algn="l" defTabSz="537667" rtl="0" eaLnBrk="1" latinLnBrk="0" hangingPunct="1">
      <a:defRPr sz="1058" kern="1200">
        <a:solidFill>
          <a:schemeClr val="tx1"/>
        </a:solidFill>
        <a:latin typeface="+mn-lt"/>
        <a:ea typeface="+mn-ea"/>
        <a:cs typeface="+mn-cs"/>
      </a:defRPr>
    </a:lvl8pPr>
    <a:lvl9pPr marL="2150669" algn="l" defTabSz="537667" rtl="0" eaLnBrk="1" latinLnBrk="0" hangingPunct="1">
      <a:defRPr sz="1058" kern="1200">
        <a:solidFill>
          <a:schemeClr val="tx1"/>
        </a:solidFill>
        <a:latin typeface="+mn-lt"/>
        <a:ea typeface="+mn-ea"/>
        <a:cs typeface="+mn-cs"/>
      </a:defRPr>
    </a:lvl9pPr>
  </p:defaultTextStyle>
  <p:extLst>
    <p:ext uri="{521415D9-36F7-43E2-AB2F-B90AF26B5E84}">
      <p14:sectionLst xmlns:p14="http://schemas.microsoft.com/office/powerpoint/2010/main">
        <p14:section name="Column 3" id="{0E4266FF-80A1-4FE8-8AF6-8CEA6471494C}">
          <p14:sldIdLst>
            <p14:sldId id="647"/>
            <p14:sldId id="312"/>
            <p14:sldId id="302"/>
            <p14:sldId id="303"/>
            <p14:sldId id="650"/>
            <p14:sldId id="641"/>
            <p14:sldId id="550"/>
            <p14:sldId id="574"/>
            <p14:sldId id="428"/>
            <p14:sldId id="630"/>
            <p14:sldId id="526"/>
            <p14:sldId id="263"/>
            <p14:sldId id="582"/>
            <p14:sldId id="651"/>
            <p14:sldId id="573"/>
            <p14:sldId id="652"/>
            <p14:sldId id="294"/>
          </p14:sldIdLst>
        </p14:section>
      </p14:sectionLst>
    </p:ex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7DF18680-E054-41AD-8BC1-D1AEF772440D}">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7DF18680-E054-41AD-8BC1-D1AEF772440D}" styleName="Medium Style 2 - Accent 5">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5">
              <a:tint val="20000"/>
            </a:schemeClr>
          </a:solidFill>
        </a:fill>
      </a:tcStyle>
    </a:wholeTbl>
    <a:band1H>
      <a:tcStyle>
        <a:tcBdr/>
        <a:fill>
          <a:solidFill>
            <a:schemeClr val="accent5">
              <a:tint val="40000"/>
            </a:schemeClr>
          </a:solidFill>
        </a:fill>
      </a:tcStyle>
    </a:band1H>
    <a:band2H>
      <a:tcStyle>
        <a:tcBdr/>
      </a:tcStyle>
    </a:band2H>
    <a:band1V>
      <a:tcStyle>
        <a:tcBdr/>
        <a:fill>
          <a:solidFill>
            <a:schemeClr val="accent5">
              <a:tint val="40000"/>
            </a:schemeClr>
          </a:solidFill>
        </a:fill>
      </a:tcStyle>
    </a:band1V>
    <a:band2V>
      <a:tcStyle>
        <a:tcBdr/>
      </a:tcStyle>
    </a:band2V>
    <a:lastCol>
      <a:tcTxStyle b="on">
        <a:fontRef idx="minor">
          <a:prstClr val="black"/>
        </a:fontRef>
        <a:schemeClr val="lt1"/>
      </a:tcTxStyle>
      <a:tcStyle>
        <a:tcBdr/>
        <a:fill>
          <a:solidFill>
            <a:schemeClr val="accent5"/>
          </a:solidFill>
        </a:fill>
      </a:tcStyle>
    </a:lastCol>
    <a:firstCol>
      <a:tcTxStyle b="on">
        <a:fontRef idx="minor">
          <a:prstClr val="black"/>
        </a:fontRef>
        <a:schemeClr val="lt1"/>
      </a:tcTxStyle>
      <a:tcStyle>
        <a:tcBdr/>
        <a:fill>
          <a:solidFill>
            <a:schemeClr val="accent5"/>
          </a:solidFill>
        </a:fill>
      </a:tcStyle>
    </a:firstCol>
    <a:lastRow>
      <a:tcTxStyle b="on">
        <a:fontRef idx="minor">
          <a:prstClr val="black"/>
        </a:fontRef>
        <a:schemeClr val="lt1"/>
      </a:tcTxStyle>
      <a:tcStyle>
        <a:tcBdr>
          <a:top>
            <a:ln w="38100" cmpd="sng">
              <a:solidFill>
                <a:schemeClr val="lt1"/>
              </a:solidFill>
            </a:ln>
          </a:top>
        </a:tcBdr>
        <a:fill>
          <a:solidFill>
            <a:schemeClr val="accent5"/>
          </a:solidFill>
        </a:fill>
      </a:tcStyle>
    </a:lastRow>
    <a:firstRow>
      <a:tcTxStyle b="on">
        <a:fontRef idx="minor">
          <a:prstClr val="black"/>
        </a:fontRef>
        <a:schemeClr val="lt1"/>
      </a:tcTxStyle>
      <a:tcStyle>
        <a:tcBdr>
          <a:bottom>
            <a:ln w="38100" cmpd="sng">
              <a:solidFill>
                <a:schemeClr val="lt1"/>
              </a:solidFill>
            </a:ln>
          </a:bottom>
        </a:tcBdr>
        <a:fill>
          <a:solidFill>
            <a:schemeClr val="accent5"/>
          </a:solid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15988" autoAdjust="0"/>
    <p:restoredTop sz="80982" autoAdjust="0"/>
  </p:normalViewPr>
  <p:slideViewPr>
    <p:cSldViewPr snapToGrid="0" showGuides="1">
      <p:cViewPr varScale="1">
        <p:scale>
          <a:sx n="70" d="100"/>
          <a:sy n="70" d="100"/>
        </p:scale>
        <p:origin x="1764" y="52"/>
      </p:cViewPr>
      <p:guideLst/>
    </p:cSldViewPr>
  </p:slideViewPr>
  <p:outlineViewPr>
    <p:cViewPr>
      <p:scale>
        <a:sx n="33" d="100"/>
        <a:sy n="33" d="100"/>
      </p:scale>
      <p:origin x="0" y="0"/>
    </p:cViewPr>
  </p:outlineViewPr>
  <p:notesTextViewPr>
    <p:cViewPr>
      <p:scale>
        <a:sx n="100" d="100"/>
        <a:sy n="100" d="100"/>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6.xml"/><Relationship Id="rId13" Type="http://schemas.openxmlformats.org/officeDocument/2006/relationships/slide" Target="slides/slide11.xml"/><Relationship Id="rId18" Type="http://schemas.openxmlformats.org/officeDocument/2006/relationships/slide" Target="slides/slide16.xml"/><Relationship Id="rId3" Type="http://schemas.openxmlformats.org/officeDocument/2006/relationships/slide" Target="slides/slide1.xml"/><Relationship Id="rId21" Type="http://schemas.openxmlformats.org/officeDocument/2006/relationships/tags" Target="tags/tag1.xml"/><Relationship Id="rId7" Type="http://schemas.openxmlformats.org/officeDocument/2006/relationships/slide" Target="slides/slide5.xml"/><Relationship Id="rId12" Type="http://schemas.openxmlformats.org/officeDocument/2006/relationships/slide" Target="slides/slide10.xml"/><Relationship Id="rId17" Type="http://schemas.openxmlformats.org/officeDocument/2006/relationships/slide" Target="slides/slide15.xml"/><Relationship Id="rId25" Type="http://schemas.openxmlformats.org/officeDocument/2006/relationships/tableStyles" Target="tableStyles.xml"/><Relationship Id="rId2" Type="http://schemas.openxmlformats.org/officeDocument/2006/relationships/slideMaster" Target="slideMasters/slideMaster2.xml"/><Relationship Id="rId16" Type="http://schemas.openxmlformats.org/officeDocument/2006/relationships/slide" Target="slides/slide14.xml"/><Relationship Id="rId20" Type="http://schemas.openxmlformats.org/officeDocument/2006/relationships/notesMaster" Target="notesMasters/notesMaster1.xml"/><Relationship Id="rId1" Type="http://schemas.openxmlformats.org/officeDocument/2006/relationships/slideMaster" Target="slideMasters/slideMaster1.xml"/><Relationship Id="rId6" Type="http://schemas.openxmlformats.org/officeDocument/2006/relationships/slide" Target="slides/slide4.xml"/><Relationship Id="rId11" Type="http://schemas.openxmlformats.org/officeDocument/2006/relationships/slide" Target="slides/slide9.xml"/><Relationship Id="rId24" Type="http://schemas.openxmlformats.org/officeDocument/2006/relationships/theme" Target="theme/theme1.xml"/><Relationship Id="rId5" Type="http://schemas.openxmlformats.org/officeDocument/2006/relationships/slide" Target="slides/slide3.xml"/><Relationship Id="rId15" Type="http://schemas.openxmlformats.org/officeDocument/2006/relationships/slide" Target="slides/slide13.xml"/><Relationship Id="rId23" Type="http://schemas.openxmlformats.org/officeDocument/2006/relationships/viewProps" Target="viewProps.xml"/><Relationship Id="rId10" Type="http://schemas.openxmlformats.org/officeDocument/2006/relationships/slide" Target="slides/slide8.xml"/><Relationship Id="rId19" Type="http://schemas.openxmlformats.org/officeDocument/2006/relationships/slide" Target="slides/slide17.xml"/><Relationship Id="rId4" Type="http://schemas.openxmlformats.org/officeDocument/2006/relationships/slide" Target="slides/slide2.xml"/><Relationship Id="rId9" Type="http://schemas.openxmlformats.org/officeDocument/2006/relationships/slide" Target="slides/slide7.xml"/><Relationship Id="rId14" Type="http://schemas.openxmlformats.org/officeDocument/2006/relationships/slide" Target="slides/slide12.xml"/><Relationship Id="rId22" Type="http://schemas.openxmlformats.org/officeDocument/2006/relationships/presProps" Target="presProps.xml"/></Relationships>
</file>

<file path=ppt/notesMasters/_rels/notesMaster1.xml.rels><?xml version="1.0" encoding="UTF-8" standalone="yes"?>
<Relationships xmlns="http://schemas.openxmlformats.org/package/2006/relationships"><Relationship Id="rId1" Type="http://schemas.openxmlformats.org/officeDocument/2006/relationships/theme" Target="../theme/theme3.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3037840" cy="466434"/>
          </a:xfrm>
          <a:prstGeom prst="rect">
            <a:avLst/>
          </a:prstGeom>
        </p:spPr>
        <p:txBody>
          <a:bodyPr vert="horz" lIns="93177" tIns="46589" rIns="93177" bIns="46589" rtlCol="0"/>
          <a:lstStyle>
            <a:lvl1pPr algn="l">
              <a:defRPr sz="1200">
                <a:latin typeface="Verdana" panose="020B0604030504040204" pitchFamily="34" charset="0"/>
              </a:defRPr>
            </a:lvl1pPr>
          </a:lstStyle>
          <a:p>
            <a:endParaRPr lang="en-US" dirty="0"/>
          </a:p>
        </p:txBody>
      </p:sp>
      <p:sp>
        <p:nvSpPr>
          <p:cNvPr id="3" name="Date Placeholder 2"/>
          <p:cNvSpPr>
            <a:spLocks noGrp="1"/>
          </p:cNvSpPr>
          <p:nvPr>
            <p:ph type="dt" idx="1"/>
          </p:nvPr>
        </p:nvSpPr>
        <p:spPr>
          <a:xfrm>
            <a:off x="3970938" y="0"/>
            <a:ext cx="3037840" cy="466434"/>
          </a:xfrm>
          <a:prstGeom prst="rect">
            <a:avLst/>
          </a:prstGeom>
        </p:spPr>
        <p:txBody>
          <a:bodyPr vert="horz" lIns="93177" tIns="46589" rIns="93177" bIns="46589" rtlCol="0"/>
          <a:lstStyle>
            <a:lvl1pPr algn="r">
              <a:defRPr sz="1200">
                <a:latin typeface="Verdana" panose="020B0604030504040204" pitchFamily="34" charset="0"/>
              </a:defRPr>
            </a:lvl1pPr>
          </a:lstStyle>
          <a:p>
            <a:fld id="{635E5181-CEC9-49C9-AE2F-31A35049DD97}" type="datetimeFigureOut">
              <a:rPr lang="en-US" smtClean="0"/>
              <a:pPr/>
              <a:t>10/22/2019</a:t>
            </a:fld>
            <a:endParaRPr lang="en-US" dirty="0"/>
          </a:p>
        </p:txBody>
      </p:sp>
      <p:sp>
        <p:nvSpPr>
          <p:cNvPr id="4" name="Slide Image Placeholder 3"/>
          <p:cNvSpPr>
            <a:spLocks noGrp="1" noRot="1" noChangeAspect="1"/>
          </p:cNvSpPr>
          <p:nvPr>
            <p:ph type="sldImg" idx="2"/>
          </p:nvPr>
        </p:nvSpPr>
        <p:spPr>
          <a:xfrm>
            <a:off x="1414463" y="1162050"/>
            <a:ext cx="4181475" cy="3136900"/>
          </a:xfrm>
          <a:prstGeom prst="rect">
            <a:avLst/>
          </a:prstGeom>
          <a:noFill/>
          <a:ln w="12700">
            <a:solidFill>
              <a:prstClr val="black"/>
            </a:solidFill>
          </a:ln>
        </p:spPr>
        <p:txBody>
          <a:bodyPr vert="horz" lIns="93177" tIns="46589" rIns="93177" bIns="46589" rtlCol="0" anchor="ctr"/>
          <a:lstStyle/>
          <a:p>
            <a:endParaRPr lang="en-US" dirty="0"/>
          </a:p>
        </p:txBody>
      </p:sp>
      <p:sp>
        <p:nvSpPr>
          <p:cNvPr id="5" name="Notes Placeholder 4"/>
          <p:cNvSpPr>
            <a:spLocks noGrp="1"/>
          </p:cNvSpPr>
          <p:nvPr>
            <p:ph type="body" sz="quarter" idx="3"/>
          </p:nvPr>
        </p:nvSpPr>
        <p:spPr>
          <a:xfrm>
            <a:off x="701040" y="4473892"/>
            <a:ext cx="5608320" cy="3660458"/>
          </a:xfrm>
          <a:prstGeom prst="rect">
            <a:avLst/>
          </a:prstGeom>
        </p:spPr>
        <p:txBody>
          <a:bodyPr vert="horz" lIns="93177" tIns="46589" rIns="93177" bIns="46589" rtlCol="0"/>
          <a:lstStyle/>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6" name="Footer Placeholder 5"/>
          <p:cNvSpPr>
            <a:spLocks noGrp="1"/>
          </p:cNvSpPr>
          <p:nvPr>
            <p:ph type="ftr" sz="quarter" idx="4"/>
          </p:nvPr>
        </p:nvSpPr>
        <p:spPr>
          <a:xfrm>
            <a:off x="0" y="8829967"/>
            <a:ext cx="3037840" cy="466433"/>
          </a:xfrm>
          <a:prstGeom prst="rect">
            <a:avLst/>
          </a:prstGeom>
        </p:spPr>
        <p:txBody>
          <a:bodyPr vert="horz" lIns="93177" tIns="46589" rIns="93177" bIns="46589" rtlCol="0" anchor="b"/>
          <a:lstStyle>
            <a:lvl1pPr algn="l">
              <a:defRPr sz="1200">
                <a:latin typeface="Verdana" panose="020B0604030504040204" pitchFamily="34" charset="0"/>
              </a:defRPr>
            </a:lvl1pPr>
          </a:lstStyle>
          <a:p>
            <a:endParaRPr lang="en-US" dirty="0"/>
          </a:p>
        </p:txBody>
      </p:sp>
      <p:sp>
        <p:nvSpPr>
          <p:cNvPr id="7" name="Slide Number Placeholder 6"/>
          <p:cNvSpPr>
            <a:spLocks noGrp="1"/>
          </p:cNvSpPr>
          <p:nvPr>
            <p:ph type="sldNum" sz="quarter" idx="5"/>
          </p:nvPr>
        </p:nvSpPr>
        <p:spPr>
          <a:xfrm>
            <a:off x="3970938" y="8829967"/>
            <a:ext cx="3037840" cy="466433"/>
          </a:xfrm>
          <a:prstGeom prst="rect">
            <a:avLst/>
          </a:prstGeom>
        </p:spPr>
        <p:txBody>
          <a:bodyPr vert="horz" lIns="93177" tIns="46589" rIns="93177" bIns="46589" rtlCol="0" anchor="b"/>
          <a:lstStyle>
            <a:lvl1pPr algn="r">
              <a:defRPr sz="1200">
                <a:latin typeface="Verdana" panose="020B0604030504040204" pitchFamily="34" charset="0"/>
              </a:defRPr>
            </a:lvl1pPr>
          </a:lstStyle>
          <a:p>
            <a:fld id="{BF4803AB-2594-4B0A-8DC3-A3880FE8631C}" type="slidenum">
              <a:rPr lang="en-US" smtClean="0"/>
              <a:pPr/>
              <a:t>‹#›</a:t>
            </a:fld>
            <a:endParaRPr lang="en-US" dirty="0"/>
          </a:p>
        </p:txBody>
      </p:sp>
    </p:spTree>
    <p:extLst>
      <p:ext uri="{BB962C8B-B14F-4D97-AF65-F5344CB8AC3E}">
        <p14:creationId xmlns:p14="http://schemas.microsoft.com/office/powerpoint/2010/main" val="4144060781"/>
      </p:ext>
    </p:extLst>
  </p:cSld>
  <p:clrMap bg1="lt1" tx1="dk1" bg2="lt2" tx2="dk2" accent1="accent1" accent2="accent2" accent3="accent3" accent4="accent4" accent5="accent5" accent6="accent6" hlink="hlink" folHlink="folHlink"/>
  <p:notesStyle>
    <a:lvl1pPr marL="0" algn="l" defTabSz="914400" rtl="0" eaLnBrk="1" latinLnBrk="0" hangingPunct="1">
      <a:defRPr sz="1200" kern="1200">
        <a:solidFill>
          <a:schemeClr val="tx1"/>
        </a:solidFill>
        <a:latin typeface="Verdana" panose="020B0604030504040204" pitchFamily="34" charset="0"/>
        <a:ea typeface="+mn-ea"/>
        <a:cs typeface="+mn-cs"/>
      </a:defRPr>
    </a:lvl1pPr>
    <a:lvl2pPr marL="457200" algn="l" defTabSz="914400" rtl="0" eaLnBrk="1" latinLnBrk="0" hangingPunct="1">
      <a:defRPr sz="1200" kern="1200">
        <a:solidFill>
          <a:schemeClr val="tx1"/>
        </a:solidFill>
        <a:latin typeface="Verdana" panose="020B0604030504040204" pitchFamily="34" charset="0"/>
        <a:ea typeface="+mn-ea"/>
        <a:cs typeface="+mn-cs"/>
      </a:defRPr>
    </a:lvl2pPr>
    <a:lvl3pPr marL="914400" algn="l" defTabSz="914400" rtl="0" eaLnBrk="1" latinLnBrk="0" hangingPunct="1">
      <a:defRPr sz="1200" kern="1200">
        <a:solidFill>
          <a:schemeClr val="tx1"/>
        </a:solidFill>
        <a:latin typeface="Verdana" panose="020B0604030504040204" pitchFamily="34" charset="0"/>
        <a:ea typeface="+mn-ea"/>
        <a:cs typeface="+mn-cs"/>
      </a:defRPr>
    </a:lvl3pPr>
    <a:lvl4pPr marL="1371600" algn="l" defTabSz="914400" rtl="0" eaLnBrk="1" latinLnBrk="0" hangingPunct="1">
      <a:defRPr sz="1200" kern="1200">
        <a:solidFill>
          <a:schemeClr val="tx1"/>
        </a:solidFill>
        <a:latin typeface="Verdana" panose="020B0604030504040204" pitchFamily="34" charset="0"/>
        <a:ea typeface="+mn-ea"/>
        <a:cs typeface="+mn-cs"/>
      </a:defRPr>
    </a:lvl4pPr>
    <a:lvl5pPr marL="1828800" algn="l" defTabSz="914400" rtl="0" eaLnBrk="1" latinLnBrk="0" hangingPunct="1">
      <a:defRPr sz="1200" kern="1200">
        <a:solidFill>
          <a:schemeClr val="tx1"/>
        </a:solidFill>
        <a:latin typeface="Verdana" panose="020B0604030504040204" pitchFamily="34" charset="0"/>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49478">
              <a:defRPr/>
            </a:pPr>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1</a:t>
            </a:fld>
            <a:endParaRPr lang="en-US" dirty="0"/>
          </a:p>
        </p:txBody>
      </p:sp>
    </p:spTree>
    <p:extLst>
      <p:ext uri="{BB962C8B-B14F-4D97-AF65-F5344CB8AC3E}">
        <p14:creationId xmlns:p14="http://schemas.microsoft.com/office/powerpoint/2010/main" val="3962411386"/>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15</a:t>
            </a:fld>
            <a:endParaRPr lang="en-US" dirty="0"/>
          </a:p>
        </p:txBody>
      </p:sp>
    </p:spTree>
    <p:extLst>
      <p:ext uri="{BB962C8B-B14F-4D97-AF65-F5344CB8AC3E}">
        <p14:creationId xmlns:p14="http://schemas.microsoft.com/office/powerpoint/2010/main" val="2699686657"/>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10"/>
          </p:nvPr>
        </p:nvSpPr>
        <p:spPr/>
        <p:txBody>
          <a:bodyPr/>
          <a:lstStyle/>
          <a:p>
            <a:fld id="{BF4803AB-2594-4B0A-8DC3-A3880FE8631C}" type="slidenum">
              <a:rPr lang="en-US" smtClean="0"/>
              <a:pPr/>
              <a:t>17</a:t>
            </a:fld>
            <a:endParaRPr lang="en-US" dirty="0"/>
          </a:p>
        </p:txBody>
      </p:sp>
    </p:spTree>
    <p:extLst>
      <p:ext uri="{BB962C8B-B14F-4D97-AF65-F5344CB8AC3E}">
        <p14:creationId xmlns:p14="http://schemas.microsoft.com/office/powerpoint/2010/main" val="1931566020"/>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2</a:t>
            </a:fld>
            <a:endParaRPr lang="en-US" dirty="0"/>
          </a:p>
        </p:txBody>
      </p:sp>
    </p:spTree>
    <p:extLst>
      <p:ext uri="{BB962C8B-B14F-4D97-AF65-F5344CB8AC3E}">
        <p14:creationId xmlns:p14="http://schemas.microsoft.com/office/powerpoint/2010/main" val="994177552"/>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3</a:t>
            </a:fld>
            <a:endParaRPr lang="en-US" dirty="0"/>
          </a:p>
        </p:txBody>
      </p:sp>
    </p:spTree>
    <p:extLst>
      <p:ext uri="{BB962C8B-B14F-4D97-AF65-F5344CB8AC3E}">
        <p14:creationId xmlns:p14="http://schemas.microsoft.com/office/powerpoint/2010/main" val="2580687912"/>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a:xfrm>
            <a:off x="500063" y="288925"/>
            <a:ext cx="7575550" cy="5681663"/>
          </a:xfrm>
        </p:spPr>
      </p:sp>
      <p:sp>
        <p:nvSpPr>
          <p:cNvPr id="3" name="Notes Placeholder 2"/>
          <p:cNvSpPr>
            <a:spLocks noGrp="1"/>
          </p:cNvSpPr>
          <p:nvPr>
            <p:ph type="body" idx="1"/>
          </p:nvPr>
        </p:nvSpPr>
        <p:spPr/>
        <p:txBody>
          <a:bodyPr/>
          <a:lstStyle/>
          <a:p>
            <a:endParaRPr lang="en-US" dirty="0"/>
          </a:p>
        </p:txBody>
      </p:sp>
    </p:spTree>
    <p:extLst>
      <p:ext uri="{BB962C8B-B14F-4D97-AF65-F5344CB8AC3E}">
        <p14:creationId xmlns:p14="http://schemas.microsoft.com/office/powerpoint/2010/main" val="56990970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defTabSz="978605">
              <a:defRPr/>
            </a:pPr>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8</a:t>
            </a:fld>
            <a:endParaRPr lang="en-US" dirty="0"/>
          </a:p>
        </p:txBody>
      </p:sp>
    </p:spTree>
    <p:extLst>
      <p:ext uri="{BB962C8B-B14F-4D97-AF65-F5344CB8AC3E}">
        <p14:creationId xmlns:p14="http://schemas.microsoft.com/office/powerpoint/2010/main" val="230334367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9</a:t>
            </a:fld>
            <a:endParaRPr lang="en-US" dirty="0"/>
          </a:p>
        </p:txBody>
      </p:sp>
    </p:spTree>
    <p:extLst>
      <p:ext uri="{BB962C8B-B14F-4D97-AF65-F5344CB8AC3E}">
        <p14:creationId xmlns:p14="http://schemas.microsoft.com/office/powerpoint/2010/main" val="182744427"/>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10</a:t>
            </a:fld>
            <a:endParaRPr lang="en-US" dirty="0"/>
          </a:p>
        </p:txBody>
      </p:sp>
    </p:spTree>
    <p:extLst>
      <p:ext uri="{BB962C8B-B14F-4D97-AF65-F5344CB8AC3E}">
        <p14:creationId xmlns:p14="http://schemas.microsoft.com/office/powerpoint/2010/main" val="212968217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12</a:t>
            </a:fld>
            <a:endParaRPr lang="en-US" dirty="0"/>
          </a:p>
        </p:txBody>
      </p:sp>
    </p:spTree>
    <p:extLst>
      <p:ext uri="{BB962C8B-B14F-4D97-AF65-F5344CB8AC3E}">
        <p14:creationId xmlns:p14="http://schemas.microsoft.com/office/powerpoint/2010/main" val="1530241440"/>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US" dirty="0"/>
          </a:p>
        </p:txBody>
      </p:sp>
      <p:sp>
        <p:nvSpPr>
          <p:cNvPr id="4" name="Slide Number Placeholder 3"/>
          <p:cNvSpPr>
            <a:spLocks noGrp="1"/>
          </p:cNvSpPr>
          <p:nvPr>
            <p:ph type="sldNum" sz="quarter" idx="5"/>
          </p:nvPr>
        </p:nvSpPr>
        <p:spPr/>
        <p:txBody>
          <a:bodyPr/>
          <a:lstStyle/>
          <a:p>
            <a:fld id="{BF4803AB-2594-4B0A-8DC3-A3880FE8631C}" type="slidenum">
              <a:rPr lang="en-US" smtClean="0"/>
              <a:pPr/>
              <a:t>14</a:t>
            </a:fld>
            <a:endParaRPr lang="en-US" dirty="0"/>
          </a:p>
        </p:txBody>
      </p:sp>
    </p:spTree>
    <p:extLst>
      <p:ext uri="{BB962C8B-B14F-4D97-AF65-F5344CB8AC3E}">
        <p14:creationId xmlns:p14="http://schemas.microsoft.com/office/powerpoint/2010/main" val="3460612555"/>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slideMaster" Target="../slideMasters/slideMaster1.xml"/><Relationship Id="rId1" Type="http://schemas.openxmlformats.org/officeDocument/2006/relationships/tags" Target="../tags/tag3.xml"/><Relationship Id="rId5" Type="http://schemas.openxmlformats.org/officeDocument/2006/relationships/image" Target="../media/image3.png"/><Relationship Id="rId4" Type="http://schemas.openxmlformats.org/officeDocument/2006/relationships/image" Target="../media/image2.png"/></Relationships>
</file>

<file path=ppt/slideLayouts/_rels/slideLayout10.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2.xml"/></Relationships>
</file>

<file path=ppt/slideLayouts/_rels/slideLayout11.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13.xml"/></Relationships>
</file>

<file path=ppt/slideLayouts/_rels/slideLayout12.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4.xml"/></Relationships>
</file>

<file path=ppt/slideLayouts/_rels/slideLayout13.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5.xml"/></Relationships>
</file>

<file path=ppt/slideLayouts/_rels/slideLayout1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6.xml"/></Relationships>
</file>

<file path=ppt/slideLayouts/_rels/slideLayout15.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7.xml"/></Relationships>
</file>

<file path=ppt/slideLayouts/_rels/slideLayout1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8.xml"/></Relationships>
</file>

<file path=ppt/slideLayouts/_rels/slideLayout17.xml.rels><?xml version="1.0" encoding="UTF-8" standalone="yes"?>
<Relationships xmlns="http://schemas.openxmlformats.org/package/2006/relationships"><Relationship Id="rId3" Type="http://schemas.openxmlformats.org/officeDocument/2006/relationships/hyperlink" Target="https://www.eab.com/" TargetMode="External"/><Relationship Id="rId2" Type="http://schemas.openxmlformats.org/officeDocument/2006/relationships/slideMaster" Target="../slideMasters/slideMaster1.xml"/><Relationship Id="rId1" Type="http://schemas.openxmlformats.org/officeDocument/2006/relationships/tags" Target="../tags/tag19.xml"/><Relationship Id="rId4" Type="http://schemas.openxmlformats.org/officeDocument/2006/relationships/image" Target="../media/image5.png"/></Relationships>
</file>

<file path=ppt/slideLayouts/_rels/slideLayout1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9.xml.rels><?xml version="1.0" encoding="UTF-8" standalone="yes"?>
<Relationships xmlns="http://schemas.openxmlformats.org/package/2006/relationships"><Relationship Id="rId3" Type="http://schemas.openxmlformats.org/officeDocument/2006/relationships/image" Target="../media/image1.tmp"/><Relationship Id="rId2" Type="http://schemas.openxmlformats.org/officeDocument/2006/relationships/slideMaster" Target="../slideMasters/slideMaster2.xml"/><Relationship Id="rId1" Type="http://schemas.openxmlformats.org/officeDocument/2006/relationships/tags" Target="../tags/tag21.xml"/><Relationship Id="rId5" Type="http://schemas.openxmlformats.org/officeDocument/2006/relationships/image" Target="../media/image7.png"/><Relationship Id="rId4" Type="http://schemas.openxmlformats.org/officeDocument/2006/relationships/image" Target="../media/image2.pn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1.xml"/><Relationship Id="rId1" Type="http://schemas.openxmlformats.org/officeDocument/2006/relationships/tags" Target="../tags/tag4.xml"/></Relationships>
</file>

<file path=ppt/slideLayouts/_rels/slideLayout20.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2.xml"/><Relationship Id="rId1" Type="http://schemas.openxmlformats.org/officeDocument/2006/relationships/tags" Target="../tags/tag22.xml"/></Relationships>
</file>

<file path=ppt/slideLayouts/_rels/slideLayout2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3.xml"/></Relationships>
</file>

<file path=ppt/slideLayouts/_rels/slideLayout2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4.xml"/></Relationships>
</file>

<file path=ppt/slideLayouts/_rels/slideLayout23.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2.xml"/><Relationship Id="rId1" Type="http://schemas.openxmlformats.org/officeDocument/2006/relationships/tags" Target="../tags/tag25.xml"/></Relationships>
</file>

<file path=ppt/slideLayouts/_rels/slideLayout2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6.xml"/></Relationships>
</file>

<file path=ppt/slideLayouts/_rels/slideLayout25.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7.xml"/></Relationships>
</file>

<file path=ppt/slideLayouts/_rels/slideLayout26.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8.xml"/></Relationships>
</file>

<file path=ppt/slideLayouts/_rels/slideLayout27.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29.xml"/></Relationships>
</file>

<file path=ppt/slideLayouts/_rels/slideLayout28.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0.xml"/></Relationships>
</file>

<file path=ppt/slideLayouts/_rels/slideLayout29.xml.rels><?xml version="1.0" encoding="UTF-8" standalone="yes"?>
<Relationships xmlns="http://schemas.openxmlformats.org/package/2006/relationships"><Relationship Id="rId3" Type="http://schemas.openxmlformats.org/officeDocument/2006/relationships/image" Target="../media/image4.png"/><Relationship Id="rId2" Type="http://schemas.openxmlformats.org/officeDocument/2006/relationships/slideMaster" Target="../slideMasters/slideMaster2.xml"/><Relationship Id="rId1" Type="http://schemas.openxmlformats.org/officeDocument/2006/relationships/tags" Target="../tags/tag31.xml"/></Relationships>
</file>

<file path=ppt/slideLayouts/_rels/slideLayout3.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slideMaster" Target="../slideMasters/slideMaster1.xml"/><Relationship Id="rId1" Type="http://schemas.openxmlformats.org/officeDocument/2006/relationships/tags" Target="../tags/tag5.xml"/></Relationships>
</file>

<file path=ppt/slideLayouts/_rels/slideLayout30.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2.xml"/></Relationships>
</file>

<file path=ppt/slideLayouts/_rels/slideLayout31.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3.xml"/></Relationships>
</file>

<file path=ppt/slideLayouts/_rels/slideLayout32.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4.xml"/></Relationships>
</file>

<file path=ppt/slideLayouts/_rels/slideLayout33.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5.xml"/></Relationships>
</file>

<file path=ppt/slideLayouts/_rels/slideLayout34.xml.rels><?xml version="1.0" encoding="UTF-8" standalone="yes"?>
<Relationships xmlns="http://schemas.openxmlformats.org/package/2006/relationships"><Relationship Id="rId2" Type="http://schemas.openxmlformats.org/officeDocument/2006/relationships/slideMaster" Target="../slideMasters/slideMaster2.xml"/><Relationship Id="rId1" Type="http://schemas.openxmlformats.org/officeDocument/2006/relationships/tags" Target="../tags/tag36.xml"/></Relationships>
</file>

<file path=ppt/slideLayouts/_rels/slideLayout35.xml.rels><?xml version="1.0" encoding="UTF-8" standalone="yes"?>
<Relationships xmlns="http://schemas.openxmlformats.org/package/2006/relationships"><Relationship Id="rId3" Type="http://schemas.openxmlformats.org/officeDocument/2006/relationships/hyperlink" Target="https://www.eab.com/" TargetMode="External"/><Relationship Id="rId2" Type="http://schemas.openxmlformats.org/officeDocument/2006/relationships/slideMaster" Target="../slideMasters/slideMaster2.xml"/><Relationship Id="rId1" Type="http://schemas.openxmlformats.org/officeDocument/2006/relationships/tags" Target="../tags/tag37.xml"/><Relationship Id="rId4" Type="http://schemas.openxmlformats.org/officeDocument/2006/relationships/image" Target="../media/image5.png"/></Relationships>
</file>

<file path=ppt/slideLayouts/_rels/slideLayout36.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37.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6.xml"/></Relationships>
</file>

<file path=ppt/slideLayouts/_rels/slideLayout5.xml.rels><?xml version="1.0" encoding="UTF-8" standalone="yes"?>
<Relationships xmlns="http://schemas.openxmlformats.org/package/2006/relationships"><Relationship Id="rId3" Type="http://schemas.openxmlformats.org/officeDocument/2006/relationships/image" Target="../media/image6.png"/><Relationship Id="rId2" Type="http://schemas.openxmlformats.org/officeDocument/2006/relationships/slideMaster" Target="../slideMasters/slideMaster1.xml"/><Relationship Id="rId1" Type="http://schemas.openxmlformats.org/officeDocument/2006/relationships/tags" Target="../tags/tag7.xml"/></Relationships>
</file>

<file path=ppt/slideLayouts/_rels/slideLayout6.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8.xml"/></Relationships>
</file>

<file path=ppt/slideLayouts/_rels/slideLayout7.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9.xml"/></Relationships>
</file>

<file path=ppt/slideLayouts/_rels/slideLayout8.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0.xml"/></Relationships>
</file>

<file path=ppt/slideLayouts/_rels/slideLayout9.xml.rels><?xml version="1.0" encoding="UTF-8" standalone="yes"?>
<Relationships xmlns="http://schemas.openxmlformats.org/package/2006/relationships"><Relationship Id="rId2" Type="http://schemas.openxmlformats.org/officeDocument/2006/relationships/slideMaster" Target="../slideMasters/slideMaster1.xml"/><Relationship Id="rId1" Type="http://schemas.openxmlformats.org/officeDocument/2006/relationships/tags" Target="../tags/tag11.xml"/></Relationships>
</file>

<file path=ppt/slideLayouts/slideLayout1.xml><?xml version="1.0" encoding="utf-8"?>
<p:sldLayout xmlns:a="http://schemas.openxmlformats.org/drawingml/2006/main" xmlns:r="http://schemas.openxmlformats.org/officeDocument/2006/relationships" xmlns:p="http://schemas.openxmlformats.org/presentationml/2006/main" showMasterSp="0" preserve="1" userDrawn="1">
  <p:cSld name="Instructions">
    <p:bg bwMode="gray">
      <p:bgRef idx="1001">
        <a:schemeClr val="bg1"/>
      </p:bgRef>
    </p:bg>
    <p:spTree>
      <p:nvGrpSpPr>
        <p:cNvPr id="1" name=""/>
        <p:cNvGrpSpPr/>
        <p:nvPr/>
      </p:nvGrpSpPr>
      <p:grpSpPr>
        <a:xfrm>
          <a:off x="0" y="0"/>
          <a:ext cx="0" cy="0"/>
          <a:chOff x="0" y="0"/>
          <a:chExt cx="0" cy="0"/>
        </a:xfrm>
      </p:grpSpPr>
      <p:sp>
        <p:nvSpPr>
          <p:cNvPr id="22" name="Rectangle 21"/>
          <p:cNvSpPr/>
          <p:nvPr userDrawn="1"/>
        </p:nvSpPr>
        <p:spPr bwMode="gray">
          <a:xfrm>
            <a:off x="0" y="552450"/>
            <a:ext cx="2502244" cy="4298949"/>
          </a:xfrm>
          <a:prstGeom prst="rect">
            <a:avLst/>
          </a:prstGeom>
          <a:solidFill>
            <a:schemeClr val="accent5"/>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23" name="TextBox 22"/>
          <p:cNvSpPr txBox="1"/>
          <p:nvPr userDrawn="1"/>
        </p:nvSpPr>
        <p:spPr bwMode="gray">
          <a:xfrm>
            <a:off x="264105" y="1739317"/>
            <a:ext cx="2068331" cy="692497"/>
          </a:xfrm>
          <a:prstGeom prst="rect">
            <a:avLst/>
          </a:prstGeom>
          <a:noFill/>
        </p:spPr>
        <p:txBody>
          <a:bodyPr wrap="square" lIns="0" tIns="0" rIns="0" bIns="0" rtlCol="0">
            <a:spAutoFit/>
          </a:bodyPr>
          <a:lstStyle/>
          <a:p>
            <a:pPr algn="l">
              <a:spcBef>
                <a:spcPts val="500"/>
              </a:spcBef>
            </a:pPr>
            <a:r>
              <a:rPr lang="en-US" sz="2500" b="1" dirty="0">
                <a:solidFill>
                  <a:schemeClr val="bg1"/>
                </a:solidFill>
              </a:rPr>
              <a:t>4:3</a:t>
            </a:r>
            <a:br>
              <a:rPr lang="en-US" sz="2500" b="1" dirty="0">
                <a:solidFill>
                  <a:schemeClr val="bg1"/>
                </a:solidFill>
              </a:rPr>
            </a:br>
            <a:r>
              <a:rPr lang="en-US" sz="2000" b="0" dirty="0">
                <a:solidFill>
                  <a:schemeClr val="bg1"/>
                </a:solidFill>
              </a:rPr>
              <a:t>On-screen</a:t>
            </a:r>
          </a:p>
        </p:txBody>
      </p:sp>
      <p:cxnSp>
        <p:nvCxnSpPr>
          <p:cNvPr id="25" name="Straight Connector 24"/>
          <p:cNvCxnSpPr/>
          <p:nvPr userDrawn="1"/>
        </p:nvCxnSpPr>
        <p:spPr bwMode="gray">
          <a:xfrm>
            <a:off x="271463" y="2566000"/>
            <a:ext cx="2060973"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userDrawn="1"/>
        </p:nvSpPr>
        <p:spPr bwMode="gray">
          <a:xfrm>
            <a:off x="271463" y="2644312"/>
            <a:ext cx="2173362" cy="138499"/>
          </a:xfrm>
          <a:prstGeom prst="rect">
            <a:avLst/>
          </a:prstGeom>
          <a:noFill/>
        </p:spPr>
        <p:txBody>
          <a:bodyPr wrap="square" lIns="0" tIns="0" rIns="0" bIns="0" rtlCol="0">
            <a:spAutoFit/>
          </a:bodyPr>
          <a:lstStyle/>
          <a:p>
            <a:pPr>
              <a:spcBef>
                <a:spcPts val="500"/>
              </a:spcBef>
            </a:pPr>
            <a:r>
              <a:rPr lang="pt-BR" sz="900" b="1" dirty="0">
                <a:solidFill>
                  <a:schemeClr val="bg1"/>
                </a:solidFill>
              </a:rPr>
              <a:t>All projected presentations:</a:t>
            </a:r>
          </a:p>
        </p:txBody>
      </p:sp>
      <p:pic>
        <p:nvPicPr>
          <p:cNvPr id="33" name="Picture 32" descr="Screen Clippi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666233" y="552450"/>
            <a:ext cx="3459061" cy="2596812"/>
          </a:xfrm>
          <a:prstGeom prst="rect">
            <a:avLst/>
          </a:prstGeom>
          <a:ln w="6350">
            <a:solidFill>
              <a:schemeClr val="accent4"/>
            </a:solidFill>
            <a:miter lim="800000"/>
          </a:ln>
        </p:spPr>
      </p:pic>
      <p:pic>
        <p:nvPicPr>
          <p:cNvPr id="27" name="Picture 2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271464" y="897430"/>
            <a:ext cx="1244214" cy="477850"/>
          </a:xfrm>
          <a:prstGeom prst="rect">
            <a:avLst/>
          </a:prstGeom>
        </p:spPr>
      </p:pic>
      <p:sp>
        <p:nvSpPr>
          <p:cNvPr id="32" name="TextBox 31"/>
          <p:cNvSpPr txBox="1"/>
          <p:nvPr userDrawn="1"/>
        </p:nvSpPr>
        <p:spPr bwMode="gray">
          <a:xfrm>
            <a:off x="455635" y="2876813"/>
            <a:ext cx="1344839" cy="897682"/>
          </a:xfrm>
          <a:prstGeom prst="rect">
            <a:avLst/>
          </a:prstGeom>
          <a:noFill/>
        </p:spPr>
        <p:txBody>
          <a:bodyPr wrap="square" lIns="0" tIns="0" rIns="0" bIns="0" rtlCol="0">
            <a:spAutoFit/>
          </a:bodyPr>
          <a:lstStyle/>
          <a:p>
            <a:pPr marL="112713" indent="-112713">
              <a:spcBef>
                <a:spcPts val="400"/>
              </a:spcBef>
              <a:buFont typeface="Arial" panose="020B0604020202020204" pitchFamily="34" charset="0"/>
              <a:buChar char="•"/>
            </a:pPr>
            <a:r>
              <a:rPr lang="en-US" sz="900" dirty="0">
                <a:solidFill>
                  <a:schemeClr val="bg1"/>
                </a:solidFill>
              </a:rPr>
              <a:t>National meetings</a:t>
            </a:r>
          </a:p>
          <a:p>
            <a:pPr marL="112713" indent="-112713">
              <a:spcBef>
                <a:spcPts val="400"/>
              </a:spcBef>
              <a:buFont typeface="Arial" panose="020B0604020202020204" pitchFamily="34" charset="0"/>
              <a:buChar char="•"/>
            </a:pPr>
            <a:r>
              <a:rPr lang="en-US" sz="900" dirty="0">
                <a:solidFill>
                  <a:schemeClr val="bg1"/>
                </a:solidFill>
              </a:rPr>
              <a:t>Webconferences</a:t>
            </a:r>
          </a:p>
          <a:p>
            <a:pPr marL="112713" indent="-112713">
              <a:spcBef>
                <a:spcPts val="400"/>
              </a:spcBef>
              <a:buFont typeface="Arial" panose="020B0604020202020204" pitchFamily="34" charset="0"/>
              <a:buChar char="•"/>
            </a:pPr>
            <a:r>
              <a:rPr lang="en-US" sz="900" dirty="0">
                <a:solidFill>
                  <a:schemeClr val="bg1"/>
                </a:solidFill>
              </a:rPr>
              <a:t>Roundtables</a:t>
            </a:r>
          </a:p>
          <a:p>
            <a:pPr marL="112713" indent="-112713">
              <a:spcBef>
                <a:spcPts val="400"/>
              </a:spcBef>
              <a:buFont typeface="Arial" panose="020B0604020202020204" pitchFamily="34" charset="0"/>
              <a:buChar char="•"/>
            </a:pPr>
            <a:r>
              <a:rPr lang="en-US" sz="900" dirty="0">
                <a:solidFill>
                  <a:schemeClr val="bg1"/>
                </a:solidFill>
              </a:rPr>
              <a:t>Onsites</a:t>
            </a:r>
          </a:p>
          <a:p>
            <a:pPr marL="112713" indent="-112713">
              <a:spcBef>
                <a:spcPts val="400"/>
              </a:spcBef>
              <a:buFont typeface="Arial" panose="020B0604020202020204" pitchFamily="34" charset="0"/>
              <a:buChar char="•"/>
            </a:pPr>
            <a:r>
              <a:rPr lang="en-US" sz="900" dirty="0">
                <a:solidFill>
                  <a:schemeClr val="bg1"/>
                </a:solidFill>
              </a:rPr>
              <a:t>Conferences</a:t>
            </a:r>
          </a:p>
        </p:txBody>
      </p:sp>
      <p:sp>
        <p:nvSpPr>
          <p:cNvPr id="34" name="Rectangle 33"/>
          <p:cNvSpPr/>
          <p:nvPr userDrawn="1"/>
        </p:nvSpPr>
        <p:spPr bwMode="gray">
          <a:xfrm>
            <a:off x="0" y="0"/>
            <a:ext cx="2502244" cy="401986"/>
          </a:xfrm>
          <a:prstGeom prst="rect">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Bef>
                <a:spcPts val="500"/>
              </a:spcBef>
            </a:pPr>
            <a:r>
              <a:rPr lang="en-US" sz="1200" b="1" dirty="0">
                <a:solidFill>
                  <a:schemeClr val="bg1"/>
                </a:solidFill>
              </a:rPr>
              <a:t>2019</a:t>
            </a:r>
            <a:r>
              <a:rPr lang="en-US" sz="1200" b="1" baseline="0" dirty="0">
                <a:solidFill>
                  <a:schemeClr val="bg1"/>
                </a:solidFill>
              </a:rPr>
              <a:t> Template Edition</a:t>
            </a:r>
            <a:endParaRPr lang="en-US" sz="1200" b="1" dirty="0">
              <a:solidFill>
                <a:schemeClr val="bg1"/>
              </a:solidFill>
            </a:endParaRPr>
          </a:p>
        </p:txBody>
      </p:sp>
      <p:sp>
        <p:nvSpPr>
          <p:cNvPr id="12" name="Text Placeholder 7"/>
          <p:cNvSpPr txBox="1">
            <a:spLocks/>
          </p:cNvSpPr>
          <p:nvPr userDrawn="1"/>
        </p:nvSpPr>
        <p:spPr bwMode="gray">
          <a:xfrm>
            <a:off x="277813" y="3970588"/>
            <a:ext cx="2321952" cy="276999"/>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lgn="l">
              <a:spcBef>
                <a:spcPts val="2400"/>
              </a:spcBef>
              <a:buNone/>
            </a:pPr>
            <a:r>
              <a:rPr lang="en-US" sz="900" b="1" dirty="0">
                <a:solidFill>
                  <a:schemeClr val="bg1"/>
                </a:solidFill>
              </a:rPr>
              <a:t>Need help or 16:9 format? </a:t>
            </a:r>
            <a:br>
              <a:rPr lang="en-US" sz="900" b="1" dirty="0">
                <a:solidFill>
                  <a:schemeClr val="bg1"/>
                </a:solidFill>
              </a:rPr>
            </a:br>
            <a:r>
              <a:rPr lang="en-US" sz="900" b="0" dirty="0">
                <a:solidFill>
                  <a:schemeClr val="bg1"/>
                </a:solidFill>
              </a:rPr>
              <a:t>Email DSS-Requests@eab.com</a:t>
            </a:r>
          </a:p>
        </p:txBody>
      </p:sp>
      <p:pic>
        <p:nvPicPr>
          <p:cNvPr id="14" name="Picture 13">
            <a:extLst>
              <a:ext uri="{FF2B5EF4-FFF2-40B4-BE49-F238E27FC236}">
                <a16:creationId xmlns:a16="http://schemas.microsoft.com/office/drawing/2014/main" id="{9166CDF0-C991-469B-B75A-409F40F1564C}"/>
              </a:ext>
            </a:extLst>
          </p:cNvPr>
          <p:cNvPicPr>
            <a:picLocks noChangeAspect="1"/>
          </p:cNvPicPr>
          <p:nvPr userDrawn="1"/>
        </p:nvPicPr>
        <p:blipFill>
          <a:blip r:embed="rId5"/>
          <a:stretch>
            <a:fillRect/>
          </a:stretch>
        </p:blipFill>
        <p:spPr>
          <a:xfrm>
            <a:off x="2678907" y="3320075"/>
            <a:ext cx="3444080" cy="1302544"/>
          </a:xfrm>
          <a:prstGeom prst="rect">
            <a:avLst/>
          </a:prstGeom>
        </p:spPr>
      </p:pic>
      <p:sp>
        <p:nvSpPr>
          <p:cNvPr id="13" name="Rectangle 12">
            <a:extLst>
              <a:ext uri="{FF2B5EF4-FFF2-40B4-BE49-F238E27FC236}">
                <a16:creationId xmlns:a16="http://schemas.microsoft.com/office/drawing/2014/main" id="{E5E0AEC6-4F97-4E0A-AA62-71EC242B1B8D}"/>
              </a:ext>
            </a:extLst>
          </p:cNvPr>
          <p:cNvSpPr/>
          <p:nvPr userDrawn="1"/>
        </p:nvSpPr>
        <p:spPr bwMode="gray">
          <a:xfrm>
            <a:off x="2666233" y="0"/>
            <a:ext cx="3456754" cy="401986"/>
          </a:xfrm>
          <a:prstGeom prst="rect">
            <a:avLst/>
          </a:prstGeom>
          <a:solidFill>
            <a:srgbClr val="009900"/>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ctr">
              <a:spcBef>
                <a:spcPts val="500"/>
              </a:spcBef>
            </a:pPr>
            <a:r>
              <a:rPr lang="en-US" sz="1200" b="1" dirty="0">
                <a:solidFill>
                  <a:schemeClr val="bg1"/>
                </a:solidFill>
              </a:rPr>
              <a:t>Delete Page After Reading</a:t>
            </a:r>
          </a:p>
        </p:txBody>
      </p:sp>
    </p:spTree>
    <p:custDataLst>
      <p:tags r:id="rId1"/>
    </p:custDataLst>
    <p:extLst>
      <p:ext uri="{BB962C8B-B14F-4D97-AF65-F5344CB8AC3E}">
        <p14:creationId xmlns:p14="http://schemas.microsoft.com/office/powerpoint/2010/main" val="413359172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preserve="1" userDrawn="1">
  <p:cSld name="Notes">
    <p:bg bwMode="gray">
      <p:bgRef idx="1001">
        <a:schemeClr val="bg1"/>
      </p:bgRef>
    </p:bg>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cxnSp>
        <p:nvCxnSpPr>
          <p:cNvPr id="34" name="Straight Connector 33"/>
          <p:cNvCxnSpPr/>
          <p:nvPr userDrawn="1"/>
        </p:nvCxnSpPr>
        <p:spPr bwMode="gray">
          <a:xfrm>
            <a:off x="283818" y="1110912"/>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sp>
        <p:nvSpPr>
          <p:cNvPr id="43" name="Title 1"/>
          <p:cNvSpPr txBox="1">
            <a:spLocks/>
          </p:cNvSpPr>
          <p:nvPr userDrawn="1"/>
        </p:nvSpPr>
        <p:spPr bwMode="gray">
          <a:xfrm>
            <a:off x="283818" y="309824"/>
            <a:ext cx="772685" cy="256480"/>
          </a:xfrm>
          <a:prstGeom prst="rect">
            <a:avLst/>
          </a:prstGeom>
        </p:spPr>
        <p:txBody>
          <a:bodyPr wrap="square" lIns="0" tIns="0" rIns="0" bIns="0" anchor="b" anchorCtr="0">
            <a:spAutoFit/>
          </a:bodyPr>
          <a:lstStyle>
            <a:lvl1pPr algn="l" defTabSz="640080" rtl="0" eaLnBrk="1" latinLnBrk="0" hangingPunct="1">
              <a:lnSpc>
                <a:spcPct val="90000"/>
              </a:lnSpc>
              <a:spcBef>
                <a:spcPct val="0"/>
              </a:spcBef>
              <a:buNone/>
              <a:defRPr sz="1800" b="0" kern="1200" spc="40" baseline="0">
                <a:solidFill>
                  <a:schemeClr val="tx1"/>
                </a:solidFill>
                <a:latin typeface="+mj-lt"/>
                <a:ea typeface="+mj-ea"/>
                <a:cs typeface="+mj-cs"/>
              </a:defRPr>
            </a:lvl1pPr>
          </a:lstStyle>
          <a:p>
            <a:pPr>
              <a:lnSpc>
                <a:spcPct val="90000"/>
              </a:lnSpc>
            </a:pPr>
            <a:r>
              <a:rPr lang="en-US" spc="50" baseline="0" dirty="0">
                <a:solidFill>
                  <a:schemeClr val="tx1"/>
                </a:solidFill>
              </a:rPr>
              <a:t>Notes:</a:t>
            </a:r>
          </a:p>
        </p:txBody>
      </p:sp>
      <p:grpSp>
        <p:nvGrpSpPr>
          <p:cNvPr id="24" name="Group 23"/>
          <p:cNvGrpSpPr/>
          <p:nvPr userDrawn="1"/>
        </p:nvGrpSpPr>
        <p:grpSpPr bwMode="gray">
          <a:xfrm>
            <a:off x="5888334" y="0"/>
            <a:ext cx="458401" cy="507600"/>
            <a:chOff x="5888334" y="0"/>
            <a:chExt cx="458401" cy="507600"/>
          </a:xfrm>
        </p:grpSpPr>
        <p:sp>
          <p:nvSpPr>
            <p:cNvPr id="25" name="Freeform 24"/>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dirty="0"/>
            </a:p>
          </p:txBody>
        </p:sp>
        <p:sp>
          <p:nvSpPr>
            <p:cNvPr id="26" name="Freeform 11"/>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27" name="Rectangle 12"/>
            <p:cNvSpPr>
              <a:spLocks noChangeArrowheads="1"/>
            </p:cNvSpPr>
            <p:nvPr/>
          </p:nvSpPr>
          <p:spPr bwMode="gray">
            <a:xfrm>
              <a:off x="5888334" y="469154"/>
              <a:ext cx="458401" cy="38446"/>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8" name="Rectangle 13"/>
            <p:cNvSpPr>
              <a:spLocks noChangeArrowheads="1"/>
            </p:cNvSpPr>
            <p:nvPr/>
          </p:nvSpPr>
          <p:spPr bwMode="gray">
            <a:xfrm>
              <a:off x="6163373"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29" name="Rectangle 14"/>
            <p:cNvSpPr>
              <a:spLocks noChangeArrowheads="1"/>
            </p:cNvSpPr>
            <p:nvPr/>
          </p:nvSpPr>
          <p:spPr bwMode="gray">
            <a:xfrm>
              <a:off x="6027332" y="247346"/>
              <a:ext cx="44362"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30" name="Rectangle 15"/>
            <p:cNvSpPr>
              <a:spLocks noChangeArrowheads="1"/>
            </p:cNvSpPr>
            <p:nvPr/>
          </p:nvSpPr>
          <p:spPr bwMode="gray">
            <a:xfrm>
              <a:off x="5888334"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31" name="Rectangle 16"/>
            <p:cNvSpPr>
              <a:spLocks noChangeArrowheads="1"/>
            </p:cNvSpPr>
            <p:nvPr/>
          </p:nvSpPr>
          <p:spPr bwMode="gray">
            <a:xfrm>
              <a:off x="6299415"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44" name="TextBox 43"/>
          <p:cNvSpPr txBox="1"/>
          <p:nvPr userDrawn="1"/>
        </p:nvSpPr>
        <p:spPr bwMode="gray">
          <a:xfrm>
            <a:off x="6163373" y="444101"/>
            <a:ext cx="237427" cy="100027"/>
          </a:xfrm>
          <a:prstGeom prst="rect">
            <a:avLst/>
          </a:prstGeom>
          <a:solidFill>
            <a:schemeClr val="bg2"/>
          </a:solidFill>
        </p:spPr>
        <p:txBody>
          <a:bodyPr wrap="square" lIns="0" tIns="0" rIns="4572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cxnSp>
        <p:nvCxnSpPr>
          <p:cNvPr id="45" name="Straight Connector 44"/>
          <p:cNvCxnSpPr/>
          <p:nvPr userDrawn="1"/>
        </p:nvCxnSpPr>
        <p:spPr bwMode="gray">
          <a:xfrm>
            <a:off x="283818" y="4397429"/>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bwMode="gray">
          <a:xfrm>
            <a:off x="283818" y="1476081"/>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bwMode="gray">
          <a:xfrm>
            <a:off x="283818" y="1841250"/>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bwMode="gray">
          <a:xfrm>
            <a:off x="283818" y="2206419"/>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bwMode="gray">
          <a:xfrm>
            <a:off x="283818" y="2571588"/>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bwMode="gray">
          <a:xfrm>
            <a:off x="283818" y="2936757"/>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bwMode="gray">
          <a:xfrm>
            <a:off x="283818" y="3301926"/>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userDrawn="1"/>
        </p:nvCxnSpPr>
        <p:spPr bwMode="gray">
          <a:xfrm>
            <a:off x="283818" y="3667095"/>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userDrawn="1"/>
        </p:nvCxnSpPr>
        <p:spPr bwMode="gray">
          <a:xfrm>
            <a:off x="283818" y="4032264"/>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429620897"/>
      </p:ext>
    </p:extLst>
  </p:cSld>
  <p:clrMapOvr>
    <a:masterClrMapping/>
  </p:clrMapOvr>
  <p:extLst>
    <p:ext uri="{DCECCB84-F9BA-43D5-87BE-67443E8EF086}">
      <p15:sldGuideLst xmlns:p15="http://schemas.microsoft.com/office/powerpoint/2012/main">
        <p15:guide id="1" orient="horz" pos="62" userDrawn="1">
          <p15:clr>
            <a:srgbClr val="FBAE40"/>
          </p15:clr>
        </p15:guide>
      </p15:sldGuideLst>
    </p:ext>
  </p:extLst>
</p:sldLayout>
</file>

<file path=ppt/slideLayouts/slideLayout11.xml><?xml version="1.0" encoding="utf-8"?>
<p:sldLayout xmlns:a="http://schemas.openxmlformats.org/drawingml/2006/main" xmlns:r="http://schemas.openxmlformats.org/officeDocument/2006/relationships" xmlns:p="http://schemas.openxmlformats.org/presentationml/2006/main" showMasterSp="0" preserve="1" userDrawn="1">
  <p:cSld name="Cover Page: Top Slide">
    <p:spTree>
      <p:nvGrpSpPr>
        <p:cNvPr id="1" name=""/>
        <p:cNvGrpSpPr/>
        <p:nvPr/>
      </p:nvGrpSpPr>
      <p:grpSpPr>
        <a:xfrm>
          <a:off x="0" y="0"/>
          <a:ext cx="0" cy="0"/>
          <a:chOff x="0" y="0"/>
          <a:chExt cx="0" cy="0"/>
        </a:xfrm>
      </p:grpSpPr>
      <p:sp>
        <p:nvSpPr>
          <p:cNvPr id="20" name="Title 19"/>
          <p:cNvSpPr>
            <a:spLocks noGrp="1"/>
          </p:cNvSpPr>
          <p:nvPr>
            <p:ph type="title" hasCustomPrompt="1"/>
          </p:nvPr>
        </p:nvSpPr>
        <p:spPr bwMode="gray">
          <a:xfrm>
            <a:off x="371475" y="3279699"/>
            <a:ext cx="5029200" cy="830997"/>
          </a:xfrm>
          <a:prstGeom prst="rect">
            <a:avLst/>
          </a:prstGeom>
        </p:spPr>
        <p:txBody>
          <a:bodyPr lIns="0" tIns="0" rIns="0" bIns="0" anchor="b" anchorCtr="0">
            <a:spAutoFit/>
          </a:bodyPr>
          <a:lstStyle>
            <a:lvl1pPr>
              <a:lnSpc>
                <a:spcPct val="90000"/>
              </a:lnSpc>
              <a:defRPr sz="3000" b="0" spc="50" baseline="0">
                <a:solidFill>
                  <a:schemeClr val="tx1"/>
                </a:solidFill>
              </a:defRPr>
            </a:lvl1pPr>
          </a:lstStyle>
          <a:p>
            <a:r>
              <a:rPr lang="en-US" dirty="0"/>
              <a:t>Cover Title – Rockwell 30pt Regular, Title Case</a:t>
            </a:r>
          </a:p>
        </p:txBody>
      </p:sp>
      <p:sp>
        <p:nvSpPr>
          <p:cNvPr id="22" name="Text Placeholder 21"/>
          <p:cNvSpPr>
            <a:spLocks noGrp="1"/>
          </p:cNvSpPr>
          <p:nvPr>
            <p:ph type="body" sz="quarter" idx="16" hasCustomPrompt="1"/>
          </p:nvPr>
        </p:nvSpPr>
        <p:spPr bwMode="gray">
          <a:xfrm>
            <a:off x="371475" y="4342854"/>
            <a:ext cx="5029200" cy="215444"/>
          </a:xfrm>
        </p:spPr>
        <p:txBody>
          <a:bodyPr/>
          <a:lstStyle>
            <a:lvl1pPr marL="0" indent="0">
              <a:spcBef>
                <a:spcPts val="0"/>
              </a:spcBef>
              <a:buNone/>
              <a:defRPr sz="1400" baseline="0">
                <a:solidFill>
                  <a:schemeClr val="tx1"/>
                </a:solidFill>
              </a:defRPr>
            </a:lvl1pPr>
            <a:lvl2pPr marL="114300" indent="0">
              <a:spcBef>
                <a:spcPts val="0"/>
              </a:spcBef>
              <a:buNone/>
              <a:defRPr sz="1400"/>
            </a:lvl2pPr>
            <a:lvl3pPr marL="228600" indent="0">
              <a:spcBef>
                <a:spcPts val="0"/>
              </a:spcBef>
              <a:buNone/>
              <a:defRPr sz="1400"/>
            </a:lvl3pPr>
            <a:lvl4pPr marL="342900" indent="0">
              <a:spcBef>
                <a:spcPts val="0"/>
              </a:spcBef>
              <a:buNone/>
              <a:defRPr sz="1400"/>
            </a:lvl4pPr>
            <a:lvl5pPr marL="457200" indent="0">
              <a:spcBef>
                <a:spcPts val="0"/>
              </a:spcBef>
              <a:buNone/>
              <a:defRPr sz="1400"/>
            </a:lvl5pPr>
          </a:lstStyle>
          <a:p>
            <a:pPr lvl="0"/>
            <a:r>
              <a:rPr lang="en-US" dirty="0"/>
              <a:t>Cover Subtitle – Verdana 14pt Regular, Title Case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51303" y="379532"/>
            <a:ext cx="1685547" cy="734569"/>
          </a:xfrm>
          <a:prstGeom prst="rect">
            <a:avLst/>
          </a:prstGeom>
          <a:noFill/>
          <a:ln>
            <a:noFill/>
          </a:ln>
        </p:spPr>
      </p:pic>
    </p:spTree>
    <p:custDataLst>
      <p:tags r:id="rId1"/>
    </p:custDataLst>
    <p:extLst>
      <p:ext uri="{BB962C8B-B14F-4D97-AF65-F5344CB8AC3E}">
        <p14:creationId xmlns:p14="http://schemas.microsoft.com/office/powerpoint/2010/main" val="3485206770"/>
      </p:ext>
    </p:extLst>
  </p:cSld>
  <p:clrMapOvr>
    <a:masterClrMapping/>
  </p:clrMapOvr>
  <p:extLst>
    <p:ext uri="{DCECCB84-F9BA-43D5-87BE-67443E8EF086}">
      <p15:sldGuideLst xmlns:p15="http://schemas.microsoft.com/office/powerpoint/2012/main">
        <p15:guide id="1" pos="234" userDrawn="1">
          <p15:clr>
            <a:srgbClr val="FBAE40"/>
          </p15:clr>
        </p15:guide>
        <p15:guide id="2" orient="horz" pos="2591" userDrawn="1">
          <p15:clr>
            <a:srgbClr val="FBAE40"/>
          </p15:clr>
        </p15:guide>
        <p15:guide id="3" orient="horz" pos="2735" userDrawn="1">
          <p15:clr>
            <a:srgbClr val="FBAE40"/>
          </p15:clr>
        </p15:guide>
      </p15:sldGuideLst>
    </p:ext>
  </p:extLst>
</p:sldLayout>
</file>

<file path=ppt/slideLayouts/slideLayout12.xml><?xml version="1.0" encoding="utf-8"?>
<p:sldLayout xmlns:a="http://schemas.openxmlformats.org/drawingml/2006/main" xmlns:r="http://schemas.openxmlformats.org/officeDocument/2006/relationships" xmlns:p="http://schemas.openxmlformats.org/presentationml/2006/main" showMasterSp="0" preserve="1" userDrawn="1">
  <p:cSld name="Cover Page: Bottom Slide">
    <p:spTree>
      <p:nvGrpSpPr>
        <p:cNvPr id="1" name=""/>
        <p:cNvGrpSpPr/>
        <p:nvPr/>
      </p:nvGrpSpPr>
      <p:grpSpPr>
        <a:xfrm>
          <a:off x="0" y="0"/>
          <a:ext cx="0" cy="0"/>
          <a:chOff x="0" y="0"/>
          <a:chExt cx="0" cy="0"/>
        </a:xfrm>
      </p:grpSpPr>
      <p:cxnSp>
        <p:nvCxnSpPr>
          <p:cNvPr id="5" name="Straight Connector 4"/>
          <p:cNvCxnSpPr/>
          <p:nvPr userDrawn="1"/>
        </p:nvCxnSpPr>
        <p:spPr bwMode="gray">
          <a:xfrm>
            <a:off x="22860" y="4097682"/>
            <a:ext cx="6355080" cy="0"/>
          </a:xfrm>
          <a:prstGeom prst="line">
            <a:avLst/>
          </a:prstGeom>
          <a:ln w="28575">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bwMode="gray">
          <a:xfrm>
            <a:off x="3939708" y="4191900"/>
            <a:ext cx="2438232" cy="215444"/>
          </a:xfrm>
          <a:prstGeom prst="rect">
            <a:avLst/>
          </a:prstGeom>
        </p:spPr>
        <p:txBody>
          <a:bodyPr wrap="none" lIns="0" tIns="0" rIns="0" bIns="0" anchor="t" anchorCtr="0">
            <a:spAutoFit/>
          </a:bodyPr>
          <a:lstStyle>
            <a:lvl1pPr algn="r">
              <a:lnSpc>
                <a:spcPct val="100000"/>
              </a:lnSpc>
              <a:defRPr sz="1400" b="0" spc="0" baseline="0">
                <a:solidFill>
                  <a:schemeClr val="accent3"/>
                </a:solidFill>
                <a:latin typeface="+mn-lt"/>
              </a:defRPr>
            </a:lvl1pPr>
          </a:lstStyle>
          <a:p>
            <a:r>
              <a:rPr lang="en-US" dirty="0"/>
              <a:t>Insert Program Name Here</a:t>
            </a:r>
          </a:p>
        </p:txBody>
      </p:sp>
      <p:sp>
        <p:nvSpPr>
          <p:cNvPr id="4" name="Text Placeholder 3"/>
          <p:cNvSpPr>
            <a:spLocks noGrp="1"/>
          </p:cNvSpPr>
          <p:nvPr>
            <p:ph type="body" sz="quarter" idx="16" hasCustomPrompt="1"/>
          </p:nvPr>
        </p:nvSpPr>
        <p:spPr bwMode="gray">
          <a:xfrm>
            <a:off x="3389943" y="4431033"/>
            <a:ext cx="2987997" cy="153888"/>
          </a:xfrm>
        </p:spPr>
        <p:txBody>
          <a:bodyPr wrap="none"/>
          <a:lstStyle>
            <a:lvl1pPr marL="0" indent="0" algn="r">
              <a:spcBef>
                <a:spcPts val="0"/>
              </a:spcBef>
              <a:buNone/>
              <a:defRPr sz="1000">
                <a:solidFill>
                  <a:schemeClr val="accent3"/>
                </a:solidFill>
              </a:defRPr>
            </a:lvl1pPr>
          </a:lstStyle>
          <a:p>
            <a:pPr lvl="0"/>
            <a:r>
              <a:rPr lang="en-US" dirty="0"/>
              <a:t>Insert Sub-program Name Here (if necessary)</a:t>
            </a:r>
          </a:p>
        </p:txBody>
      </p:sp>
    </p:spTree>
    <p:custDataLst>
      <p:tags r:id="rId1"/>
    </p:custDataLst>
    <p:extLst>
      <p:ext uri="{BB962C8B-B14F-4D97-AF65-F5344CB8AC3E}">
        <p14:creationId xmlns:p14="http://schemas.microsoft.com/office/powerpoint/2010/main" val="1714615953"/>
      </p:ext>
    </p:extLst>
  </p:cSld>
  <p:clrMapOvr>
    <a:masterClrMapping/>
  </p:clrMapOvr>
  <p:extLst>
    <p:ext uri="{DCECCB84-F9BA-43D5-87BE-67443E8EF086}">
      <p15:sldGuideLst xmlns:p15="http://schemas.microsoft.com/office/powerpoint/2012/main">
        <p15:guide id="1" orient="horz" pos="2639" userDrawn="1">
          <p15:clr>
            <a:srgbClr val="FBAE40"/>
          </p15:clr>
        </p15:guide>
      </p15:sldGuideLst>
    </p:ext>
  </p:extLst>
</p:sldLayout>
</file>

<file path=ppt/slideLayouts/slideLayout13.xml><?xml version="1.0" encoding="utf-8"?>
<p:sldLayout xmlns:a="http://schemas.openxmlformats.org/drawingml/2006/main" xmlns:r="http://schemas.openxmlformats.org/officeDocument/2006/relationships" xmlns:p="http://schemas.openxmlformats.org/presentationml/2006/main" showMasterSp="0" preserve="1" userDrawn="1">
  <p:cSld name="Inside Cover: Top Slid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81610" y="309824"/>
            <a:ext cx="4111003" cy="256480"/>
          </a:xfrm>
          <a:prstGeom prst="rect">
            <a:avLst/>
          </a:prstGeom>
        </p:spPr>
        <p:txBody>
          <a:bodyPr wrap="square" lIns="0" tIns="0" rIns="0" bIns="0" anchor="t" anchorCtr="0">
            <a:spAutoFit/>
          </a:bodyPr>
          <a:lstStyle>
            <a:lvl1pPr>
              <a:lnSpc>
                <a:spcPct val="90000"/>
              </a:lnSpc>
              <a:defRPr b="0">
                <a:solidFill>
                  <a:schemeClr val="tx1"/>
                </a:solidFill>
              </a:defRPr>
            </a:lvl1pPr>
          </a:lstStyle>
          <a:p>
            <a:r>
              <a:rPr lang="en-US" dirty="0"/>
              <a:t>Insert Program Name Here</a:t>
            </a:r>
          </a:p>
        </p:txBody>
      </p:sp>
      <p:sp>
        <p:nvSpPr>
          <p:cNvPr id="6" name="Text Placeholder 5"/>
          <p:cNvSpPr>
            <a:spLocks noGrp="1"/>
          </p:cNvSpPr>
          <p:nvPr>
            <p:ph type="body" sz="quarter" idx="37" hasCustomPrompt="1"/>
          </p:nvPr>
        </p:nvSpPr>
        <p:spPr bwMode="gray">
          <a:xfrm>
            <a:off x="688369" y="968034"/>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Project Director (insert text)</a:t>
            </a:r>
          </a:p>
        </p:txBody>
      </p:sp>
      <p:sp>
        <p:nvSpPr>
          <p:cNvPr id="8" name="Text Placeholder 7"/>
          <p:cNvSpPr>
            <a:spLocks noGrp="1"/>
          </p:cNvSpPr>
          <p:nvPr>
            <p:ph type="body" sz="quarter" idx="38" hasCustomPrompt="1"/>
          </p:nvPr>
        </p:nvSpPr>
        <p:spPr bwMode="gray">
          <a:xfrm>
            <a:off x="688369" y="1175826"/>
            <a:ext cx="3200400"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10" name="Text Placeholder 9"/>
          <p:cNvSpPr>
            <a:spLocks noGrp="1"/>
          </p:cNvSpPr>
          <p:nvPr>
            <p:ph type="body" sz="quarter" idx="39" hasCustomPrompt="1"/>
          </p:nvPr>
        </p:nvSpPr>
        <p:spPr bwMode="gray">
          <a:xfrm>
            <a:off x="688369" y="1609882"/>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Contributing Consultants (insert text)</a:t>
            </a:r>
          </a:p>
        </p:txBody>
      </p:sp>
      <p:sp>
        <p:nvSpPr>
          <p:cNvPr id="12" name="Text Placeholder 11"/>
          <p:cNvSpPr>
            <a:spLocks noGrp="1"/>
          </p:cNvSpPr>
          <p:nvPr>
            <p:ph type="body" sz="quarter" idx="40" hasCustomPrompt="1"/>
          </p:nvPr>
        </p:nvSpPr>
        <p:spPr bwMode="gray">
          <a:xfrm>
            <a:off x="688369" y="1819016"/>
            <a:ext cx="3200400"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14" name="Text Placeholder 13"/>
          <p:cNvSpPr>
            <a:spLocks noGrp="1"/>
          </p:cNvSpPr>
          <p:nvPr>
            <p:ph type="body" sz="quarter" idx="41" hasCustomPrompt="1"/>
          </p:nvPr>
        </p:nvSpPr>
        <p:spPr bwMode="gray">
          <a:xfrm>
            <a:off x="688369" y="2250476"/>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Design Consultant (insert text)</a:t>
            </a:r>
          </a:p>
        </p:txBody>
      </p:sp>
      <p:sp>
        <p:nvSpPr>
          <p:cNvPr id="17" name="Text Placeholder 16"/>
          <p:cNvSpPr>
            <a:spLocks noGrp="1"/>
          </p:cNvSpPr>
          <p:nvPr>
            <p:ph type="body" sz="quarter" idx="42" hasCustomPrompt="1"/>
          </p:nvPr>
        </p:nvSpPr>
        <p:spPr bwMode="gray">
          <a:xfrm>
            <a:off x="688369" y="2459785"/>
            <a:ext cx="3200400"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sp>
        <p:nvSpPr>
          <p:cNvPr id="27" name="Text Placeholder 26"/>
          <p:cNvSpPr>
            <a:spLocks noGrp="1"/>
          </p:cNvSpPr>
          <p:nvPr>
            <p:ph type="body" sz="quarter" idx="43" hasCustomPrompt="1"/>
          </p:nvPr>
        </p:nvSpPr>
        <p:spPr bwMode="gray">
          <a:xfrm>
            <a:off x="688369" y="2888149"/>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Executive Director (insert text)</a:t>
            </a:r>
          </a:p>
        </p:txBody>
      </p:sp>
      <p:sp>
        <p:nvSpPr>
          <p:cNvPr id="29" name="Text Placeholder 28"/>
          <p:cNvSpPr>
            <a:spLocks noGrp="1"/>
          </p:cNvSpPr>
          <p:nvPr>
            <p:ph type="body" sz="quarter" idx="44" hasCustomPrompt="1"/>
          </p:nvPr>
        </p:nvSpPr>
        <p:spPr bwMode="gray">
          <a:xfrm>
            <a:off x="688369" y="3097903"/>
            <a:ext cx="3200400"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cxnSp>
        <p:nvCxnSpPr>
          <p:cNvPr id="16" name="Straight Connector 15"/>
          <p:cNvCxnSpPr/>
          <p:nvPr userDrawn="1"/>
        </p:nvCxnSpPr>
        <p:spPr bwMode="gray">
          <a:xfrm>
            <a:off x="4773942" y="309824"/>
            <a:ext cx="0" cy="4490776"/>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bwMode="gray">
          <a:xfrm>
            <a:off x="4860213" y="300832"/>
            <a:ext cx="1404663" cy="4334013"/>
          </a:xfrm>
          <a:prstGeom prst="rect">
            <a:avLst/>
          </a:prstGeom>
          <a:noFill/>
        </p:spPr>
        <p:txBody>
          <a:bodyPr wrap="square" lIns="0" tIns="0" rIns="0" bIns="0" rtlCol="0">
            <a:noAutofit/>
          </a:bodyPr>
          <a:lstStyle/>
          <a:p>
            <a:pPr>
              <a:spcBef>
                <a:spcPts val="400"/>
              </a:spcBef>
            </a:pPr>
            <a:r>
              <a:rPr lang="en-US" sz="500" b="1" baseline="0" dirty="0">
                <a:solidFill>
                  <a:schemeClr val="tx1"/>
                </a:solidFill>
                <a:latin typeface="+mn-lt"/>
                <a:cs typeface="Arial"/>
              </a:rPr>
              <a:t>LEGAL CAVEAT</a:t>
            </a:r>
          </a:p>
          <a:p>
            <a:pPr>
              <a:spcBef>
                <a:spcPts val="400"/>
              </a:spcBef>
            </a:pPr>
            <a:r>
              <a:rPr lang="en-US" sz="500" baseline="0" dirty="0">
                <a:solidFill>
                  <a:schemeClr val="tx1"/>
                </a:solidFill>
                <a:latin typeface="+mn-lt"/>
                <a:cs typeface="Arial"/>
              </a:rPr>
              <a:t>EAB Global, Inc. (“EAB”) has made efforts to verify the accuracy of the information it provides to members. This report relies</a:t>
            </a:r>
            <a:br>
              <a:rPr lang="en-US" sz="500" baseline="0" dirty="0">
                <a:solidFill>
                  <a:schemeClr val="tx1"/>
                </a:solidFill>
                <a:latin typeface="+mn-lt"/>
                <a:cs typeface="Arial"/>
              </a:rPr>
            </a:br>
            <a:r>
              <a:rPr lang="en-US" sz="500" baseline="0" dirty="0">
                <a:solidFill>
                  <a:schemeClr val="tx1"/>
                </a:solidFill>
                <a:latin typeface="+mn-lt"/>
                <a:cs typeface="Arial"/>
              </a:rPr>
              <a:t>on data obtained from many sources, however, and EAB cannot guarantee the accuracy of the information provided or any analysis based thereon. In addition, neither EAB nor any of its affiliates (each, an “EAB Organization”) is in the business of giving legal, accounting, or other professional advice, and its reports should not be construed as professional advice. In particular, members should not rely on any legal commentary in this report as a basis for action, or assume that any tactics described herein would be permitted by applicable law or appropriate for a given member’s situation. Members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 </a:t>
            </a:r>
            <a:br>
              <a:rPr lang="en-US" sz="500" baseline="0" dirty="0">
                <a:solidFill>
                  <a:schemeClr val="tx1"/>
                </a:solidFill>
                <a:latin typeface="+mn-lt"/>
                <a:cs typeface="Arial"/>
              </a:rPr>
            </a:br>
            <a:r>
              <a:rPr lang="en-US" sz="500" baseline="0" dirty="0">
                <a:solidFill>
                  <a:schemeClr val="tx1"/>
                </a:solidFill>
                <a:latin typeface="+mn-lt"/>
                <a:cs typeface="Arial"/>
              </a:rPr>
              <a:t>whether caused by any EAB organization, or any of their respective employees or agents, or sources or other third parties, (b) any recommendation by any EAB Organization, or (c) failure of member and its employees and agents to abide by the terms set forth herein.</a:t>
            </a:r>
          </a:p>
          <a:p>
            <a:pPr>
              <a:spcBef>
                <a:spcPts val="600"/>
              </a:spcBef>
            </a:pPr>
            <a:r>
              <a:rPr lang="en-US" sz="500" baseline="0" dirty="0">
                <a:solidFill>
                  <a:schemeClr val="tx1"/>
                </a:solidFill>
                <a:latin typeface="+mn-lt"/>
                <a:cs typeface="Arial"/>
              </a:rPr>
              <a:t>EAB is a registered trademark of EAB Global, Inc. in the United States and other countries. Members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 (b) an endorsement of the company or its products or services by an EAB Organization. No EAB Organization is affiliated with any such company.</a:t>
            </a:r>
          </a:p>
        </p:txBody>
      </p:sp>
    </p:spTree>
    <p:custDataLst>
      <p:tags r:id="rId1"/>
    </p:custDataLst>
    <p:extLst>
      <p:ext uri="{BB962C8B-B14F-4D97-AF65-F5344CB8AC3E}">
        <p14:creationId xmlns:p14="http://schemas.microsoft.com/office/powerpoint/2010/main" val="2756965695"/>
      </p:ext>
    </p:extLst>
  </p:cSld>
  <p:clrMapOvr>
    <a:masterClrMapping/>
  </p:clrMapOvr>
  <p:extLst>
    <p:ext uri="{DCECCB84-F9BA-43D5-87BE-67443E8EF086}">
      <p15:sldGuideLst xmlns:p15="http://schemas.microsoft.com/office/powerpoint/2012/main">
        <p15:guide id="1" pos="432" userDrawn="1">
          <p15:clr>
            <a:srgbClr val="FBAE40"/>
          </p15:clr>
        </p15:guide>
        <p15:guide id="2" orient="horz" pos="195" userDrawn="1">
          <p15:clr>
            <a:srgbClr val="FBAE40"/>
          </p15:clr>
        </p15:guide>
        <p15:guide id="3" pos="2767" userDrawn="1">
          <p15:clr>
            <a:srgbClr val="FBAE40"/>
          </p15:clr>
        </p15:guide>
      </p15:sldGuideLst>
    </p:ext>
  </p:extLst>
</p:sldLayout>
</file>

<file path=ppt/slideLayouts/slideLayout14.xml><?xml version="1.0" encoding="utf-8"?>
<p:sldLayout xmlns:a="http://schemas.openxmlformats.org/drawingml/2006/main" xmlns:r="http://schemas.openxmlformats.org/officeDocument/2006/relationships" xmlns:p="http://schemas.openxmlformats.org/presentationml/2006/main" preserve="1" userDrawn="1">
  <p:cSld name="Inside Cover: Bottom Slide">
    <p:spTree>
      <p:nvGrpSpPr>
        <p:cNvPr id="1" name=""/>
        <p:cNvGrpSpPr/>
        <p:nvPr/>
      </p:nvGrpSpPr>
      <p:grpSpPr>
        <a:xfrm>
          <a:off x="0" y="0"/>
          <a:ext cx="0" cy="0"/>
          <a:chOff x="0" y="0"/>
          <a:chExt cx="0" cy="0"/>
        </a:xfrm>
      </p:grpSpPr>
      <p:sp>
        <p:nvSpPr>
          <p:cNvPr id="8" name="TextBox 7"/>
          <p:cNvSpPr txBox="1"/>
          <p:nvPr userDrawn="1"/>
        </p:nvSpPr>
        <p:spPr bwMode="gray">
          <a:xfrm>
            <a:off x="4860213" y="24057"/>
            <a:ext cx="1473868" cy="4514056"/>
          </a:xfrm>
          <a:prstGeom prst="rect">
            <a:avLst/>
          </a:prstGeom>
          <a:noFill/>
        </p:spPr>
        <p:txBody>
          <a:bodyPr wrap="square" lIns="0" tIns="0" rIns="0" bIns="0" rtlCol="0">
            <a:spAutoFit/>
          </a:bodyPr>
          <a:lstStyle/>
          <a:p>
            <a:pPr>
              <a:spcBef>
                <a:spcPts val="400"/>
              </a:spcBef>
            </a:pPr>
            <a:r>
              <a:rPr lang="en-US" sz="500" b="1" baseline="0" dirty="0">
                <a:solidFill>
                  <a:schemeClr val="tx1"/>
                </a:solidFill>
                <a:latin typeface="+mn-lt"/>
                <a:cs typeface="Arial"/>
              </a:rPr>
              <a:t>IMPORTANT: Please read the following.</a:t>
            </a:r>
          </a:p>
          <a:p>
            <a:pPr>
              <a:spcBef>
                <a:spcPts val="400"/>
              </a:spcBef>
            </a:pPr>
            <a:r>
              <a:rPr lang="en-US" sz="500" baseline="0" dirty="0">
                <a:solidFill>
                  <a:schemeClr val="tx1"/>
                </a:solidFill>
                <a:latin typeface="+mn-lt"/>
                <a:cs typeface="Arial"/>
              </a:rPr>
              <a:t>EAB has prepared this report for the exclusive use of its members. Each member acknowledges and agrees that this report and the information contained herein (collectively, the “Report”) are confidential and proprietary to EAB. By accepting delivery of this Report, each member agrees to abide by the terms as stated herein, including the following:</a:t>
            </a:r>
          </a:p>
          <a:p>
            <a:pPr marL="91440" indent="-114300">
              <a:spcBef>
                <a:spcPts val="400"/>
              </a:spcBef>
            </a:pPr>
            <a:r>
              <a:rPr lang="en-US" sz="500" baseline="0" dirty="0">
                <a:solidFill>
                  <a:schemeClr val="tx1"/>
                </a:solidFill>
                <a:latin typeface="+mn-lt"/>
                <a:cs typeface="Arial"/>
              </a:rPr>
              <a:t>1.	All right, title, and interest in and to this Report is owned by an EAB Organization. Except as stated herein, no right, license, permission, or interest of any kind in </a:t>
            </a:r>
            <a:br>
              <a:rPr lang="en-US" sz="500" baseline="0" dirty="0">
                <a:solidFill>
                  <a:schemeClr val="tx1"/>
                </a:solidFill>
                <a:latin typeface="+mn-lt"/>
                <a:cs typeface="Arial"/>
              </a:rPr>
            </a:br>
            <a:r>
              <a:rPr lang="en-US" sz="500" baseline="0" dirty="0">
                <a:solidFill>
                  <a:schemeClr val="tx1"/>
                </a:solidFill>
                <a:latin typeface="+mn-lt"/>
                <a:cs typeface="Arial"/>
              </a:rPr>
              <a:t>this Report is intended to be given, transferred to, or acquired by a member. Each member is authorized to use this Report only to the extent expressly authorized herein.</a:t>
            </a:r>
          </a:p>
          <a:p>
            <a:pPr marL="91440" indent="-114300">
              <a:spcBef>
                <a:spcPts val="400"/>
              </a:spcBef>
            </a:pPr>
            <a:r>
              <a:rPr lang="en-US" sz="500" baseline="0" dirty="0">
                <a:solidFill>
                  <a:schemeClr val="tx1"/>
                </a:solidFill>
                <a:latin typeface="+mn-lt"/>
                <a:cs typeface="Arial"/>
              </a:rPr>
              <a:t>2.	Each member shall not sell, license, republish, distribute, or post online or otherwise this Report, in part or in whole. Each member shall not disseminate or permit the use of, and shall take reasonable precautions to prevent such dissemination or use of, this Report by (a) any of its employees and agents (except as stated below), or (b) any third party.</a:t>
            </a:r>
          </a:p>
          <a:p>
            <a:pPr marL="91440" indent="-114300">
              <a:spcBef>
                <a:spcPts val="400"/>
              </a:spcBef>
            </a:pPr>
            <a:r>
              <a:rPr lang="en-US" sz="500" baseline="0" dirty="0">
                <a:solidFill>
                  <a:schemeClr val="tx1"/>
                </a:solidFill>
                <a:latin typeface="+mn-lt"/>
                <a:cs typeface="Arial"/>
              </a:rPr>
              <a:t>3.	Each member may make this Report available solely to those of its employees and agents who (a) are registered for the workshop or membership program of which this Report is a part, (b) require access to this Report in order to learn </a:t>
            </a:r>
            <a:br>
              <a:rPr lang="en-US" sz="500" baseline="0" dirty="0">
                <a:solidFill>
                  <a:schemeClr val="tx1"/>
                </a:solidFill>
                <a:latin typeface="+mn-lt"/>
                <a:cs typeface="Arial"/>
              </a:rPr>
            </a:br>
            <a:r>
              <a:rPr lang="en-US" sz="500" baseline="0" dirty="0">
                <a:solidFill>
                  <a:schemeClr val="tx1"/>
                </a:solidFill>
                <a:latin typeface="+mn-lt"/>
                <a:cs typeface="Arial"/>
              </a:rPr>
              <a:t>from the information described herein, and (c) agree not to disclose this Report to other employees or agents or any third party. Each member shall use, and shall ensure that its employees and agents use, this Report for its internal use only. Each member may make a limited number of copies, solely as adequate for use by its employees and agents in accordance with the terms herein.</a:t>
            </a:r>
          </a:p>
          <a:p>
            <a:pPr marL="91440" indent="-114300">
              <a:spcBef>
                <a:spcPts val="400"/>
              </a:spcBef>
            </a:pPr>
            <a:r>
              <a:rPr lang="en-US" sz="500" baseline="0" dirty="0">
                <a:solidFill>
                  <a:schemeClr val="tx1"/>
                </a:solidFill>
                <a:latin typeface="+mn-lt"/>
                <a:cs typeface="Arial"/>
              </a:rPr>
              <a:t>4.	Each member shall not remove from this Report any confidential markings, copyright notices, and/or other similar indicia herein.</a:t>
            </a:r>
          </a:p>
          <a:p>
            <a:pPr marL="91440" indent="-114300">
              <a:spcBef>
                <a:spcPts val="400"/>
              </a:spcBef>
            </a:pPr>
            <a:r>
              <a:rPr lang="en-US" sz="500" baseline="0" dirty="0">
                <a:solidFill>
                  <a:schemeClr val="tx1"/>
                </a:solidFill>
                <a:latin typeface="+mn-lt"/>
                <a:cs typeface="Arial"/>
              </a:rPr>
              <a:t>5.	Each member is responsible for any breach of its obligations as stated herein by any of its employees or agents.</a:t>
            </a:r>
          </a:p>
          <a:p>
            <a:pPr marL="91440" indent="-114300">
              <a:spcBef>
                <a:spcPts val="400"/>
              </a:spcBef>
            </a:pPr>
            <a:r>
              <a:rPr lang="en-US" sz="500" baseline="0" dirty="0">
                <a:solidFill>
                  <a:schemeClr val="tx1"/>
                </a:solidFill>
                <a:latin typeface="+mn-lt"/>
                <a:cs typeface="Arial"/>
              </a:rPr>
              <a:t>6.	If a member is unwilling to abide by any </a:t>
            </a:r>
            <a:br>
              <a:rPr lang="en-US" sz="500" baseline="0" dirty="0">
                <a:solidFill>
                  <a:schemeClr val="tx1"/>
                </a:solidFill>
                <a:latin typeface="+mn-lt"/>
                <a:cs typeface="Arial"/>
              </a:rPr>
            </a:br>
            <a:r>
              <a:rPr lang="en-US" sz="500" baseline="0" dirty="0">
                <a:solidFill>
                  <a:schemeClr val="tx1"/>
                </a:solidFill>
                <a:latin typeface="+mn-lt"/>
                <a:cs typeface="Arial"/>
              </a:rPr>
              <a:t>of the foregoing obligations, then such member shall promptly return this Report and all copies thereof to EAB.</a:t>
            </a:r>
          </a:p>
        </p:txBody>
      </p:sp>
      <p:cxnSp>
        <p:nvCxnSpPr>
          <p:cNvPr id="10" name="Straight Connector 9"/>
          <p:cNvCxnSpPr/>
          <p:nvPr userDrawn="1"/>
        </p:nvCxnSpPr>
        <p:spPr bwMode="gray">
          <a:xfrm>
            <a:off x="4773942" y="0"/>
            <a:ext cx="0" cy="4522788"/>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64126691"/>
      </p:ext>
    </p:extLst>
  </p:cSld>
  <p:clrMapOvr>
    <a:masterClrMapping/>
  </p:clrMapOvr>
</p:sldLayout>
</file>

<file path=ppt/slideLayouts/slideLayout15.xml><?xml version="1.0" encoding="utf-8"?>
<p:sldLayout xmlns:a="http://schemas.openxmlformats.org/drawingml/2006/main" xmlns:r="http://schemas.openxmlformats.org/officeDocument/2006/relationships" xmlns:p="http://schemas.openxmlformats.org/presentationml/2006/main" preserve="1" userDrawn="1">
  <p:cSld name="Paperless Meeting Credit/Caveat">
    <p:spTree>
      <p:nvGrpSpPr>
        <p:cNvPr id="1" name=""/>
        <p:cNvGrpSpPr/>
        <p:nvPr/>
      </p:nvGrpSpPr>
      <p:grpSpPr>
        <a:xfrm>
          <a:off x="0" y="0"/>
          <a:ext cx="0" cy="0"/>
          <a:chOff x="0" y="0"/>
          <a:chExt cx="0" cy="0"/>
        </a:xfrm>
      </p:grpSpPr>
      <p:sp>
        <p:nvSpPr>
          <p:cNvPr id="34" name="Title 1"/>
          <p:cNvSpPr>
            <a:spLocks noGrp="1"/>
          </p:cNvSpPr>
          <p:nvPr>
            <p:ph type="title" hasCustomPrompt="1"/>
          </p:nvPr>
        </p:nvSpPr>
        <p:spPr bwMode="gray">
          <a:xfrm>
            <a:off x="281610" y="309824"/>
            <a:ext cx="3327462" cy="256480"/>
          </a:xfrm>
          <a:prstGeom prst="rect">
            <a:avLst/>
          </a:prstGeom>
        </p:spPr>
        <p:txBody>
          <a:bodyPr wrap="square" lIns="0" tIns="0" rIns="0" bIns="0" anchor="t" anchorCtr="0">
            <a:spAutoFit/>
          </a:bodyPr>
          <a:lstStyle>
            <a:lvl1pPr>
              <a:lnSpc>
                <a:spcPct val="90000"/>
              </a:lnSpc>
              <a:defRPr b="0">
                <a:solidFill>
                  <a:schemeClr val="tx1"/>
                </a:solidFill>
              </a:defRPr>
            </a:lvl1pPr>
          </a:lstStyle>
          <a:p>
            <a:r>
              <a:rPr lang="en-US" dirty="0"/>
              <a:t>Insert Program Name Here</a:t>
            </a:r>
          </a:p>
        </p:txBody>
      </p:sp>
      <p:sp>
        <p:nvSpPr>
          <p:cNvPr id="35" name="Text Placeholder 5"/>
          <p:cNvSpPr>
            <a:spLocks noGrp="1"/>
          </p:cNvSpPr>
          <p:nvPr>
            <p:ph type="body" sz="quarter" idx="37" hasCustomPrompt="1"/>
          </p:nvPr>
        </p:nvSpPr>
        <p:spPr bwMode="gray">
          <a:xfrm>
            <a:off x="591552" y="968034"/>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Project Director (insert text)</a:t>
            </a:r>
          </a:p>
        </p:txBody>
      </p:sp>
      <p:sp>
        <p:nvSpPr>
          <p:cNvPr id="36" name="Text Placeholder 7"/>
          <p:cNvSpPr>
            <a:spLocks noGrp="1"/>
          </p:cNvSpPr>
          <p:nvPr>
            <p:ph type="body" sz="quarter" idx="38" hasCustomPrompt="1"/>
          </p:nvPr>
        </p:nvSpPr>
        <p:spPr bwMode="gray">
          <a:xfrm>
            <a:off x="591552" y="1175826"/>
            <a:ext cx="3019522"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37" name="Text Placeholder 9"/>
          <p:cNvSpPr>
            <a:spLocks noGrp="1"/>
          </p:cNvSpPr>
          <p:nvPr>
            <p:ph type="body" sz="quarter" idx="39" hasCustomPrompt="1"/>
          </p:nvPr>
        </p:nvSpPr>
        <p:spPr bwMode="gray">
          <a:xfrm>
            <a:off x="591552" y="1609882"/>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Contributing Consultants (insert text)</a:t>
            </a:r>
          </a:p>
        </p:txBody>
      </p:sp>
      <p:sp>
        <p:nvSpPr>
          <p:cNvPr id="38" name="Text Placeholder 11"/>
          <p:cNvSpPr>
            <a:spLocks noGrp="1"/>
          </p:cNvSpPr>
          <p:nvPr>
            <p:ph type="body" sz="quarter" idx="40" hasCustomPrompt="1"/>
          </p:nvPr>
        </p:nvSpPr>
        <p:spPr bwMode="gray">
          <a:xfrm>
            <a:off x="591552" y="1819016"/>
            <a:ext cx="3019522"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39" name="Text Placeholder 13"/>
          <p:cNvSpPr>
            <a:spLocks noGrp="1"/>
          </p:cNvSpPr>
          <p:nvPr>
            <p:ph type="body" sz="quarter" idx="41" hasCustomPrompt="1"/>
          </p:nvPr>
        </p:nvSpPr>
        <p:spPr bwMode="gray">
          <a:xfrm>
            <a:off x="591552" y="2250476"/>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Design Consultant (insert text)</a:t>
            </a:r>
          </a:p>
        </p:txBody>
      </p:sp>
      <p:sp>
        <p:nvSpPr>
          <p:cNvPr id="40" name="Text Placeholder 16"/>
          <p:cNvSpPr>
            <a:spLocks noGrp="1"/>
          </p:cNvSpPr>
          <p:nvPr>
            <p:ph type="body" sz="quarter" idx="42" hasCustomPrompt="1"/>
          </p:nvPr>
        </p:nvSpPr>
        <p:spPr bwMode="gray">
          <a:xfrm>
            <a:off x="591552" y="2459785"/>
            <a:ext cx="3019522"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sp>
        <p:nvSpPr>
          <p:cNvPr id="41" name="Text Placeholder 26"/>
          <p:cNvSpPr>
            <a:spLocks noGrp="1"/>
          </p:cNvSpPr>
          <p:nvPr>
            <p:ph type="body" sz="quarter" idx="43" hasCustomPrompt="1"/>
          </p:nvPr>
        </p:nvSpPr>
        <p:spPr bwMode="gray">
          <a:xfrm>
            <a:off x="591552" y="2888149"/>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Executive Director (insert text)</a:t>
            </a:r>
          </a:p>
        </p:txBody>
      </p:sp>
      <p:sp>
        <p:nvSpPr>
          <p:cNvPr id="42" name="Text Placeholder 28"/>
          <p:cNvSpPr>
            <a:spLocks noGrp="1"/>
          </p:cNvSpPr>
          <p:nvPr>
            <p:ph type="body" sz="quarter" idx="44" hasCustomPrompt="1"/>
          </p:nvPr>
        </p:nvSpPr>
        <p:spPr bwMode="gray">
          <a:xfrm>
            <a:off x="591552" y="3097903"/>
            <a:ext cx="3019522"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cxnSp>
        <p:nvCxnSpPr>
          <p:cNvPr id="13" name="Straight Connector 12"/>
          <p:cNvCxnSpPr/>
          <p:nvPr userDrawn="1"/>
        </p:nvCxnSpPr>
        <p:spPr bwMode="gray">
          <a:xfrm>
            <a:off x="4086830" y="0"/>
            <a:ext cx="0" cy="4800600"/>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4" name="TextBox 13"/>
          <p:cNvSpPr txBox="1"/>
          <p:nvPr userDrawn="1"/>
        </p:nvSpPr>
        <p:spPr bwMode="gray">
          <a:xfrm>
            <a:off x="4173101" y="198787"/>
            <a:ext cx="2060883" cy="4429575"/>
          </a:xfrm>
          <a:prstGeom prst="rect">
            <a:avLst/>
          </a:prstGeom>
          <a:noFill/>
        </p:spPr>
        <p:txBody>
          <a:bodyPr wrap="square" lIns="0" tIns="0" rIns="0" bIns="0" rtlCol="0">
            <a:noAutofit/>
          </a:bodyPr>
          <a:lstStyle/>
          <a:p>
            <a:pPr>
              <a:spcBef>
                <a:spcPts val="300"/>
              </a:spcBef>
            </a:pPr>
            <a:r>
              <a:rPr lang="en-US" sz="420" b="1" dirty="0"/>
              <a:t>LEGAL CAVEAT</a:t>
            </a:r>
          </a:p>
          <a:p>
            <a:pPr>
              <a:spcBef>
                <a:spcPts val="300"/>
              </a:spcBef>
            </a:pPr>
            <a:r>
              <a:rPr lang="en-US" sz="420" dirty="0"/>
              <a:t>EAB Global, Inc. (“EAB”) has made efforts to verify the accuracy of the information it provides to members. This report relies on data obtained from many sources, however, and EAB cannot guarantee the accuracy of the information provided or any analysis based thereon. In addition, neither EAB nor any of its affiliates (each, an “EAB Organization”) is in the business of giving legal, accounting, or other professional advice, and its reports should not be construed as professional advice. In particular, members should not rely on any legal commentary in this report as a basis for action, or assume that any tactics described herein would be permitted by applicable law or appropriate for a given member’s situation. Members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a:t>
            </a:r>
            <a:r>
              <a:rPr lang="en-US" sz="420" baseline="0" dirty="0"/>
              <a:t> </a:t>
            </a:r>
            <a:r>
              <a:rPr lang="en-US" sz="420" dirty="0"/>
              <a:t>whether caused by any EAB organization, or any of their respective employees or agents, or sources or other third parties, (b) any recommendation by any EAB Organization, or (c) failure of member and its employees and agents to abide by the terms set forth herein.</a:t>
            </a:r>
          </a:p>
          <a:p>
            <a:pPr>
              <a:spcBef>
                <a:spcPts val="300"/>
              </a:spcBef>
            </a:pPr>
            <a:r>
              <a:rPr lang="en-US" sz="420" dirty="0"/>
              <a:t>EAB is a registered trademark of EAB Global, Inc. in the United States and other countries. Members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a:t>
            </a:r>
            <a:br>
              <a:rPr lang="en-US" sz="420" dirty="0"/>
            </a:br>
            <a:r>
              <a:rPr lang="en-US" sz="420" dirty="0"/>
              <a:t>(b) an endorsement of the company or its products or services by an EAB Organization. No EAB Organization is affiliated with any such company.</a:t>
            </a:r>
          </a:p>
          <a:p>
            <a:pPr>
              <a:spcBef>
                <a:spcPts val="800"/>
              </a:spcBef>
            </a:pPr>
            <a:r>
              <a:rPr lang="en-US" sz="420" b="1" dirty="0"/>
              <a:t>IMPORTANT: Please read the following.</a:t>
            </a:r>
          </a:p>
          <a:p>
            <a:pPr>
              <a:spcBef>
                <a:spcPts val="300"/>
              </a:spcBef>
            </a:pPr>
            <a:r>
              <a:rPr lang="en-US" sz="420" dirty="0"/>
              <a:t>EAB has prepared this report for the exclusive use of its members. Each member acknowledges and agrees that this report and the information contained herein (collectively, the “Report”) are confidential and proprietary to EAB. By accepting delivery of this Report, each member agrees to abide by the terms as stated herein, including the following:</a:t>
            </a:r>
          </a:p>
          <a:p>
            <a:pPr marL="114300" indent="-114300">
              <a:spcBef>
                <a:spcPts val="300"/>
              </a:spcBef>
            </a:pPr>
            <a:r>
              <a:rPr lang="en-US" sz="420" dirty="0"/>
              <a:t>1.	All right, title, and interest in and to this Report is owned by an EAB Organization. Except as stated herein, no right, license, permission, or interest of any kind in this Report is intended to be given, transferred to, or acquired by a member. Each member is authorized to use this Report only to the extent expressly authorized herein.</a:t>
            </a:r>
          </a:p>
          <a:p>
            <a:pPr marL="114300" indent="-114300">
              <a:spcBef>
                <a:spcPts val="300"/>
              </a:spcBef>
            </a:pPr>
            <a:r>
              <a:rPr lang="en-US" sz="420" dirty="0"/>
              <a:t>2.	Each member shall not sell, license, republish, distribute, or post online or otherwise this Report, in part or in whole. Each member shall not disseminate or permit the use of, and shall take reasonable precautions to prevent such dissemination or use of, this Report by (a) any of its employees and agents (except as stated below), or (b) any third party.</a:t>
            </a:r>
          </a:p>
          <a:p>
            <a:pPr marL="114300" indent="-114300">
              <a:spcBef>
                <a:spcPts val="300"/>
              </a:spcBef>
            </a:pPr>
            <a:r>
              <a:rPr lang="en-US" sz="420" dirty="0"/>
              <a:t>3.	Each member may make this Report available solely to those of its employees and agents who (a) are registered for the workshop or membership program of which this Report is a part, (b) require access to this Report in order to learn from the information described herein, and (c) agree not to disclose this Report to other employees or agents or any third party. Each member shall use, and shall ensure that its employees and agents use, this Report for its internal use only. Each member may make a limited number of copies, solely as adequate for use by its employees and agents in accordance with the terms herein.</a:t>
            </a:r>
          </a:p>
          <a:p>
            <a:pPr marL="114300" indent="-114300">
              <a:spcBef>
                <a:spcPts val="300"/>
              </a:spcBef>
            </a:pPr>
            <a:r>
              <a:rPr lang="en-US" sz="420" dirty="0"/>
              <a:t>4.	Each member shall not remove from this Report any confidential markings, copyright notices, and/or other similar indicia herein.</a:t>
            </a:r>
          </a:p>
          <a:p>
            <a:pPr marL="114300" indent="-114300">
              <a:spcBef>
                <a:spcPts val="300"/>
              </a:spcBef>
            </a:pPr>
            <a:r>
              <a:rPr lang="en-US" sz="420" dirty="0"/>
              <a:t>5.	Each member is responsible for any breach of its obligations as stated herein by any of its employees or agents.</a:t>
            </a:r>
          </a:p>
          <a:p>
            <a:pPr marL="114300" indent="-114300">
              <a:spcBef>
                <a:spcPts val="300"/>
              </a:spcBef>
            </a:pPr>
            <a:r>
              <a:rPr lang="en-US" sz="420" dirty="0"/>
              <a:t>6.	If a member is unwilling to abide by any of the foregoing obligations, then such member shall promptly return this Report and all copies thereof to EAB.</a:t>
            </a:r>
          </a:p>
        </p:txBody>
      </p:sp>
    </p:spTree>
    <p:custDataLst>
      <p:tags r:id="rId1"/>
    </p:custDataLst>
    <p:extLst>
      <p:ext uri="{BB962C8B-B14F-4D97-AF65-F5344CB8AC3E}">
        <p14:creationId xmlns:p14="http://schemas.microsoft.com/office/powerpoint/2010/main" val="1794712829"/>
      </p:ext>
    </p:extLst>
  </p:cSld>
  <p:clrMapOvr>
    <a:masterClrMapping/>
  </p:clrMapOvr>
  <p:extLst>
    <p:ext uri="{DCECCB84-F9BA-43D5-87BE-67443E8EF086}">
      <p15:sldGuideLst xmlns:p15="http://schemas.microsoft.com/office/powerpoint/2012/main">
        <p15:guide id="1" pos="370">
          <p15:clr>
            <a:srgbClr val="FBAE40"/>
          </p15:clr>
        </p15:guide>
        <p15:guide id="2" orient="horz" pos="195" userDrawn="1">
          <p15:clr>
            <a:srgbClr val="FBAE40"/>
          </p15:clr>
        </p15:guide>
        <p15:guide id="3" pos="2417" userDrawn="1">
          <p15:clr>
            <a:srgbClr val="FBAE40"/>
          </p15:clr>
        </p15:guide>
      </p15:sldGuideLst>
    </p:ext>
  </p:extLst>
</p:sldLayout>
</file>

<file path=ppt/slideLayouts/slideLayout16.xml><?xml version="1.0" encoding="utf-8"?>
<p:sldLayout xmlns:a="http://schemas.openxmlformats.org/drawingml/2006/main" xmlns:r="http://schemas.openxmlformats.org/officeDocument/2006/relationships" xmlns:p="http://schemas.openxmlformats.org/presentationml/2006/main" showMasterSp="0" preserve="1" userDrawn="1">
  <p:cSld name="Back Cover: Top Slide">
    <p:bg bwMode="gray">
      <p:bgRef idx="1001">
        <a:schemeClr val="bg1"/>
      </p:bgRef>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602411318"/>
      </p:ext>
    </p:extLst>
  </p:cSld>
  <p:clrMapOvr>
    <a:masterClrMapping/>
  </p:clrMapOvr>
</p:sldLayout>
</file>

<file path=ppt/slideLayouts/slideLayout17.xml><?xml version="1.0" encoding="utf-8"?>
<p:sldLayout xmlns:a="http://schemas.openxmlformats.org/drawingml/2006/main" xmlns:r="http://schemas.openxmlformats.org/officeDocument/2006/relationships" xmlns:p="http://schemas.openxmlformats.org/presentationml/2006/main" showMasterSp="0" preserve="1" userDrawn="1">
  <p:cSld name="Back Cover: Bottom Slide">
    <p:bg bwMode="gray">
      <p:bgRef idx="1001">
        <a:schemeClr val="bg1"/>
      </p:bgRef>
    </p:bg>
    <p:spTree>
      <p:nvGrpSpPr>
        <p:cNvPr id="1" name=""/>
        <p:cNvGrpSpPr/>
        <p:nvPr/>
      </p:nvGrpSpPr>
      <p:grpSpPr>
        <a:xfrm>
          <a:off x="0" y="0"/>
          <a:ext cx="0" cy="0"/>
          <a:chOff x="0" y="0"/>
          <a:chExt cx="0" cy="0"/>
        </a:xfrm>
      </p:grpSpPr>
      <p:sp>
        <p:nvSpPr>
          <p:cNvPr id="26" name="Rectangle 25">
            <a:hlinkClick r:id="rId3"/>
          </p:cNvPr>
          <p:cNvSpPr/>
          <p:nvPr userDrawn="1"/>
        </p:nvSpPr>
        <p:spPr bwMode="gray">
          <a:xfrm>
            <a:off x="996386" y="3293849"/>
            <a:ext cx="4408029" cy="1288356"/>
          </a:xfrm>
          <a:prstGeom prst="rect">
            <a:avLst/>
          </a:prstGeom>
          <a:no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grpSp>
        <p:nvGrpSpPr>
          <p:cNvPr id="27" name="Group 26"/>
          <p:cNvGrpSpPr/>
          <p:nvPr userDrawn="1"/>
        </p:nvGrpSpPr>
        <p:grpSpPr>
          <a:xfrm>
            <a:off x="1564154" y="3459989"/>
            <a:ext cx="3272492" cy="957891"/>
            <a:chOff x="2249954" y="8720284"/>
            <a:chExt cx="3272492" cy="957891"/>
          </a:xfrm>
        </p:grpSpPr>
        <p:pic>
          <p:nvPicPr>
            <p:cNvPr id="28" name="Picture 2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3266202" y="8720284"/>
              <a:ext cx="1239997" cy="474433"/>
            </a:xfrm>
            <a:prstGeom prst="rect">
              <a:avLst/>
            </a:prstGeom>
          </p:spPr>
        </p:pic>
        <p:sp>
          <p:nvSpPr>
            <p:cNvPr id="29" name="TextBox 28"/>
            <p:cNvSpPr txBox="1"/>
            <p:nvPr userDrawn="1"/>
          </p:nvSpPr>
          <p:spPr bwMode="gray">
            <a:xfrm>
              <a:off x="2249954" y="9306278"/>
              <a:ext cx="3272492" cy="371897"/>
            </a:xfrm>
            <a:prstGeom prst="rect">
              <a:avLst/>
            </a:prstGeom>
            <a:noFill/>
          </p:spPr>
          <p:txBody>
            <a:bodyPr wrap="square" lIns="0" tIns="0" rIns="0" bIns="0" rtlCol="0">
              <a:spAutoFit/>
            </a:bodyPr>
            <a:lstStyle/>
            <a:p>
              <a:pPr algn="ctr">
                <a:spcBef>
                  <a:spcPts val="500"/>
                </a:spcBef>
              </a:pPr>
              <a:r>
                <a:rPr lang="en-US" sz="1000" spc="0" baseline="0" dirty="0">
                  <a:latin typeface="+mj-lt"/>
                </a:rPr>
                <a:t>Washington DC   Richmond   Birmingham   Minneapolis</a:t>
              </a:r>
            </a:p>
            <a:p>
              <a:pPr algn="ctr">
                <a:spcBef>
                  <a:spcPts val="500"/>
                </a:spcBef>
              </a:pPr>
              <a:r>
                <a:rPr lang="en-US" sz="1000" spc="0" baseline="0" dirty="0">
                  <a:latin typeface="+mj-lt"/>
                </a:rPr>
                <a:t>202-747-1000   </a:t>
              </a:r>
              <a:r>
                <a:rPr lang="en-US" sz="1000" spc="0" baseline="0" dirty="0">
                  <a:solidFill>
                    <a:schemeClr val="accent6"/>
                  </a:solidFill>
                  <a:latin typeface="+mj-lt"/>
                </a:rPr>
                <a:t>eab.com</a:t>
              </a:r>
            </a:p>
          </p:txBody>
        </p:sp>
        <p:cxnSp>
          <p:nvCxnSpPr>
            <p:cNvPr id="30" name="Straight Connector 29"/>
            <p:cNvCxnSpPr/>
            <p:nvPr userDrawn="1"/>
          </p:nvCxnSpPr>
          <p:spPr bwMode="gray">
            <a:xfrm>
              <a:off x="3240943"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bwMode="gray">
            <a:xfrm>
              <a:off x="3922418"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bwMode="gray">
            <a:xfrm>
              <a:off x="4732343"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bwMode="gray">
            <a:xfrm>
              <a:off x="4023136" y="9535527"/>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231698147"/>
      </p:ext>
    </p:extLst>
  </p:cSld>
  <p:clrMapOvr>
    <a:masterClrMapping/>
  </p:clrMapOvr>
</p:sldLayout>
</file>

<file path=ppt/slideLayouts/slideLayout18.xml><?xml version="1.0" encoding="utf-8"?>
<p:sldLayout xmlns:a="http://schemas.openxmlformats.org/drawingml/2006/main" xmlns:r="http://schemas.openxmlformats.org/officeDocument/2006/relationships" xmlns:p="http://schemas.openxmlformats.org/presentationml/2006/main" userDrawn="1">
  <p:cSld name="2_Standard">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grpSp>
        <p:nvGrpSpPr>
          <p:cNvPr id="5" name="Group 4"/>
          <p:cNvGrpSpPr/>
          <p:nvPr userDrawn="1"/>
        </p:nvGrpSpPr>
        <p:grpSpPr bwMode="gray">
          <a:xfrm>
            <a:off x="5888334" y="-48397"/>
            <a:ext cx="458401" cy="555997"/>
            <a:chOff x="385810" y="354000"/>
            <a:chExt cx="214021" cy="259587"/>
          </a:xfrm>
          <a:solidFill>
            <a:schemeClr val="bg1"/>
          </a:solidFill>
        </p:grpSpPr>
        <p:sp>
          <p:nvSpPr>
            <p:cNvPr id="6" name="Freeform 10"/>
            <p:cNvSpPr>
              <a:spLocks/>
            </p:cNvSpPr>
            <p:nvPr/>
          </p:nvSpPr>
          <p:spPr bwMode="gray">
            <a:xfrm>
              <a:off x="385810" y="354000"/>
              <a:ext cx="214021" cy="75943"/>
            </a:xfrm>
            <a:custGeom>
              <a:avLst/>
              <a:gdLst>
                <a:gd name="T0" fmla="*/ 309 w 619"/>
                <a:gd name="T1" fmla="*/ 0 h 219"/>
                <a:gd name="T2" fmla="*/ 350 w 619"/>
                <a:gd name="T3" fmla="*/ 3 h 219"/>
                <a:gd name="T4" fmla="*/ 389 w 619"/>
                <a:gd name="T5" fmla="*/ 11 h 219"/>
                <a:gd name="T6" fmla="*/ 429 w 619"/>
                <a:gd name="T7" fmla="*/ 24 h 219"/>
                <a:gd name="T8" fmla="*/ 465 w 619"/>
                <a:gd name="T9" fmla="*/ 41 h 219"/>
                <a:gd name="T10" fmla="*/ 500 w 619"/>
                <a:gd name="T11" fmla="*/ 63 h 219"/>
                <a:gd name="T12" fmla="*/ 531 w 619"/>
                <a:gd name="T13" fmla="*/ 88 h 219"/>
                <a:gd name="T14" fmla="*/ 559 w 619"/>
                <a:gd name="T15" fmla="*/ 117 h 219"/>
                <a:gd name="T16" fmla="*/ 583 w 619"/>
                <a:gd name="T17" fmla="*/ 148 h 219"/>
                <a:gd name="T18" fmla="*/ 604 w 619"/>
                <a:gd name="T19" fmla="*/ 183 h 219"/>
                <a:gd name="T20" fmla="*/ 619 w 619"/>
                <a:gd name="T21" fmla="*/ 219 h 219"/>
                <a:gd name="T22" fmla="*/ 544 w 619"/>
                <a:gd name="T23" fmla="*/ 186 h 219"/>
                <a:gd name="T24" fmla="*/ 528 w 619"/>
                <a:gd name="T25" fmla="*/ 165 h 219"/>
                <a:gd name="T26" fmla="*/ 510 w 619"/>
                <a:gd name="T27" fmla="*/ 143 h 219"/>
                <a:gd name="T28" fmla="*/ 489 w 619"/>
                <a:gd name="T29" fmla="*/ 124 h 219"/>
                <a:gd name="T30" fmla="*/ 466 w 619"/>
                <a:gd name="T31" fmla="*/ 104 h 219"/>
                <a:gd name="T32" fmla="*/ 439 w 619"/>
                <a:gd name="T33" fmla="*/ 87 h 219"/>
                <a:gd name="T34" fmla="*/ 410 w 619"/>
                <a:gd name="T35" fmla="*/ 74 h 219"/>
                <a:gd name="T36" fmla="*/ 379 w 619"/>
                <a:gd name="T37" fmla="*/ 64 h 219"/>
                <a:gd name="T38" fmla="*/ 345 w 619"/>
                <a:gd name="T39" fmla="*/ 57 h 219"/>
                <a:gd name="T40" fmla="*/ 309 w 619"/>
                <a:gd name="T41" fmla="*/ 54 h 219"/>
                <a:gd name="T42" fmla="*/ 274 w 619"/>
                <a:gd name="T43" fmla="*/ 57 h 219"/>
                <a:gd name="T44" fmla="*/ 241 w 619"/>
                <a:gd name="T45" fmla="*/ 64 h 219"/>
                <a:gd name="T46" fmla="*/ 208 w 619"/>
                <a:gd name="T47" fmla="*/ 74 h 219"/>
                <a:gd name="T48" fmla="*/ 177 w 619"/>
                <a:gd name="T49" fmla="*/ 90 h 219"/>
                <a:gd name="T50" fmla="*/ 147 w 619"/>
                <a:gd name="T51" fmla="*/ 108 h 219"/>
                <a:gd name="T52" fmla="*/ 120 w 619"/>
                <a:gd name="T53" fmla="*/ 131 h 219"/>
                <a:gd name="T54" fmla="*/ 97 w 619"/>
                <a:gd name="T55" fmla="*/ 155 h 219"/>
                <a:gd name="T56" fmla="*/ 76 w 619"/>
                <a:gd name="T57" fmla="*/ 184 h 219"/>
                <a:gd name="T58" fmla="*/ 0 w 619"/>
                <a:gd name="T59" fmla="*/ 217 h 219"/>
                <a:gd name="T60" fmla="*/ 15 w 619"/>
                <a:gd name="T61" fmla="*/ 181 h 219"/>
                <a:gd name="T62" fmla="*/ 36 w 619"/>
                <a:gd name="T63" fmla="*/ 147 h 219"/>
                <a:gd name="T64" fmla="*/ 61 w 619"/>
                <a:gd name="T65" fmla="*/ 115 h 219"/>
                <a:gd name="T66" fmla="*/ 89 w 619"/>
                <a:gd name="T67" fmla="*/ 87 h 219"/>
                <a:gd name="T68" fmla="*/ 120 w 619"/>
                <a:gd name="T69" fmla="*/ 62 h 219"/>
                <a:gd name="T70" fmla="*/ 154 w 619"/>
                <a:gd name="T71" fmla="*/ 41 h 219"/>
                <a:gd name="T72" fmla="*/ 192 w 619"/>
                <a:gd name="T73" fmla="*/ 24 h 219"/>
                <a:gd name="T74" fmla="*/ 230 w 619"/>
                <a:gd name="T75" fmla="*/ 11 h 219"/>
                <a:gd name="T76" fmla="*/ 269 w 619"/>
                <a:gd name="T77" fmla="*/ 3 h 219"/>
                <a:gd name="T78" fmla="*/ 309 w 619"/>
                <a:gd name="T79"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19" h="219">
                  <a:moveTo>
                    <a:pt x="309" y="0"/>
                  </a:moveTo>
                  <a:lnTo>
                    <a:pt x="350" y="3"/>
                  </a:lnTo>
                  <a:lnTo>
                    <a:pt x="389" y="11"/>
                  </a:lnTo>
                  <a:lnTo>
                    <a:pt x="429" y="24"/>
                  </a:lnTo>
                  <a:lnTo>
                    <a:pt x="465" y="41"/>
                  </a:lnTo>
                  <a:lnTo>
                    <a:pt x="500" y="63"/>
                  </a:lnTo>
                  <a:lnTo>
                    <a:pt x="531" y="88"/>
                  </a:lnTo>
                  <a:lnTo>
                    <a:pt x="559" y="117"/>
                  </a:lnTo>
                  <a:lnTo>
                    <a:pt x="583" y="148"/>
                  </a:lnTo>
                  <a:lnTo>
                    <a:pt x="604" y="183"/>
                  </a:lnTo>
                  <a:lnTo>
                    <a:pt x="619" y="219"/>
                  </a:lnTo>
                  <a:lnTo>
                    <a:pt x="544" y="186"/>
                  </a:lnTo>
                  <a:lnTo>
                    <a:pt x="528" y="165"/>
                  </a:lnTo>
                  <a:lnTo>
                    <a:pt x="510" y="143"/>
                  </a:lnTo>
                  <a:lnTo>
                    <a:pt x="489" y="124"/>
                  </a:lnTo>
                  <a:lnTo>
                    <a:pt x="466" y="104"/>
                  </a:lnTo>
                  <a:lnTo>
                    <a:pt x="439" y="87"/>
                  </a:lnTo>
                  <a:lnTo>
                    <a:pt x="410" y="74"/>
                  </a:lnTo>
                  <a:lnTo>
                    <a:pt x="379" y="64"/>
                  </a:lnTo>
                  <a:lnTo>
                    <a:pt x="345" y="57"/>
                  </a:lnTo>
                  <a:lnTo>
                    <a:pt x="309" y="54"/>
                  </a:lnTo>
                  <a:lnTo>
                    <a:pt x="274" y="57"/>
                  </a:lnTo>
                  <a:lnTo>
                    <a:pt x="241" y="64"/>
                  </a:lnTo>
                  <a:lnTo>
                    <a:pt x="208" y="74"/>
                  </a:lnTo>
                  <a:lnTo>
                    <a:pt x="177" y="90"/>
                  </a:lnTo>
                  <a:lnTo>
                    <a:pt x="147" y="108"/>
                  </a:lnTo>
                  <a:lnTo>
                    <a:pt x="120" y="131"/>
                  </a:lnTo>
                  <a:lnTo>
                    <a:pt x="97" y="155"/>
                  </a:lnTo>
                  <a:lnTo>
                    <a:pt x="76" y="184"/>
                  </a:lnTo>
                  <a:lnTo>
                    <a:pt x="0" y="217"/>
                  </a:lnTo>
                  <a:lnTo>
                    <a:pt x="15" y="181"/>
                  </a:lnTo>
                  <a:lnTo>
                    <a:pt x="36" y="147"/>
                  </a:lnTo>
                  <a:lnTo>
                    <a:pt x="61" y="115"/>
                  </a:lnTo>
                  <a:lnTo>
                    <a:pt x="89" y="87"/>
                  </a:lnTo>
                  <a:lnTo>
                    <a:pt x="120" y="62"/>
                  </a:lnTo>
                  <a:lnTo>
                    <a:pt x="154" y="41"/>
                  </a:lnTo>
                  <a:lnTo>
                    <a:pt x="192" y="24"/>
                  </a:lnTo>
                  <a:lnTo>
                    <a:pt x="230" y="11"/>
                  </a:lnTo>
                  <a:lnTo>
                    <a:pt x="269" y="3"/>
                  </a:lnTo>
                  <a:lnTo>
                    <a:pt x="30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11"/>
            <p:cNvSpPr>
              <a:spLocks/>
            </p:cNvSpPr>
            <p:nvPr/>
          </p:nvSpPr>
          <p:spPr bwMode="gray">
            <a:xfrm>
              <a:off x="385810" y="406470"/>
              <a:ext cx="214021" cy="6627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Rectangle 12"/>
            <p:cNvSpPr>
              <a:spLocks noChangeArrowheads="1"/>
            </p:cNvSpPr>
            <p:nvPr/>
          </p:nvSpPr>
          <p:spPr bwMode="gray">
            <a:xfrm>
              <a:off x="385810" y="595637"/>
              <a:ext cx="214021" cy="1795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Rectangle 13"/>
            <p:cNvSpPr>
              <a:spLocks noChangeArrowheads="1"/>
            </p:cNvSpPr>
            <p:nvPr/>
          </p:nvSpPr>
          <p:spPr bwMode="gray">
            <a:xfrm>
              <a:off x="514222" y="492078"/>
              <a:ext cx="2209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Rectangle 14"/>
            <p:cNvSpPr>
              <a:spLocks noChangeArrowheads="1"/>
            </p:cNvSpPr>
            <p:nvPr/>
          </p:nvSpPr>
          <p:spPr bwMode="gray">
            <a:xfrm>
              <a:off x="450706" y="492078"/>
              <a:ext cx="2071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Rectangle 15"/>
            <p:cNvSpPr>
              <a:spLocks noChangeArrowheads="1"/>
            </p:cNvSpPr>
            <p:nvPr/>
          </p:nvSpPr>
          <p:spPr bwMode="gray">
            <a:xfrm>
              <a:off x="385810" y="492078"/>
              <a:ext cx="2209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Rectangle 16"/>
            <p:cNvSpPr>
              <a:spLocks noChangeArrowheads="1"/>
            </p:cNvSpPr>
            <p:nvPr/>
          </p:nvSpPr>
          <p:spPr bwMode="gray">
            <a:xfrm>
              <a:off x="577738" y="492078"/>
              <a:ext cx="2209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sp>
        <p:nvSpPr>
          <p:cNvPr id="19" name="Text Placeholder 18"/>
          <p:cNvSpPr>
            <a:spLocks noGrp="1"/>
          </p:cNvSpPr>
          <p:nvPr>
            <p:ph type="body" sz="quarter" idx="10" hasCustomPrompt="1"/>
          </p:nvPr>
        </p:nvSpPr>
        <p:spPr bwMode="gray">
          <a:xfrm>
            <a:off x="262272" y="97401"/>
            <a:ext cx="2543175" cy="123111"/>
          </a:xfrm>
        </p:spPr>
        <p:txBody>
          <a:bodyPr/>
          <a:lstStyle>
            <a:lvl1pPr marL="0" indent="0">
              <a:spcBef>
                <a:spcPts val="0"/>
              </a:spcBef>
              <a:buNone/>
              <a:defRPr sz="800"/>
            </a:lvl1pPr>
          </a:lstStyle>
          <a:p>
            <a:pPr lvl="0"/>
            <a:r>
              <a:rPr lang="en-US" dirty="0"/>
              <a:t>Top Kicker – Verdana 8pt Regular, Title Case</a:t>
            </a:r>
          </a:p>
        </p:txBody>
      </p:sp>
      <p:sp>
        <p:nvSpPr>
          <p:cNvPr id="21" name="Text Placeholder 20"/>
          <p:cNvSpPr>
            <a:spLocks noGrp="1"/>
          </p:cNvSpPr>
          <p:nvPr>
            <p:ph type="body" sz="quarter" idx="11" hasCustomPrompt="1"/>
          </p:nvPr>
        </p:nvSpPr>
        <p:spPr bwMode="gray">
          <a:xfrm>
            <a:off x="266700" y="640267"/>
            <a:ext cx="5867400" cy="184666"/>
          </a:xfrm>
        </p:spPr>
        <p:txBody>
          <a:bodyPr/>
          <a:lstStyle>
            <a:lvl1pPr marL="0" indent="0">
              <a:spcBef>
                <a:spcPts val="0"/>
              </a:spcBef>
              <a:buNone/>
              <a:defRPr sz="1200"/>
            </a:lvl1pPr>
          </a:lstStyle>
          <a:p>
            <a:pPr lvl="0"/>
            <a:r>
              <a:rPr lang="en-US" dirty="0"/>
              <a:t>Slide Subtitle – Verdana 12pt Regular, Title Case</a:t>
            </a:r>
          </a:p>
        </p:txBody>
      </p:sp>
      <p:sp>
        <p:nvSpPr>
          <p:cNvPr id="23" name="Text Placeholder 22"/>
          <p:cNvSpPr>
            <a:spLocks noGrp="1"/>
          </p:cNvSpPr>
          <p:nvPr>
            <p:ph type="body" sz="quarter" idx="12" hasCustomPrompt="1"/>
          </p:nvPr>
        </p:nvSpPr>
        <p:spPr bwMode="gray">
          <a:xfrm>
            <a:off x="266700" y="309824"/>
            <a:ext cx="5472363" cy="256480"/>
          </a:xfrm>
        </p:spPr>
        <p:txBody>
          <a:bodyPr anchor="b" anchorCtr="0"/>
          <a:lstStyle>
            <a:lvl1pPr marL="0" indent="0">
              <a:lnSpc>
                <a:spcPts val="2000"/>
              </a:lnSpc>
              <a:spcBef>
                <a:spcPts val="0"/>
              </a:spcBef>
              <a:buNone/>
              <a:defRPr sz="1800" spc="50" baseline="0">
                <a:latin typeface="+mj-lt"/>
              </a:defRPr>
            </a:lvl1pPr>
          </a:lstStyle>
          <a:p>
            <a:pPr lvl="0"/>
            <a:r>
              <a:rPr lang="en-US" dirty="0"/>
              <a:t>Slide Title – Rockwell 18pt Regular, Title Case</a:t>
            </a:r>
          </a:p>
        </p:txBody>
      </p:sp>
      <p:sp>
        <p:nvSpPr>
          <p:cNvPr id="28" name="Text Placeholder 27"/>
          <p:cNvSpPr>
            <a:spLocks noGrp="1"/>
          </p:cNvSpPr>
          <p:nvPr>
            <p:ph type="body" sz="quarter" idx="13" hasCustomPrompt="1"/>
          </p:nvPr>
        </p:nvSpPr>
        <p:spPr bwMode="gray">
          <a:xfrm>
            <a:off x="4081645" y="4600545"/>
            <a:ext cx="2319155" cy="200055"/>
          </a:xfrm>
        </p:spPr>
        <p:txBody>
          <a:bodyPr rIns="64008" bIns="45720" anchor="b" anchorCtr="0"/>
          <a:lstStyle>
            <a:lvl1pPr marL="0" indent="0">
              <a:buNone/>
              <a:defRPr sz="500">
                <a:solidFill>
                  <a:schemeClr val="tx1"/>
                </a:solidFill>
              </a:defRPr>
            </a:lvl1pPr>
          </a:lstStyle>
          <a:p>
            <a:pPr lvl="0"/>
            <a:r>
              <a:rPr lang="en-US" dirty="0"/>
              <a:t>Source: Click to add source. Use a single space after “Source:” and a period at the end of the source. Stretch the box to the left as needed.</a:t>
            </a:r>
          </a:p>
        </p:txBody>
      </p:sp>
      <p:sp>
        <p:nvSpPr>
          <p:cNvPr id="30" name="Text Placeholder 29"/>
          <p:cNvSpPr>
            <a:spLocks noGrp="1"/>
          </p:cNvSpPr>
          <p:nvPr>
            <p:ph type="body" sz="quarter" idx="14" hasCustomPrompt="1"/>
          </p:nvPr>
        </p:nvSpPr>
        <p:spPr bwMode="gray">
          <a:xfrm>
            <a:off x="0" y="4403825"/>
            <a:ext cx="2004960" cy="230832"/>
          </a:xfrm>
        </p:spPr>
        <p:txBody>
          <a:bodyPr lIns="64008" anchor="b" anchorCtr="0"/>
          <a:lstStyle>
            <a:lvl1pPr marL="118872" indent="-115888">
              <a:spcBef>
                <a:spcPts val="200"/>
              </a:spcBef>
              <a:buFont typeface="+mj-lt"/>
              <a:buAutoNum type="arabicParenR"/>
              <a:defRPr sz="500"/>
            </a:lvl1pPr>
          </a:lstStyle>
          <a:p>
            <a:pPr lvl="0"/>
            <a:r>
              <a:rPr lang="en-US" dirty="0"/>
              <a:t>Click to add footnote. Numbers appear automatically (no additional space or tab needed). Use a period at the end of each footnote. Stretch the box to the right as needed.</a:t>
            </a:r>
          </a:p>
        </p:txBody>
      </p:sp>
      <p:sp>
        <p:nvSpPr>
          <p:cNvPr id="38" name="TextBox 37"/>
          <p:cNvSpPr txBox="1"/>
          <p:nvPr userDrawn="1"/>
        </p:nvSpPr>
        <p:spPr bwMode="gray">
          <a:xfrm>
            <a:off x="6163373" y="444101"/>
            <a:ext cx="186372" cy="100027"/>
          </a:xfrm>
          <a:prstGeom prst="rect">
            <a:avLst/>
          </a:prstGeom>
          <a:solidFill>
            <a:schemeClr val="bg2"/>
          </a:solidFill>
        </p:spPr>
        <p:txBody>
          <a:bodyPr wrap="square" lIns="0" tIns="0" rIns="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spTree>
    <p:extLst>
      <p:ext uri="{BB962C8B-B14F-4D97-AF65-F5344CB8AC3E}">
        <p14:creationId xmlns:p14="http://schemas.microsoft.com/office/powerpoint/2010/main" val="3952269288"/>
      </p:ext>
    </p:extLst>
  </p:cSld>
  <p:clrMapOvr>
    <a:masterClrMapping/>
  </p:clrMapOvr>
</p:sldLayout>
</file>

<file path=ppt/slideLayouts/slideLayout19.xml><?xml version="1.0" encoding="utf-8"?>
<p:sldLayout xmlns:a="http://schemas.openxmlformats.org/drawingml/2006/main" xmlns:r="http://schemas.openxmlformats.org/officeDocument/2006/relationships" xmlns:p="http://schemas.openxmlformats.org/presentationml/2006/main" showMasterSp="0" preserve="1" userDrawn="1">
  <p:cSld name="Instructions">
    <p:bg bwMode="gray">
      <p:bgRef idx="1001">
        <a:schemeClr val="bg1"/>
      </p:bgRef>
    </p:bg>
    <p:spTree>
      <p:nvGrpSpPr>
        <p:cNvPr id="1" name=""/>
        <p:cNvGrpSpPr/>
        <p:nvPr/>
      </p:nvGrpSpPr>
      <p:grpSpPr>
        <a:xfrm>
          <a:off x="0" y="0"/>
          <a:ext cx="0" cy="0"/>
          <a:chOff x="0" y="0"/>
          <a:chExt cx="0" cy="0"/>
        </a:xfrm>
      </p:grpSpPr>
      <p:sp>
        <p:nvSpPr>
          <p:cNvPr id="22" name="Rectangle 21"/>
          <p:cNvSpPr/>
          <p:nvPr userDrawn="1"/>
        </p:nvSpPr>
        <p:spPr bwMode="gray">
          <a:xfrm>
            <a:off x="0" y="444200"/>
            <a:ext cx="2502244" cy="4356399"/>
          </a:xfrm>
          <a:prstGeom prst="rect">
            <a:avLst/>
          </a:prstGeom>
          <a:solidFill>
            <a:schemeClr val="accent5"/>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23" name="TextBox 22"/>
          <p:cNvSpPr txBox="1"/>
          <p:nvPr userDrawn="1"/>
        </p:nvSpPr>
        <p:spPr bwMode="gray">
          <a:xfrm>
            <a:off x="264105" y="1537982"/>
            <a:ext cx="2068331" cy="692497"/>
          </a:xfrm>
          <a:prstGeom prst="rect">
            <a:avLst/>
          </a:prstGeom>
          <a:noFill/>
        </p:spPr>
        <p:txBody>
          <a:bodyPr wrap="square" lIns="0" tIns="0" rIns="0" bIns="0" rtlCol="0">
            <a:spAutoFit/>
          </a:bodyPr>
          <a:lstStyle/>
          <a:p>
            <a:pPr algn="l">
              <a:spcBef>
                <a:spcPts val="500"/>
              </a:spcBef>
            </a:pPr>
            <a:r>
              <a:rPr lang="en-US" sz="2500" b="1" dirty="0">
                <a:solidFill>
                  <a:schemeClr val="bg1"/>
                </a:solidFill>
              </a:rPr>
              <a:t>4:3</a:t>
            </a:r>
            <a:br>
              <a:rPr lang="en-US" sz="2500" b="1" dirty="0">
                <a:solidFill>
                  <a:schemeClr val="bg1"/>
                </a:solidFill>
              </a:rPr>
            </a:br>
            <a:r>
              <a:rPr lang="en-US" sz="2000" b="0" dirty="0">
                <a:solidFill>
                  <a:schemeClr val="bg1"/>
                </a:solidFill>
              </a:rPr>
              <a:t>On-screen</a:t>
            </a:r>
          </a:p>
        </p:txBody>
      </p:sp>
      <p:cxnSp>
        <p:nvCxnSpPr>
          <p:cNvPr id="25" name="Straight Connector 24"/>
          <p:cNvCxnSpPr/>
          <p:nvPr userDrawn="1"/>
        </p:nvCxnSpPr>
        <p:spPr bwMode="gray">
          <a:xfrm>
            <a:off x="271463" y="2406497"/>
            <a:ext cx="2060973" cy="0"/>
          </a:xfrm>
          <a:prstGeom prst="line">
            <a:avLst/>
          </a:prstGeom>
          <a:ln w="19050">
            <a:solidFill>
              <a:schemeClr val="accent6"/>
            </a:solidFill>
          </a:ln>
        </p:spPr>
        <p:style>
          <a:lnRef idx="1">
            <a:schemeClr val="accent1"/>
          </a:lnRef>
          <a:fillRef idx="0">
            <a:schemeClr val="accent1"/>
          </a:fillRef>
          <a:effectRef idx="0">
            <a:schemeClr val="accent1"/>
          </a:effectRef>
          <a:fontRef idx="minor">
            <a:schemeClr val="tx1"/>
          </a:fontRef>
        </p:style>
      </p:cxnSp>
      <p:sp>
        <p:nvSpPr>
          <p:cNvPr id="26" name="TextBox 25"/>
          <p:cNvSpPr txBox="1"/>
          <p:nvPr userDrawn="1"/>
        </p:nvSpPr>
        <p:spPr bwMode="gray">
          <a:xfrm>
            <a:off x="271463" y="2484809"/>
            <a:ext cx="2173362" cy="169277"/>
          </a:xfrm>
          <a:prstGeom prst="rect">
            <a:avLst/>
          </a:prstGeom>
          <a:noFill/>
        </p:spPr>
        <p:txBody>
          <a:bodyPr wrap="square" lIns="0" tIns="0" rIns="0" bIns="0" rtlCol="0">
            <a:spAutoFit/>
          </a:bodyPr>
          <a:lstStyle/>
          <a:p>
            <a:pPr>
              <a:spcBef>
                <a:spcPts val="500"/>
              </a:spcBef>
            </a:pPr>
            <a:r>
              <a:rPr lang="pt-BR" sz="1100" dirty="0">
                <a:solidFill>
                  <a:schemeClr val="bg1"/>
                </a:solidFill>
              </a:rPr>
              <a:t>All projected presentations:</a:t>
            </a:r>
          </a:p>
        </p:txBody>
      </p:sp>
      <p:pic>
        <p:nvPicPr>
          <p:cNvPr id="33" name="Picture 32" descr="Screen Clipping"/>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666233" y="617182"/>
            <a:ext cx="3459061" cy="2596812"/>
          </a:xfrm>
          <a:prstGeom prst="rect">
            <a:avLst/>
          </a:prstGeom>
          <a:ln w="6350">
            <a:solidFill>
              <a:schemeClr val="accent4"/>
            </a:solidFill>
            <a:miter lim="800000"/>
          </a:ln>
        </p:spPr>
      </p:pic>
      <p:pic>
        <p:nvPicPr>
          <p:cNvPr id="27" name="Picture 26"/>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271464" y="768186"/>
            <a:ext cx="1244214" cy="477850"/>
          </a:xfrm>
          <a:prstGeom prst="rect">
            <a:avLst/>
          </a:prstGeom>
        </p:spPr>
      </p:pic>
      <p:sp>
        <p:nvSpPr>
          <p:cNvPr id="32" name="TextBox 31"/>
          <p:cNvSpPr txBox="1"/>
          <p:nvPr userDrawn="1"/>
        </p:nvSpPr>
        <p:spPr bwMode="gray">
          <a:xfrm>
            <a:off x="455635" y="2789022"/>
            <a:ext cx="1344839" cy="1025922"/>
          </a:xfrm>
          <a:prstGeom prst="rect">
            <a:avLst/>
          </a:prstGeom>
          <a:noFill/>
        </p:spPr>
        <p:txBody>
          <a:bodyPr wrap="square" lIns="0" tIns="0" rIns="0" bIns="0" rtlCol="0">
            <a:spAutoFit/>
          </a:bodyPr>
          <a:lstStyle/>
          <a:p>
            <a:pPr marL="112713" indent="-112713">
              <a:spcBef>
                <a:spcPts val="500"/>
              </a:spcBef>
              <a:buFont typeface="Arial" panose="020B0604020202020204" pitchFamily="34" charset="0"/>
              <a:buChar char="•"/>
            </a:pPr>
            <a:r>
              <a:rPr lang="en-US" sz="1000" dirty="0">
                <a:solidFill>
                  <a:schemeClr val="bg1"/>
                </a:solidFill>
              </a:rPr>
              <a:t>National meetings</a:t>
            </a:r>
          </a:p>
          <a:p>
            <a:pPr marL="112713" indent="-112713">
              <a:spcBef>
                <a:spcPts val="500"/>
              </a:spcBef>
              <a:buFont typeface="Arial" panose="020B0604020202020204" pitchFamily="34" charset="0"/>
              <a:buChar char="•"/>
            </a:pPr>
            <a:r>
              <a:rPr lang="en-US" sz="1000" dirty="0" err="1">
                <a:solidFill>
                  <a:schemeClr val="bg1"/>
                </a:solidFill>
              </a:rPr>
              <a:t>Webconferences</a:t>
            </a:r>
            <a:endParaRPr lang="en-US" sz="1000" dirty="0">
              <a:solidFill>
                <a:schemeClr val="bg1"/>
              </a:solidFill>
            </a:endParaRPr>
          </a:p>
          <a:p>
            <a:pPr marL="112713" indent="-112713">
              <a:spcBef>
                <a:spcPts val="500"/>
              </a:spcBef>
              <a:buFont typeface="Arial" panose="020B0604020202020204" pitchFamily="34" charset="0"/>
              <a:buChar char="•"/>
            </a:pPr>
            <a:r>
              <a:rPr lang="en-US" sz="1000" dirty="0">
                <a:solidFill>
                  <a:schemeClr val="bg1"/>
                </a:solidFill>
              </a:rPr>
              <a:t>Roundtables</a:t>
            </a:r>
          </a:p>
          <a:p>
            <a:pPr marL="112713" indent="-112713">
              <a:spcBef>
                <a:spcPts val="500"/>
              </a:spcBef>
              <a:buFont typeface="Arial" panose="020B0604020202020204" pitchFamily="34" charset="0"/>
              <a:buChar char="•"/>
            </a:pPr>
            <a:r>
              <a:rPr lang="en-US" sz="1000" dirty="0" err="1">
                <a:solidFill>
                  <a:schemeClr val="bg1"/>
                </a:solidFill>
              </a:rPr>
              <a:t>Onsites</a:t>
            </a:r>
            <a:endParaRPr lang="en-US" sz="1000" dirty="0">
              <a:solidFill>
                <a:schemeClr val="bg1"/>
              </a:solidFill>
            </a:endParaRPr>
          </a:p>
          <a:p>
            <a:pPr marL="112713" indent="-112713">
              <a:spcBef>
                <a:spcPts val="500"/>
              </a:spcBef>
              <a:buFont typeface="Arial" panose="020B0604020202020204" pitchFamily="34" charset="0"/>
              <a:buChar char="•"/>
            </a:pPr>
            <a:r>
              <a:rPr lang="en-US" sz="1000" dirty="0">
                <a:solidFill>
                  <a:schemeClr val="bg1"/>
                </a:solidFill>
              </a:rPr>
              <a:t>Conferences</a:t>
            </a:r>
          </a:p>
        </p:txBody>
      </p:sp>
      <p:sp>
        <p:nvSpPr>
          <p:cNvPr id="34" name="Rectangle 33"/>
          <p:cNvSpPr/>
          <p:nvPr userDrawn="1"/>
        </p:nvSpPr>
        <p:spPr bwMode="gray">
          <a:xfrm>
            <a:off x="0" y="0"/>
            <a:ext cx="6400800" cy="401986"/>
          </a:xfrm>
          <a:prstGeom prst="rect">
            <a:avLst/>
          </a:prstGeom>
          <a:solidFill>
            <a:srgbClr val="009900"/>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ctr" anchorCtr="0" forceAA="0" compatLnSpc="1">
            <a:prstTxWarp prst="textNoShape">
              <a:avLst/>
            </a:prstTxWarp>
            <a:noAutofit/>
          </a:bodyPr>
          <a:lstStyle/>
          <a:p>
            <a:pPr algn="l">
              <a:spcBef>
                <a:spcPts val="500"/>
              </a:spcBef>
            </a:pPr>
            <a:r>
              <a:rPr lang="en-US" sz="1200" b="1" dirty="0">
                <a:solidFill>
                  <a:schemeClr val="bg1"/>
                </a:solidFill>
              </a:rPr>
              <a:t>Delete Page After Reading   |   2017</a:t>
            </a:r>
            <a:r>
              <a:rPr lang="en-US" sz="1200" b="1" baseline="0" dirty="0">
                <a:solidFill>
                  <a:schemeClr val="bg1"/>
                </a:solidFill>
              </a:rPr>
              <a:t> Template Edition</a:t>
            </a:r>
            <a:endParaRPr lang="en-US" sz="1200" b="1" dirty="0">
              <a:solidFill>
                <a:schemeClr val="bg1"/>
              </a:solidFill>
            </a:endParaRPr>
          </a:p>
        </p:txBody>
      </p:sp>
      <p:sp>
        <p:nvSpPr>
          <p:cNvPr id="35" name="Text Placeholder 7"/>
          <p:cNvSpPr txBox="1">
            <a:spLocks/>
          </p:cNvSpPr>
          <p:nvPr userDrawn="1"/>
        </p:nvSpPr>
        <p:spPr bwMode="gray">
          <a:xfrm>
            <a:off x="277813" y="3997303"/>
            <a:ext cx="2167012" cy="564257"/>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0" indent="0" algn="l">
              <a:spcBef>
                <a:spcPts val="2400"/>
              </a:spcBef>
              <a:buNone/>
            </a:pPr>
            <a:r>
              <a:rPr lang="en-US" sz="1000" b="1" dirty="0">
                <a:solidFill>
                  <a:schemeClr val="bg1"/>
                </a:solidFill>
              </a:rPr>
              <a:t>Need help? </a:t>
            </a:r>
          </a:p>
          <a:p>
            <a:pPr marL="0" indent="0" algn="l">
              <a:spcBef>
                <a:spcPts val="800"/>
              </a:spcBef>
              <a:buNone/>
            </a:pPr>
            <a:r>
              <a:rPr lang="en-US" sz="1000" dirty="0">
                <a:solidFill>
                  <a:schemeClr val="bg1"/>
                </a:solidFill>
              </a:rPr>
              <a:t>Visit </a:t>
            </a:r>
            <a:r>
              <a:rPr lang="en-US" sz="1000" b="1" dirty="0">
                <a:solidFill>
                  <a:schemeClr val="bg1"/>
                </a:solidFill>
              </a:rPr>
              <a:t>portals.eab.com/</a:t>
            </a:r>
            <a:r>
              <a:rPr lang="en-US" sz="1000" b="1" dirty="0" err="1">
                <a:solidFill>
                  <a:schemeClr val="bg1"/>
                </a:solidFill>
              </a:rPr>
              <a:t>dss</a:t>
            </a:r>
            <a:r>
              <a:rPr lang="en-US" sz="1000" dirty="0">
                <a:solidFill>
                  <a:schemeClr val="bg1"/>
                </a:solidFill>
              </a:rPr>
              <a:t> or email </a:t>
            </a:r>
            <a:r>
              <a:rPr lang="en-US" sz="1000" b="1" dirty="0">
                <a:solidFill>
                  <a:schemeClr val="bg1"/>
                </a:solidFill>
              </a:rPr>
              <a:t>DSS-Requests@eab.com</a:t>
            </a:r>
          </a:p>
        </p:txBody>
      </p:sp>
      <p:pic>
        <p:nvPicPr>
          <p:cNvPr id="2" name="Picture 1"/>
          <p:cNvPicPr>
            <a:picLocks noChangeAspect="1"/>
          </p:cNvPicPr>
          <p:nvPr userDrawn="1"/>
        </p:nvPicPr>
        <p:blipFill>
          <a:blip r:embed="rId5">
            <a:extLst>
              <a:ext uri="{28A0092B-C50C-407E-A947-70E740481C1C}">
                <a14:useLocalDpi xmlns:a14="http://schemas.microsoft.com/office/drawing/2010/main" val="0"/>
              </a:ext>
            </a:extLst>
          </a:blip>
          <a:stretch>
            <a:fillRect/>
          </a:stretch>
        </p:blipFill>
        <p:spPr bwMode="gray">
          <a:xfrm>
            <a:off x="2663289" y="3320517"/>
            <a:ext cx="3459699" cy="1308452"/>
          </a:xfrm>
          <a:prstGeom prst="rect">
            <a:avLst/>
          </a:prstGeom>
        </p:spPr>
      </p:pic>
    </p:spTree>
    <p:custDataLst>
      <p:tags r:id="rId1"/>
    </p:custDataLst>
    <p:extLst>
      <p:ext uri="{BB962C8B-B14F-4D97-AF65-F5344CB8AC3E}">
        <p14:creationId xmlns:p14="http://schemas.microsoft.com/office/powerpoint/2010/main" val="1246013275"/>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Presentation Title">
    <p:bg bwMode="gray">
      <p:bgPr>
        <a:solidFill>
          <a:srgbClr val="003D7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812800" y="2115916"/>
            <a:ext cx="4389120" cy="692497"/>
          </a:xfrm>
          <a:prstGeom prst="rect">
            <a:avLst/>
          </a:prstGeom>
        </p:spPr>
        <p:txBody>
          <a:bodyPr lIns="0" tIns="0" rIns="0" bIns="0" anchor="b" anchorCtr="0">
            <a:spAutoFit/>
          </a:bodyPr>
          <a:lstStyle>
            <a:lvl1pPr>
              <a:lnSpc>
                <a:spcPct val="90000"/>
              </a:lnSpc>
              <a:defRPr sz="2500" b="0" baseline="0">
                <a:solidFill>
                  <a:schemeClr val="bg1"/>
                </a:solidFill>
              </a:defRPr>
            </a:lvl1pPr>
          </a:lstStyle>
          <a:p>
            <a:pPr lvl="0"/>
            <a:r>
              <a:rPr lang="en-US" dirty="0"/>
              <a:t>Presentation Title – Rockwell 25pt Regular, Title Case</a:t>
            </a:r>
          </a:p>
        </p:txBody>
      </p:sp>
      <p:sp>
        <p:nvSpPr>
          <p:cNvPr id="5" name="Text Placeholder 4"/>
          <p:cNvSpPr>
            <a:spLocks noGrp="1"/>
          </p:cNvSpPr>
          <p:nvPr>
            <p:ph type="body" sz="quarter" idx="13" hasCustomPrompt="1"/>
          </p:nvPr>
        </p:nvSpPr>
        <p:spPr bwMode="gray">
          <a:xfrm>
            <a:off x="812800" y="2924994"/>
            <a:ext cx="4389120" cy="169277"/>
          </a:xfrm>
        </p:spPr>
        <p:txBody>
          <a:bodyPr/>
          <a:lstStyle>
            <a:lvl1pPr marL="0" indent="0">
              <a:spcBef>
                <a:spcPts val="0"/>
              </a:spcBef>
              <a:buNone/>
              <a:defRPr sz="1100" baseline="0">
                <a:solidFill>
                  <a:schemeClr val="accent1"/>
                </a:solidFill>
              </a:defRPr>
            </a:lvl1pPr>
            <a:lvl2pPr marL="114300" indent="0">
              <a:buNone/>
              <a:defRPr sz="1100">
                <a:solidFill>
                  <a:schemeClr val="accent1"/>
                </a:solidFill>
              </a:defRPr>
            </a:lvl2pPr>
            <a:lvl3pPr marL="228600" indent="0">
              <a:buNone/>
              <a:defRPr sz="1100">
                <a:solidFill>
                  <a:schemeClr val="accent1"/>
                </a:solidFill>
              </a:defRPr>
            </a:lvl3pPr>
            <a:lvl4pPr marL="342900" indent="0">
              <a:buNone/>
              <a:defRPr sz="1100">
                <a:solidFill>
                  <a:schemeClr val="accent1"/>
                </a:solidFill>
              </a:defRPr>
            </a:lvl4pPr>
            <a:lvl5pPr marL="457200" indent="0">
              <a:buNone/>
              <a:defRPr sz="1100">
                <a:solidFill>
                  <a:schemeClr val="accent1"/>
                </a:solidFill>
              </a:defRPr>
            </a:lvl5pPr>
          </a:lstStyle>
          <a:p>
            <a:pPr lvl="0"/>
            <a:r>
              <a:rPr lang="en-US" dirty="0"/>
              <a:t>Presentation Subtitle – Verdana 11pt Regular, Title Case</a:t>
            </a:r>
          </a:p>
        </p:txBody>
      </p:sp>
      <p:sp>
        <p:nvSpPr>
          <p:cNvPr id="7" name="Text Placeholder 6"/>
          <p:cNvSpPr>
            <a:spLocks noGrp="1"/>
          </p:cNvSpPr>
          <p:nvPr>
            <p:ph type="body" sz="quarter" idx="14" hasCustomPrompt="1"/>
          </p:nvPr>
        </p:nvSpPr>
        <p:spPr bwMode="gray">
          <a:xfrm>
            <a:off x="4294188" y="4245789"/>
            <a:ext cx="1828800" cy="276999"/>
          </a:xfrm>
        </p:spPr>
        <p:txBody>
          <a:bodyPr anchor="b" anchorCtr="0"/>
          <a:lstStyle>
            <a:lvl1pPr marL="0" indent="0" algn="r">
              <a:spcBef>
                <a:spcPts val="0"/>
              </a:spcBef>
              <a:buNone/>
              <a:defRPr>
                <a:solidFill>
                  <a:schemeClr val="bg1"/>
                </a:solidFill>
              </a:defRPr>
            </a:lvl1pPr>
            <a:lvl2pPr marL="114300" indent="0">
              <a:buNone/>
              <a:defRPr>
                <a:solidFill>
                  <a:schemeClr val="bg1"/>
                </a:solidFill>
              </a:defRPr>
            </a:lvl2pPr>
            <a:lvl3pPr marL="228600" indent="0">
              <a:buNone/>
              <a:defRPr>
                <a:solidFill>
                  <a:schemeClr val="bg1"/>
                </a:solidFill>
              </a:defRPr>
            </a:lvl3pPr>
            <a:lvl4pPr marL="342900" indent="0">
              <a:buNone/>
              <a:defRPr>
                <a:solidFill>
                  <a:schemeClr val="bg1"/>
                </a:solidFill>
              </a:defRPr>
            </a:lvl4pPr>
            <a:lvl5pPr marL="457200" indent="0">
              <a:buNone/>
              <a:defRPr>
                <a:solidFill>
                  <a:schemeClr val="bg1"/>
                </a:solidFill>
              </a:defRPr>
            </a:lvl5pPr>
          </a:lstStyle>
          <a:p>
            <a:pPr lvl="0"/>
            <a:r>
              <a:rPr lang="en-US" dirty="0"/>
              <a:t>Program Name Appears Here Identically to Official Display</a:t>
            </a:r>
          </a:p>
        </p:txBody>
      </p:sp>
      <p:sp>
        <p:nvSpPr>
          <p:cNvPr id="8" name="Rectangle 7"/>
          <p:cNvSpPr/>
          <p:nvPr userDrawn="1"/>
        </p:nvSpPr>
        <p:spPr bwMode="gray">
          <a:xfrm>
            <a:off x="1" y="1"/>
            <a:ext cx="6400800" cy="1065790"/>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cxnSp>
        <p:nvCxnSpPr>
          <p:cNvPr id="9" name="Straight Connector 8"/>
          <p:cNvCxnSpPr/>
          <p:nvPr userDrawn="1"/>
        </p:nvCxnSpPr>
        <p:spPr bwMode="gray">
          <a:xfrm>
            <a:off x="0" y="1065791"/>
            <a:ext cx="6400799" cy="0"/>
          </a:xfrm>
          <a:prstGeom prst="line">
            <a:avLst/>
          </a:prstGeom>
          <a:noFill/>
          <a:ln w="38100" cap="flat" cmpd="sng" algn="ctr">
            <a:solidFill>
              <a:schemeClr val="accent6"/>
            </a:solidFill>
            <a:prstDash val="solid"/>
            <a:miter lim="800000"/>
          </a:ln>
          <a:effectLst/>
        </p:spPr>
      </p:cxn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80551" y="274987"/>
            <a:ext cx="1174986" cy="512064"/>
          </a:xfrm>
          <a:prstGeom prst="rect">
            <a:avLst/>
          </a:prstGeom>
        </p:spPr>
      </p:pic>
    </p:spTree>
    <p:custDataLst>
      <p:tags r:id="rId1"/>
    </p:custDataLst>
    <p:extLst>
      <p:ext uri="{BB962C8B-B14F-4D97-AF65-F5344CB8AC3E}">
        <p14:creationId xmlns:p14="http://schemas.microsoft.com/office/powerpoint/2010/main" val="2909182305"/>
      </p:ext>
    </p:extLst>
  </p:cSld>
  <p:clrMapOvr>
    <a:masterClrMapping/>
  </p:clrMapOvr>
  <p:extLst>
    <p:ext uri="{DCECCB84-F9BA-43D5-87BE-67443E8EF086}">
      <p15:sldGuideLst xmlns:p15="http://schemas.microsoft.com/office/powerpoint/2012/main">
        <p15:guide id="1" pos="512" userDrawn="1">
          <p15:clr>
            <a:srgbClr val="FBAE40"/>
          </p15:clr>
        </p15:guide>
        <p15:guide id="0" orient="horz" pos="1770" userDrawn="1">
          <p15:clr>
            <a:srgbClr val="FBAE40"/>
          </p15:clr>
        </p15:guide>
        <p15:guide id="2" orient="horz" pos="1842" userDrawn="1">
          <p15:clr>
            <a:srgbClr val="FBAE40"/>
          </p15:clr>
        </p15:guide>
      </p15:sldGuideLst>
    </p:ext>
  </p:extLst>
</p:sldLayout>
</file>

<file path=ppt/slideLayouts/slideLayout20.xml><?xml version="1.0" encoding="utf-8"?>
<p:sldLayout xmlns:a="http://schemas.openxmlformats.org/drawingml/2006/main" xmlns:r="http://schemas.openxmlformats.org/officeDocument/2006/relationships" xmlns:p="http://schemas.openxmlformats.org/presentationml/2006/main" preserve="1" userDrawn="1">
  <p:cSld name="Presentation Title">
    <p:bg bwMode="gray">
      <p:bgPr>
        <a:solidFill>
          <a:srgbClr val="003D7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812800" y="2115916"/>
            <a:ext cx="4389120" cy="692497"/>
          </a:xfrm>
          <a:prstGeom prst="rect">
            <a:avLst/>
          </a:prstGeom>
        </p:spPr>
        <p:txBody>
          <a:bodyPr lIns="0" tIns="0" rIns="0" bIns="0" anchor="b" anchorCtr="0">
            <a:spAutoFit/>
          </a:bodyPr>
          <a:lstStyle>
            <a:lvl1pPr>
              <a:lnSpc>
                <a:spcPct val="90000"/>
              </a:lnSpc>
              <a:defRPr sz="2500" b="0" baseline="0">
                <a:solidFill>
                  <a:schemeClr val="bg1"/>
                </a:solidFill>
              </a:defRPr>
            </a:lvl1pPr>
          </a:lstStyle>
          <a:p>
            <a:pPr lvl="0"/>
            <a:r>
              <a:rPr lang="en-US" dirty="0"/>
              <a:t>Presentation Title – Rockwell 25pt Regular, Title Case</a:t>
            </a:r>
          </a:p>
        </p:txBody>
      </p:sp>
      <p:sp>
        <p:nvSpPr>
          <p:cNvPr id="5" name="Text Placeholder 4"/>
          <p:cNvSpPr>
            <a:spLocks noGrp="1"/>
          </p:cNvSpPr>
          <p:nvPr>
            <p:ph type="body" sz="quarter" idx="13" hasCustomPrompt="1"/>
          </p:nvPr>
        </p:nvSpPr>
        <p:spPr bwMode="gray">
          <a:xfrm>
            <a:off x="812800" y="2924994"/>
            <a:ext cx="4389120" cy="169277"/>
          </a:xfrm>
        </p:spPr>
        <p:txBody>
          <a:bodyPr/>
          <a:lstStyle>
            <a:lvl1pPr marL="0" indent="0">
              <a:spcBef>
                <a:spcPts val="0"/>
              </a:spcBef>
              <a:buNone/>
              <a:defRPr sz="1100" baseline="0">
                <a:solidFill>
                  <a:schemeClr val="accent1"/>
                </a:solidFill>
              </a:defRPr>
            </a:lvl1pPr>
            <a:lvl2pPr marL="114300" indent="0">
              <a:buNone/>
              <a:defRPr sz="1100">
                <a:solidFill>
                  <a:schemeClr val="accent1"/>
                </a:solidFill>
              </a:defRPr>
            </a:lvl2pPr>
            <a:lvl3pPr marL="228600" indent="0">
              <a:buNone/>
              <a:defRPr sz="1100">
                <a:solidFill>
                  <a:schemeClr val="accent1"/>
                </a:solidFill>
              </a:defRPr>
            </a:lvl3pPr>
            <a:lvl4pPr marL="342900" indent="0">
              <a:buNone/>
              <a:defRPr sz="1100">
                <a:solidFill>
                  <a:schemeClr val="accent1"/>
                </a:solidFill>
              </a:defRPr>
            </a:lvl4pPr>
            <a:lvl5pPr marL="457200" indent="0">
              <a:buNone/>
              <a:defRPr sz="1100">
                <a:solidFill>
                  <a:schemeClr val="accent1"/>
                </a:solidFill>
              </a:defRPr>
            </a:lvl5pPr>
          </a:lstStyle>
          <a:p>
            <a:pPr lvl="0"/>
            <a:r>
              <a:rPr lang="en-US" dirty="0"/>
              <a:t>Presentation Subtitle – Verdana 11pt Regular, Title Case</a:t>
            </a:r>
          </a:p>
        </p:txBody>
      </p:sp>
      <p:sp>
        <p:nvSpPr>
          <p:cNvPr id="7" name="Text Placeholder 6"/>
          <p:cNvSpPr>
            <a:spLocks noGrp="1"/>
          </p:cNvSpPr>
          <p:nvPr>
            <p:ph type="body" sz="quarter" idx="14" hasCustomPrompt="1"/>
          </p:nvPr>
        </p:nvSpPr>
        <p:spPr bwMode="gray">
          <a:xfrm>
            <a:off x="4294188" y="4245789"/>
            <a:ext cx="1828800" cy="276999"/>
          </a:xfrm>
        </p:spPr>
        <p:txBody>
          <a:bodyPr anchor="b" anchorCtr="0"/>
          <a:lstStyle>
            <a:lvl1pPr marL="0" indent="0" algn="r">
              <a:spcBef>
                <a:spcPts val="0"/>
              </a:spcBef>
              <a:buNone/>
              <a:defRPr>
                <a:solidFill>
                  <a:schemeClr val="bg1"/>
                </a:solidFill>
              </a:defRPr>
            </a:lvl1pPr>
            <a:lvl2pPr marL="114300" indent="0">
              <a:buNone/>
              <a:defRPr>
                <a:solidFill>
                  <a:schemeClr val="bg1"/>
                </a:solidFill>
              </a:defRPr>
            </a:lvl2pPr>
            <a:lvl3pPr marL="228600" indent="0">
              <a:buNone/>
              <a:defRPr>
                <a:solidFill>
                  <a:schemeClr val="bg1"/>
                </a:solidFill>
              </a:defRPr>
            </a:lvl3pPr>
            <a:lvl4pPr marL="342900" indent="0">
              <a:buNone/>
              <a:defRPr>
                <a:solidFill>
                  <a:schemeClr val="bg1"/>
                </a:solidFill>
              </a:defRPr>
            </a:lvl4pPr>
            <a:lvl5pPr marL="457200" indent="0">
              <a:buNone/>
              <a:defRPr>
                <a:solidFill>
                  <a:schemeClr val="bg1"/>
                </a:solidFill>
              </a:defRPr>
            </a:lvl5pPr>
          </a:lstStyle>
          <a:p>
            <a:pPr lvl="0"/>
            <a:r>
              <a:rPr lang="en-US" dirty="0"/>
              <a:t>Program Name Appears Here Identically to Official Display</a:t>
            </a:r>
          </a:p>
        </p:txBody>
      </p:sp>
      <p:sp>
        <p:nvSpPr>
          <p:cNvPr id="8" name="Rectangle 7"/>
          <p:cNvSpPr/>
          <p:nvPr userDrawn="1"/>
        </p:nvSpPr>
        <p:spPr bwMode="gray">
          <a:xfrm>
            <a:off x="1" y="1"/>
            <a:ext cx="6400800" cy="1065790"/>
          </a:xfrm>
          <a:prstGeom prst="rect">
            <a:avLst/>
          </a:prstGeom>
          <a:solidFill>
            <a:schemeClr val="bg1"/>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cxnSp>
        <p:nvCxnSpPr>
          <p:cNvPr id="9" name="Straight Connector 8"/>
          <p:cNvCxnSpPr/>
          <p:nvPr userDrawn="1"/>
        </p:nvCxnSpPr>
        <p:spPr bwMode="gray">
          <a:xfrm>
            <a:off x="0" y="1065791"/>
            <a:ext cx="6400799" cy="0"/>
          </a:xfrm>
          <a:prstGeom prst="line">
            <a:avLst/>
          </a:prstGeom>
          <a:noFill/>
          <a:ln w="38100" cap="flat" cmpd="sng" algn="ctr">
            <a:solidFill>
              <a:schemeClr val="accent6"/>
            </a:solidFill>
            <a:prstDash val="solid"/>
            <a:miter lim="800000"/>
          </a:ln>
          <a:effectLst/>
        </p:spPr>
      </p:cxnSp>
      <p:pic>
        <p:nvPicPr>
          <p:cNvPr id="11" name="Picture 10"/>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80551" y="274987"/>
            <a:ext cx="1174986" cy="512064"/>
          </a:xfrm>
          <a:prstGeom prst="rect">
            <a:avLst/>
          </a:prstGeom>
        </p:spPr>
      </p:pic>
    </p:spTree>
    <p:custDataLst>
      <p:tags r:id="rId1"/>
    </p:custDataLst>
    <p:extLst>
      <p:ext uri="{BB962C8B-B14F-4D97-AF65-F5344CB8AC3E}">
        <p14:creationId xmlns:p14="http://schemas.microsoft.com/office/powerpoint/2010/main" val="1197269423"/>
      </p:ext>
    </p:extLst>
  </p:cSld>
  <p:clrMapOvr>
    <a:masterClrMapping/>
  </p:clrMapOvr>
  <p:extLst>
    <p:ext uri="{DCECCB84-F9BA-43D5-87BE-67443E8EF086}">
      <p15:sldGuideLst xmlns:p15="http://schemas.microsoft.com/office/powerpoint/2012/main">
        <p15:guide id="1" pos="512">
          <p15:clr>
            <a:srgbClr val="FBAE40"/>
          </p15:clr>
        </p15:guide>
        <p15:guide id="0" orient="horz" pos="1770">
          <p15:clr>
            <a:srgbClr val="FBAE40"/>
          </p15:clr>
        </p15:guide>
        <p15:guide id="2" orient="horz" pos="1842">
          <p15:clr>
            <a:srgbClr val="FBAE40"/>
          </p15:clr>
        </p15:guide>
      </p15:sldGuideLst>
    </p:ext>
  </p:extLst>
</p:sldLayout>
</file>

<file path=ppt/slideLayouts/slideLayout21.xml><?xml version="1.0" encoding="utf-8"?>
<p:sldLayout xmlns:a="http://schemas.openxmlformats.org/drawingml/2006/main" xmlns:r="http://schemas.openxmlformats.org/officeDocument/2006/relationships" xmlns:p="http://schemas.openxmlformats.org/presentationml/2006/main" preserve="1" userDrawn="1">
  <p:cSld name="EAB In-Brief">
    <p:bg bwMode="gray">
      <p:bgPr>
        <a:solidFill>
          <a:schemeClr val="bg1"/>
        </a:solidFill>
        <a:effectLst/>
      </p:bgPr>
    </p:bg>
    <p:spTree>
      <p:nvGrpSpPr>
        <p:cNvPr id="1" name=""/>
        <p:cNvGrpSpPr/>
        <p:nvPr/>
      </p:nvGrpSpPr>
      <p:grpSpPr>
        <a:xfrm>
          <a:off x="0" y="0"/>
          <a:ext cx="0" cy="0"/>
          <a:chOff x="0" y="0"/>
          <a:chExt cx="0" cy="0"/>
        </a:xfrm>
      </p:grpSpPr>
      <p:sp>
        <p:nvSpPr>
          <p:cNvPr id="2" name="TextBox 1"/>
          <p:cNvSpPr txBox="1"/>
          <p:nvPr userDrawn="1"/>
        </p:nvSpPr>
        <p:spPr bwMode="gray">
          <a:xfrm>
            <a:off x="1232864" y="2106630"/>
            <a:ext cx="3935073" cy="587340"/>
          </a:xfrm>
          <a:prstGeom prst="rect">
            <a:avLst/>
          </a:prstGeom>
          <a:noFill/>
        </p:spPr>
        <p:txBody>
          <a:bodyPr wrap="square" lIns="0" tIns="0" rIns="0" bIns="0" rtlCol="0">
            <a:spAutoFit/>
          </a:bodyPr>
          <a:lstStyle/>
          <a:p>
            <a:pPr algn="ctr">
              <a:spcBef>
                <a:spcPts val="500"/>
              </a:spcBef>
            </a:pPr>
            <a:r>
              <a:rPr lang="en-US" sz="2500" dirty="0"/>
              <a:t>EAB In-Brief Placeholder</a:t>
            </a:r>
          </a:p>
          <a:p>
            <a:pPr algn="ctr">
              <a:spcBef>
                <a:spcPts val="500"/>
              </a:spcBef>
            </a:pPr>
            <a:r>
              <a:rPr lang="en-US" sz="900" cap="all" dirty="0">
                <a:solidFill>
                  <a:schemeClr val="accent3"/>
                </a:solidFill>
              </a:rPr>
              <a:t>To-come</a:t>
            </a:r>
            <a:r>
              <a:rPr lang="en-US" sz="900" cap="all" baseline="0" dirty="0">
                <a:solidFill>
                  <a:schemeClr val="accent3"/>
                </a:solidFill>
              </a:rPr>
              <a:t> in November</a:t>
            </a:r>
            <a:endParaRPr lang="en-US" sz="900" cap="all" dirty="0">
              <a:solidFill>
                <a:schemeClr val="accent3"/>
              </a:solidFill>
            </a:endParaRPr>
          </a:p>
        </p:txBody>
      </p:sp>
      <p:sp>
        <p:nvSpPr>
          <p:cNvPr id="9" name="Text Placeholder 1"/>
          <p:cNvSpPr txBox="1">
            <a:spLocks/>
          </p:cNvSpPr>
          <p:nvPr userDrawn="1"/>
        </p:nvSpPr>
        <p:spPr bwMode="gray">
          <a:xfrm>
            <a:off x="6469574" y="-5582"/>
            <a:ext cx="1382195" cy="1231188"/>
          </a:xfrm>
          <a:prstGeom prst="rect">
            <a:avLst/>
          </a:prstGeom>
          <a:solidFill>
            <a:srgbClr val="009900"/>
          </a:solidFill>
        </p:spPr>
        <p:txBody>
          <a:bodyPr vert="horz" wrap="square" lIns="64008" tIns="45720" rIns="64008" bIns="45720" rtlCol="0">
            <a:no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endParaRPr lang="en-US" dirty="0">
              <a:solidFill>
                <a:schemeClr val="bg1"/>
              </a:solidFill>
              <a:latin typeface="Arial" panose="020B0604020202020204" pitchFamily="34" charset="0"/>
              <a:cs typeface="Arial" panose="020B0604020202020204" pitchFamily="34" charset="0"/>
            </a:endParaRPr>
          </a:p>
        </p:txBody>
      </p:sp>
      <p:sp>
        <p:nvSpPr>
          <p:cNvPr id="10" name="TextBox 9"/>
          <p:cNvSpPr txBox="1"/>
          <p:nvPr userDrawn="1"/>
        </p:nvSpPr>
        <p:spPr bwMode="gray">
          <a:xfrm>
            <a:off x="6553161" y="50431"/>
            <a:ext cx="1267384" cy="553998"/>
          </a:xfrm>
          <a:prstGeom prst="rect">
            <a:avLst/>
          </a:prstGeom>
          <a:noFill/>
        </p:spPr>
        <p:txBody>
          <a:bodyPr wrap="square" lIns="0" tIns="0" rIns="0" bIns="0" rtlCol="0">
            <a:spAutoFit/>
          </a:bodyPr>
          <a:lstStyle/>
          <a:p>
            <a:pPr>
              <a:spcBef>
                <a:spcPts val="500"/>
              </a:spcBef>
            </a:pPr>
            <a:r>
              <a:rPr lang="en-US" sz="1200" b="1" dirty="0">
                <a:solidFill>
                  <a:schemeClr val="bg1"/>
                </a:solidFill>
                <a:latin typeface="Arial" panose="020B0604020202020204" pitchFamily="34" charset="0"/>
                <a:cs typeface="Arial" panose="020B0604020202020204" pitchFamily="34" charset="0"/>
              </a:rPr>
              <a:t>DO NOT EDIT THIS SLIDE FOR ANY PURPOSE</a:t>
            </a:r>
          </a:p>
        </p:txBody>
      </p:sp>
      <p:sp>
        <p:nvSpPr>
          <p:cNvPr id="11" name="TextBox 10"/>
          <p:cNvSpPr txBox="1"/>
          <p:nvPr userDrawn="1"/>
        </p:nvSpPr>
        <p:spPr bwMode="gray">
          <a:xfrm>
            <a:off x="6553161" y="722763"/>
            <a:ext cx="1267383" cy="433452"/>
          </a:xfrm>
          <a:prstGeom prst="rect">
            <a:avLst/>
          </a:prstGeom>
          <a:noFill/>
        </p:spPr>
        <p:txBody>
          <a:bodyPr wrap="square" lIns="0" tIns="0" rIns="0" bIns="0" rtlCol="0">
            <a:spAutoFit/>
          </a:bodyPr>
          <a:lstStyle/>
          <a:p>
            <a:pPr>
              <a:spcBef>
                <a:spcPts val="500"/>
              </a:spcBef>
            </a:pPr>
            <a:r>
              <a:rPr lang="en-US" sz="800" dirty="0">
                <a:solidFill>
                  <a:schemeClr val="bg1"/>
                </a:solidFill>
                <a:latin typeface="Arial" panose="020B0604020202020204" pitchFamily="34" charset="0"/>
                <a:cs typeface="Arial" panose="020B0604020202020204" pitchFamily="34" charset="0"/>
              </a:rPr>
              <a:t>If an edit is necessary,</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please contact:</a:t>
            </a:r>
          </a:p>
          <a:p>
            <a:pPr>
              <a:spcBef>
                <a:spcPts val="500"/>
              </a:spcBef>
            </a:pPr>
            <a:r>
              <a:rPr lang="en-US" sz="800" b="1" dirty="0">
                <a:solidFill>
                  <a:schemeClr val="bg1"/>
                </a:solidFill>
                <a:latin typeface="Arial" panose="020B0604020202020204" pitchFamily="34" charset="0"/>
                <a:cs typeface="Arial" panose="020B0604020202020204" pitchFamily="34" charset="0"/>
              </a:rPr>
              <a:t>DSS-Requests@eab.com</a:t>
            </a:r>
            <a:endParaRPr lang="en-US" sz="800" b="1" i="1"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476069780"/>
      </p:ext>
    </p:extLst>
  </p:cSld>
  <p:clrMapOvr>
    <a:masterClrMapping/>
  </p:clrMapOvr>
</p:sldLayout>
</file>

<file path=ppt/slideLayouts/slideLayout22.xml><?xml version="1.0" encoding="utf-8"?>
<p:sldLayout xmlns:a="http://schemas.openxmlformats.org/drawingml/2006/main" xmlns:r="http://schemas.openxmlformats.org/officeDocument/2006/relationships" xmlns:p="http://schemas.openxmlformats.org/presentationml/2006/main" preserve="1" userDrawn="1">
  <p:cSld name="Road Map">
    <p:bg bwMode="gray">
      <p:bgPr>
        <a:solidFill>
          <a:srgbClr val="003D70"/>
        </a:solidFill>
        <a:effectLst/>
      </p:bgPr>
    </p:bg>
    <p:spTree>
      <p:nvGrpSpPr>
        <p:cNvPr id="1" name=""/>
        <p:cNvGrpSpPr/>
        <p:nvPr/>
      </p:nvGrpSpPr>
      <p:grpSpPr>
        <a:xfrm>
          <a:off x="0" y="0"/>
          <a:ext cx="0" cy="0"/>
          <a:chOff x="0" y="0"/>
          <a:chExt cx="0" cy="0"/>
        </a:xfrm>
      </p:grpSpPr>
      <p:sp>
        <p:nvSpPr>
          <p:cNvPr id="11" name="Round Same Side Corner Rectangle 10"/>
          <p:cNvSpPr/>
          <p:nvPr userDrawn="1"/>
        </p:nvSpPr>
        <p:spPr bwMode="gray">
          <a:xfrm rot="10800000">
            <a:off x="5015828" y="1"/>
            <a:ext cx="843487" cy="296918"/>
          </a:xfrm>
          <a:prstGeom prst="round2SameRect">
            <a:avLst>
              <a:gd name="adj1" fmla="val 27409"/>
              <a:gd name="adj2" fmla="val 0"/>
            </a:avLst>
          </a:prstGeom>
          <a:solidFill>
            <a:schemeClr val="tx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24" name="Straight Connector 23"/>
          <p:cNvCxnSpPr/>
          <p:nvPr userDrawn="1"/>
        </p:nvCxnSpPr>
        <p:spPr bwMode="gray">
          <a:xfrm>
            <a:off x="863781" y="3942474"/>
            <a:ext cx="4673238" cy="0"/>
          </a:xfrm>
          <a:prstGeom prst="line">
            <a:avLst/>
          </a:prstGeom>
          <a:noFill/>
          <a:ln w="6350" cap="flat" cmpd="sng" algn="ctr">
            <a:solidFill>
              <a:schemeClr val="bg1"/>
            </a:solidFill>
            <a:prstDash val="solid"/>
            <a:miter lim="800000"/>
          </a:ln>
          <a:effectLst/>
        </p:spPr>
      </p:cxnSp>
      <p:sp>
        <p:nvSpPr>
          <p:cNvPr id="27" name="TextBox 26"/>
          <p:cNvSpPr txBox="1"/>
          <p:nvPr userDrawn="1"/>
        </p:nvSpPr>
        <p:spPr bwMode="gray">
          <a:xfrm>
            <a:off x="5015829" y="92575"/>
            <a:ext cx="843487" cy="138499"/>
          </a:xfrm>
          <a:prstGeom prst="rect">
            <a:avLst/>
          </a:prstGeom>
          <a:noFill/>
        </p:spPr>
        <p:txBody>
          <a:bodyPr wrap="square" lIns="0" tIns="0" rIns="0" bIns="0" rtlCol="0">
            <a:spAutoFit/>
          </a:bodyPr>
          <a:lstStyle/>
          <a:p>
            <a:pPr algn="ctr">
              <a:spcBef>
                <a:spcPts val="500"/>
              </a:spcBef>
            </a:pPr>
            <a:r>
              <a:rPr lang="en-US" sz="900" spc="50" baseline="0" dirty="0">
                <a:solidFill>
                  <a:schemeClr val="bg1"/>
                </a:solidFill>
                <a:latin typeface="+mj-lt"/>
              </a:rPr>
              <a:t>ROAD MAP</a:t>
            </a:r>
          </a:p>
        </p:txBody>
      </p:sp>
      <p:sp>
        <p:nvSpPr>
          <p:cNvPr id="32" name="Text Placeholder 3"/>
          <p:cNvSpPr>
            <a:spLocks noGrp="1"/>
          </p:cNvSpPr>
          <p:nvPr>
            <p:ph type="body" sz="quarter" idx="13" hasCustomPrompt="1"/>
          </p:nvPr>
        </p:nvSpPr>
        <p:spPr bwMode="gray">
          <a:xfrm>
            <a:off x="1363152" y="1038840"/>
            <a:ext cx="3749040" cy="215444"/>
          </a:xfrm>
        </p:spPr>
        <p:txBody>
          <a:bodyPr anchor="ctr" anchorCtr="0"/>
          <a:lstStyle>
            <a:lvl1pPr marL="0" indent="0">
              <a:spcBef>
                <a:spcPts val="0"/>
              </a:spcBef>
              <a:buNone/>
              <a:defRPr sz="1400" baseline="0">
                <a:solidFill>
                  <a:schemeClr val="bg1"/>
                </a:solidFill>
                <a:latin typeface="+mj-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Rockwell 14pt, Title Case</a:t>
            </a:r>
          </a:p>
        </p:txBody>
      </p:sp>
      <p:sp>
        <p:nvSpPr>
          <p:cNvPr id="18" name="Title 17"/>
          <p:cNvSpPr>
            <a:spLocks noGrp="1"/>
          </p:cNvSpPr>
          <p:nvPr>
            <p:ph type="title" hasCustomPrompt="1"/>
          </p:nvPr>
        </p:nvSpPr>
        <p:spPr bwMode="gray">
          <a:xfrm>
            <a:off x="863781" y="1009402"/>
            <a:ext cx="274320" cy="274320"/>
          </a:xfrm>
          <a:prstGeom prst="ellipse">
            <a:avLst/>
          </a:prstGeom>
          <a:solidFill>
            <a:schemeClr val="accent6"/>
          </a:solidFill>
        </p:spPr>
        <p:txBody>
          <a:bodyPr wrap="none" anchor="ctr" anchorCtr="1">
            <a:noAutofit/>
          </a:bodyPr>
          <a:lstStyle>
            <a:lvl1pPr>
              <a:defRPr>
                <a:solidFill>
                  <a:schemeClr val="bg1"/>
                </a:solidFill>
              </a:defRPr>
            </a:lvl1pPr>
          </a:lstStyle>
          <a:p>
            <a:r>
              <a:rPr lang="en-US" dirty="0"/>
              <a:t>#</a:t>
            </a:r>
          </a:p>
        </p:txBody>
      </p:sp>
      <p:sp>
        <p:nvSpPr>
          <p:cNvPr id="20" name="Text Placeholder 19"/>
          <p:cNvSpPr>
            <a:spLocks noGrp="1"/>
          </p:cNvSpPr>
          <p:nvPr>
            <p:ph type="body" sz="quarter" idx="17" hasCustomPrompt="1"/>
          </p:nvPr>
        </p:nvSpPr>
        <p:spPr bwMode="gray">
          <a:xfrm>
            <a:off x="863781" y="1588773"/>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39" name="Text Placeholder 3"/>
          <p:cNvSpPr>
            <a:spLocks noGrp="1"/>
          </p:cNvSpPr>
          <p:nvPr>
            <p:ph type="body" sz="quarter" idx="18" hasCustomPrompt="1"/>
          </p:nvPr>
        </p:nvSpPr>
        <p:spPr bwMode="gray">
          <a:xfrm>
            <a:off x="1363152" y="1658023"/>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0" name="Text Placeholder 19"/>
          <p:cNvSpPr>
            <a:spLocks noGrp="1"/>
          </p:cNvSpPr>
          <p:nvPr>
            <p:ph type="body" sz="quarter" idx="19" hasCustomPrompt="1"/>
          </p:nvPr>
        </p:nvSpPr>
        <p:spPr bwMode="gray">
          <a:xfrm>
            <a:off x="863781" y="2170823"/>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1" name="Text Placeholder 3"/>
          <p:cNvSpPr>
            <a:spLocks noGrp="1"/>
          </p:cNvSpPr>
          <p:nvPr>
            <p:ph type="body" sz="quarter" idx="20" hasCustomPrompt="1"/>
          </p:nvPr>
        </p:nvSpPr>
        <p:spPr bwMode="gray">
          <a:xfrm>
            <a:off x="1363152" y="2240073"/>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2" name="Text Placeholder 19"/>
          <p:cNvSpPr>
            <a:spLocks noGrp="1"/>
          </p:cNvSpPr>
          <p:nvPr>
            <p:ph type="body" sz="quarter" idx="21" hasCustomPrompt="1"/>
          </p:nvPr>
        </p:nvSpPr>
        <p:spPr bwMode="gray">
          <a:xfrm>
            <a:off x="863781" y="2752873"/>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3" name="Text Placeholder 3"/>
          <p:cNvSpPr>
            <a:spLocks noGrp="1"/>
          </p:cNvSpPr>
          <p:nvPr>
            <p:ph type="body" sz="quarter" idx="22" hasCustomPrompt="1"/>
          </p:nvPr>
        </p:nvSpPr>
        <p:spPr bwMode="gray">
          <a:xfrm>
            <a:off x="1363152" y="2822123"/>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4" name="Text Placeholder 19"/>
          <p:cNvSpPr>
            <a:spLocks noGrp="1"/>
          </p:cNvSpPr>
          <p:nvPr>
            <p:ph type="body" sz="quarter" idx="23" hasCustomPrompt="1"/>
          </p:nvPr>
        </p:nvSpPr>
        <p:spPr bwMode="gray">
          <a:xfrm>
            <a:off x="863781" y="3334922"/>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5" name="Text Placeholder 3"/>
          <p:cNvSpPr>
            <a:spLocks noGrp="1"/>
          </p:cNvSpPr>
          <p:nvPr>
            <p:ph type="body" sz="quarter" idx="24" hasCustomPrompt="1"/>
          </p:nvPr>
        </p:nvSpPr>
        <p:spPr bwMode="gray">
          <a:xfrm>
            <a:off x="1363152" y="3404172"/>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7" name="TextBox 46"/>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
        <p:nvSpPr>
          <p:cNvPr id="19" name="Text Placeholder 1"/>
          <p:cNvSpPr txBox="1">
            <a:spLocks/>
          </p:cNvSpPr>
          <p:nvPr userDrawn="1"/>
        </p:nvSpPr>
        <p:spPr bwMode="gray">
          <a:xfrm>
            <a:off x="6469576" y="0"/>
            <a:ext cx="1685883" cy="3844642"/>
          </a:xfrm>
          <a:prstGeom prst="rect">
            <a:avLst/>
          </a:prstGeom>
          <a:solidFill>
            <a:srgbClr val="0099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r>
              <a:rPr lang="en-US" sz="1000" b="1" dirty="0">
                <a:solidFill>
                  <a:schemeClr val="bg1"/>
                </a:solidFill>
                <a:latin typeface="Arial" panose="020B0604020202020204" pitchFamily="34" charset="0"/>
                <a:cs typeface="Arial" panose="020B0604020202020204" pitchFamily="34" charset="0"/>
              </a:rPr>
              <a:t>How to Use this</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Editable Road Map</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Insert a road map layout</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Determine how many sections are needed</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If only 3, delete rows 2 and 4. If 4, delete row 5.</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Change the highlighted section title to Verdana</a:t>
            </a:r>
            <a:r>
              <a:rPr lang="en-US" sz="800" baseline="0" dirty="0">
                <a:solidFill>
                  <a:schemeClr val="bg1"/>
                </a:solidFill>
                <a:latin typeface="Arial" panose="020B0604020202020204" pitchFamily="34" charset="0"/>
                <a:cs typeface="Arial" panose="020B0604020202020204" pitchFamily="34" charset="0"/>
              </a:rPr>
              <a:t> 9</a:t>
            </a:r>
            <a:r>
              <a:rPr lang="en-US" sz="800" dirty="0">
                <a:solidFill>
                  <a:schemeClr val="bg1"/>
                </a:solidFill>
                <a:latin typeface="Arial" panose="020B0604020202020204" pitchFamily="34" charset="0"/>
                <a:cs typeface="Arial" panose="020B0604020202020204" pitchFamily="34" charset="0"/>
              </a:rPr>
              <a:t>pt Regular, Accent 1 so all the titles are the exact same</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font style</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Type in #’s and section titles for all levels</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Duplicate the slide so you have a slide for each section</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On each slide, change</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the highlighted section title back to Rockwell 14pt</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Regular,</a:t>
            </a:r>
            <a:r>
              <a:rPr lang="en-US" sz="800" baseline="0" dirty="0">
                <a:solidFill>
                  <a:schemeClr val="bg1"/>
                </a:solidFill>
                <a:latin typeface="Arial" panose="020B0604020202020204" pitchFamily="34" charset="0"/>
                <a:cs typeface="Arial" panose="020B0604020202020204" pitchFamily="34" charset="0"/>
              </a:rPr>
              <a:t> </a:t>
            </a:r>
            <a:r>
              <a:rPr lang="en-US" sz="800" dirty="0">
                <a:solidFill>
                  <a:schemeClr val="bg1"/>
                </a:solidFill>
                <a:latin typeface="Arial" panose="020B0604020202020204" pitchFamily="34" charset="0"/>
                <a:cs typeface="Arial" panose="020B0604020202020204" pitchFamily="34" charset="0"/>
              </a:rPr>
              <a:t>white</a:t>
            </a:r>
          </a:p>
          <a:p>
            <a:pPr marL="0" indent="0">
              <a:spcBef>
                <a:spcPts val="1200"/>
              </a:spcBef>
              <a:buFont typeface="+mj-lt"/>
              <a:buNone/>
            </a:pPr>
            <a:r>
              <a:rPr lang="en-US" sz="900" b="1" dirty="0">
                <a:solidFill>
                  <a:schemeClr val="bg1"/>
                </a:solidFill>
                <a:latin typeface="Arial" panose="020B0604020202020204" pitchFamily="34" charset="0"/>
                <a:cs typeface="Arial" panose="020B0604020202020204" pitchFamily="34" charset="0"/>
              </a:rPr>
              <a:t>NEED MORE SECTIONS?</a:t>
            </a:r>
          </a:p>
          <a:p>
            <a:pPr marL="0" indent="0">
              <a:spcBef>
                <a:spcPts val="200"/>
              </a:spcBef>
              <a:buFont typeface="+mj-lt"/>
              <a:buNone/>
            </a:pPr>
            <a:r>
              <a:rPr lang="en-US" sz="750" dirty="0">
                <a:solidFill>
                  <a:schemeClr val="bg1"/>
                </a:solidFill>
                <a:latin typeface="Arial" panose="020B0604020202020204" pitchFamily="34" charset="0"/>
                <a:cs typeface="Arial" panose="020B0604020202020204" pitchFamily="34" charset="0"/>
              </a:rPr>
              <a:t>See</a:t>
            </a:r>
            <a:r>
              <a:rPr lang="en-US" sz="750" baseline="0" dirty="0">
                <a:solidFill>
                  <a:schemeClr val="bg1"/>
                </a:solidFill>
                <a:latin typeface="Arial" panose="020B0604020202020204" pitchFamily="34" charset="0"/>
                <a:cs typeface="Arial" panose="020B0604020202020204" pitchFamily="34" charset="0"/>
              </a:rPr>
              <a:t> the on-screen GLG for a customizable road map layout that includes 8 levels. It can be added as a layout into this deck. </a:t>
            </a:r>
            <a:endParaRPr lang="en-US" sz="750"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1082823230"/>
      </p:ext>
    </p:extLst>
  </p:cSld>
  <p:clrMapOvr>
    <a:masterClrMapping/>
  </p:clrMapOvr>
  <p:extLst>
    <p:ext uri="{DCECCB84-F9BA-43D5-87BE-67443E8EF086}">
      <p15:sldGuideLst xmlns:p15="http://schemas.microsoft.com/office/powerpoint/2012/main">
        <p15:guide id="1" pos="852">
          <p15:clr>
            <a:srgbClr val="FBAE40"/>
          </p15:clr>
        </p15:guide>
      </p15:sldGuideLst>
    </p:ext>
  </p:extLst>
</p:sldLayout>
</file>

<file path=ppt/slideLayouts/slideLayout23.xml><?xml version="1.0" encoding="utf-8"?>
<p:sldLayout xmlns:a="http://schemas.openxmlformats.org/drawingml/2006/main" xmlns:r="http://schemas.openxmlformats.org/officeDocument/2006/relationships" xmlns:p="http://schemas.openxmlformats.org/presentationml/2006/main" preserve="1" userDrawn="1">
  <p:cSld name="Divider">
    <p:bg bwMode="gray">
      <p:bgPr>
        <a:solidFill>
          <a:srgbClr val="003D70"/>
        </a:solidFill>
        <a:effectLst/>
      </p:bgPr>
    </p:bg>
    <p:spTree>
      <p:nvGrpSpPr>
        <p:cNvPr id="1" name=""/>
        <p:cNvGrpSpPr/>
        <p:nvPr/>
      </p:nvGrpSpPr>
      <p:grpSpPr>
        <a:xfrm>
          <a:off x="0" y="0"/>
          <a:ext cx="0" cy="0"/>
          <a:chOff x="0" y="0"/>
          <a:chExt cx="0" cy="0"/>
        </a:xfrm>
      </p:grpSpPr>
      <p:cxnSp>
        <p:nvCxnSpPr>
          <p:cNvPr id="11" name="Straight Connector 10"/>
          <p:cNvCxnSpPr/>
          <p:nvPr userDrawn="1"/>
        </p:nvCxnSpPr>
        <p:spPr bwMode="gray">
          <a:xfrm>
            <a:off x="457200" y="3486806"/>
            <a:ext cx="4977889" cy="0"/>
          </a:xfrm>
          <a:prstGeom prst="line">
            <a:avLst/>
          </a:prstGeom>
          <a:ln w="6350">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bwMode="gray">
          <a:xfrm>
            <a:off x="457200" y="2033730"/>
            <a:ext cx="4114800" cy="692497"/>
          </a:xfrm>
          <a:prstGeom prst="rect">
            <a:avLst/>
          </a:prstGeom>
        </p:spPr>
        <p:txBody>
          <a:bodyPr lIns="0" tIns="0" rIns="0" bIns="0" anchor="b" anchorCtr="0">
            <a:spAutoFit/>
          </a:bodyPr>
          <a:lstStyle>
            <a:lvl1pPr>
              <a:lnSpc>
                <a:spcPct val="90000"/>
              </a:lnSpc>
              <a:defRPr sz="2500" b="0" baseline="0">
                <a:solidFill>
                  <a:schemeClr val="bg1"/>
                </a:solidFill>
              </a:defRPr>
            </a:lvl1pPr>
          </a:lstStyle>
          <a:p>
            <a:r>
              <a:rPr lang="en-US" dirty="0"/>
              <a:t>Divider Title – Rockwell 25pt Regular, Title Case</a:t>
            </a:r>
          </a:p>
        </p:txBody>
      </p:sp>
      <p:sp>
        <p:nvSpPr>
          <p:cNvPr id="4" name="Text Placeholder 3"/>
          <p:cNvSpPr>
            <a:spLocks noGrp="1"/>
          </p:cNvSpPr>
          <p:nvPr>
            <p:ph type="body" sz="quarter" idx="19" hasCustomPrompt="1"/>
          </p:nvPr>
        </p:nvSpPr>
        <p:spPr bwMode="gray">
          <a:xfrm>
            <a:off x="457200" y="2827417"/>
            <a:ext cx="4114800" cy="169277"/>
          </a:xfrm>
        </p:spPr>
        <p:txBody>
          <a:bodyPr/>
          <a:lstStyle>
            <a:lvl1pPr marL="0" indent="0">
              <a:spcBef>
                <a:spcPts val="0"/>
              </a:spcBef>
              <a:buNone/>
              <a:defRPr sz="1100">
                <a:solidFill>
                  <a:schemeClr val="accent1"/>
                </a:solidFill>
              </a:defRPr>
            </a:lvl1pPr>
            <a:lvl2pPr marL="114300" indent="0">
              <a:spcBef>
                <a:spcPts val="0"/>
              </a:spcBef>
              <a:buNone/>
              <a:defRPr sz="1100">
                <a:solidFill>
                  <a:schemeClr val="accent1"/>
                </a:solidFill>
              </a:defRPr>
            </a:lvl2pPr>
            <a:lvl3pPr marL="228600" indent="0">
              <a:spcBef>
                <a:spcPts val="0"/>
              </a:spcBef>
              <a:buNone/>
              <a:defRPr sz="1100">
                <a:solidFill>
                  <a:schemeClr val="accent1"/>
                </a:solidFill>
              </a:defRPr>
            </a:lvl3pPr>
            <a:lvl4pPr marL="342900" indent="0">
              <a:spcBef>
                <a:spcPts val="0"/>
              </a:spcBef>
              <a:buNone/>
              <a:defRPr sz="1100">
                <a:solidFill>
                  <a:schemeClr val="accent1"/>
                </a:solidFill>
              </a:defRPr>
            </a:lvl4pPr>
            <a:lvl5pPr marL="457200" indent="0">
              <a:spcBef>
                <a:spcPts val="0"/>
              </a:spcBef>
              <a:buNone/>
              <a:defRPr sz="1100">
                <a:solidFill>
                  <a:schemeClr val="accent1"/>
                </a:solidFill>
              </a:defRPr>
            </a:lvl5pPr>
          </a:lstStyle>
          <a:p>
            <a:pPr lvl="0"/>
            <a:r>
              <a:rPr lang="en-US" dirty="0"/>
              <a:t>Divider Subtitle – Verdana 11pt Regular, Title Case</a:t>
            </a:r>
          </a:p>
        </p:txBody>
      </p:sp>
      <p:sp>
        <p:nvSpPr>
          <p:cNvPr id="7" name="Text Placeholder 6"/>
          <p:cNvSpPr>
            <a:spLocks noGrp="1"/>
          </p:cNvSpPr>
          <p:nvPr>
            <p:ph type="body" sz="quarter" idx="20" hasCustomPrompt="1"/>
          </p:nvPr>
        </p:nvSpPr>
        <p:spPr bwMode="gray">
          <a:xfrm>
            <a:off x="457200" y="3711659"/>
            <a:ext cx="2286000" cy="446276"/>
          </a:xfrm>
        </p:spPr>
        <p:txBody>
          <a:bodyPr/>
          <a:lstStyle>
            <a:lvl1pPr>
              <a:spcBef>
                <a:spcPts val="300"/>
              </a:spcBef>
              <a:defRPr sz="800">
                <a:solidFill>
                  <a:schemeClr val="bg1"/>
                </a:solidFill>
              </a:defRPr>
            </a:lvl1pPr>
            <a:lvl2pPr>
              <a:spcBef>
                <a:spcPts val="300"/>
              </a:spcBef>
              <a:defRPr sz="800">
                <a:solidFill>
                  <a:schemeClr val="bg1"/>
                </a:solidFill>
              </a:defRPr>
            </a:lvl2pPr>
            <a:lvl3pPr>
              <a:spcBef>
                <a:spcPts val="300"/>
              </a:spcBef>
              <a:defRPr sz="800">
                <a:solidFill>
                  <a:schemeClr val="bg1"/>
                </a:solidFill>
              </a:defRPr>
            </a:lvl3pPr>
            <a:lvl4pPr>
              <a:spcBef>
                <a:spcPts val="300"/>
              </a:spcBef>
              <a:defRPr sz="800">
                <a:solidFill>
                  <a:schemeClr val="bg1"/>
                </a:solidFill>
              </a:defRPr>
            </a:lvl4pPr>
            <a:lvl5pPr>
              <a:spcBef>
                <a:spcPts val="300"/>
              </a:spcBef>
              <a:defRPr sz="800">
                <a:solidFill>
                  <a:schemeClr val="bg1"/>
                </a:solidFill>
              </a:defRPr>
            </a:lvl5pPr>
          </a:lstStyle>
          <a:p>
            <a:pPr lvl="0"/>
            <a:r>
              <a:rPr lang="en-US" dirty="0"/>
              <a:t>Divider Bullet Placement (if needed)</a:t>
            </a:r>
          </a:p>
          <a:p>
            <a:pPr lvl="0"/>
            <a:r>
              <a:rPr lang="en-US" dirty="0"/>
              <a:t>Divider Bullet Placement (if needed)</a:t>
            </a:r>
          </a:p>
          <a:p>
            <a:pPr lvl="0"/>
            <a:r>
              <a:rPr lang="en-US" dirty="0"/>
              <a:t>Divider Bullet Placement (if needed)</a:t>
            </a:r>
          </a:p>
        </p:txBody>
      </p:sp>
      <p:sp>
        <p:nvSpPr>
          <p:cNvPr id="16" name="Text Placeholder 15"/>
          <p:cNvSpPr>
            <a:spLocks noGrp="1"/>
          </p:cNvSpPr>
          <p:nvPr>
            <p:ph type="body" sz="quarter" idx="21" hasCustomPrompt="1"/>
          </p:nvPr>
        </p:nvSpPr>
        <p:spPr bwMode="gray">
          <a:xfrm>
            <a:off x="4136076" y="3494256"/>
            <a:ext cx="1299013" cy="205151"/>
          </a:xfrm>
          <a:prstGeom prst="round2SameRect">
            <a:avLst>
              <a:gd name="adj1" fmla="val 0"/>
              <a:gd name="adj2" fmla="val 19914"/>
            </a:avLst>
          </a:prstGeom>
          <a:solidFill>
            <a:schemeClr val="tx2"/>
          </a:solidFill>
        </p:spPr>
        <p:txBody>
          <a:bodyPr wrap="none" lIns="45720" tIns="27432" rIns="45720" bIns="27432">
            <a:spAutoFit/>
          </a:bodyPr>
          <a:lstStyle>
            <a:lvl1pPr marL="0" indent="0" algn="r">
              <a:spcBef>
                <a:spcPts val="0"/>
              </a:spcBef>
              <a:buNone/>
              <a:defRPr sz="900" cap="all" spc="50" baseline="0">
                <a:solidFill>
                  <a:schemeClr val="bg1"/>
                </a:solidFill>
                <a:latin typeface="+mj-lt"/>
              </a:defRPr>
            </a:lvl1pPr>
          </a:lstStyle>
          <a:p>
            <a:pPr lvl="0"/>
            <a:r>
              <a:rPr lang="en-US" dirty="0"/>
              <a:t>Insert break type</a:t>
            </a:r>
          </a:p>
        </p:txBody>
      </p:sp>
      <p:sp>
        <p:nvSpPr>
          <p:cNvPr id="18" name="Text Placeholder 17"/>
          <p:cNvSpPr>
            <a:spLocks noGrp="1"/>
          </p:cNvSpPr>
          <p:nvPr>
            <p:ph type="body" sz="quarter" idx="22" hasCustomPrompt="1"/>
          </p:nvPr>
        </p:nvSpPr>
        <p:spPr bwMode="gray">
          <a:xfrm>
            <a:off x="5459586" y="3171239"/>
            <a:ext cx="740664" cy="1384995"/>
          </a:xfrm>
        </p:spPr>
        <p:txBody>
          <a:bodyPr/>
          <a:lstStyle>
            <a:lvl1pPr marL="0" indent="0" algn="r">
              <a:spcBef>
                <a:spcPts val="0"/>
              </a:spcBef>
              <a:buNone/>
              <a:defRPr sz="9000">
                <a:solidFill>
                  <a:schemeClr val="accent6"/>
                </a:solidFill>
                <a:latin typeface="+mj-lt"/>
              </a:defRPr>
            </a:lvl1pPr>
          </a:lstStyle>
          <a:p>
            <a:pPr lvl="0"/>
            <a:r>
              <a:rPr lang="en-US" dirty="0"/>
              <a:t>#</a:t>
            </a:r>
          </a:p>
        </p:txBody>
      </p:sp>
      <p:sp>
        <p:nvSpPr>
          <p:cNvPr id="17" name="TextBox 16"/>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
        <p:nvSpPr>
          <p:cNvPr id="12" name="Text Placeholder 1"/>
          <p:cNvSpPr txBox="1">
            <a:spLocks/>
          </p:cNvSpPr>
          <p:nvPr userDrawn="1"/>
        </p:nvSpPr>
        <p:spPr bwMode="gray">
          <a:xfrm>
            <a:off x="6469576" y="3025755"/>
            <a:ext cx="1543781" cy="1774845"/>
          </a:xfrm>
          <a:prstGeom prst="rect">
            <a:avLst/>
          </a:prstGeom>
          <a:solidFill>
            <a:srgbClr val="0099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r>
              <a:rPr lang="en-US" sz="1000" b="1" dirty="0">
                <a:solidFill>
                  <a:schemeClr val="bg1"/>
                </a:solidFill>
                <a:latin typeface="Arial" panose="020B0604020202020204" pitchFamily="34" charset="0"/>
                <a:cs typeface="Arial" panose="020B0604020202020204" pitchFamily="34" charset="0"/>
              </a:rPr>
              <a:t>What’s a Break Type?</a:t>
            </a:r>
          </a:p>
          <a:p>
            <a:pPr marL="0" indent="0">
              <a:spcBef>
                <a:spcPts val="300"/>
              </a:spcBef>
              <a:buFont typeface="+mj-lt"/>
              <a:buNone/>
            </a:pPr>
            <a:r>
              <a:rPr lang="en-US" sz="800" b="0" dirty="0">
                <a:solidFill>
                  <a:schemeClr val="bg1"/>
                </a:solidFill>
                <a:latin typeface="Arial" panose="020B0604020202020204" pitchFamily="34" charset="0"/>
                <a:cs typeface="Arial" panose="020B0604020202020204" pitchFamily="34" charset="0"/>
              </a:rPr>
              <a:t>Break types</a:t>
            </a:r>
            <a:r>
              <a:rPr lang="en-US" sz="800" b="0" baseline="0" dirty="0">
                <a:solidFill>
                  <a:schemeClr val="bg1"/>
                </a:solidFill>
                <a:latin typeface="Arial" panose="020B0604020202020204" pitchFamily="34" charset="0"/>
                <a:cs typeface="Arial" panose="020B0604020202020204" pitchFamily="34" charset="0"/>
              </a:rPr>
              <a:t> can be anything that you want to consider the section following the divider as:</a:t>
            </a:r>
          </a:p>
          <a:p>
            <a:pPr marL="117475" indent="-117475">
              <a:spcBef>
                <a:spcPts val="5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Section</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Chapter</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Essay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Appendix</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Etc.</a:t>
            </a:r>
          </a:p>
          <a:p>
            <a:pPr marL="0" indent="0">
              <a:spcBef>
                <a:spcPts val="6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If not needed, you may delete the break type box.</a:t>
            </a:r>
            <a:endParaRPr lang="en-US" sz="800" b="0" i="1" dirty="0">
              <a:solidFill>
                <a:schemeClr val="bg1"/>
              </a:solidFill>
              <a:latin typeface="Arial" panose="020B0604020202020204" pitchFamily="34" charset="0"/>
              <a:cs typeface="Arial" panose="020B0604020202020204" pitchFamily="34" charset="0"/>
            </a:endParaRPr>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60600" y="683511"/>
            <a:ext cx="1128820" cy="433532"/>
          </a:xfrm>
          <a:prstGeom prst="rect">
            <a:avLst/>
          </a:prstGeom>
        </p:spPr>
      </p:pic>
    </p:spTree>
    <p:custDataLst>
      <p:tags r:id="rId1"/>
    </p:custDataLst>
    <p:extLst>
      <p:ext uri="{BB962C8B-B14F-4D97-AF65-F5344CB8AC3E}">
        <p14:creationId xmlns:p14="http://schemas.microsoft.com/office/powerpoint/2010/main" val="3263157834"/>
      </p:ext>
    </p:extLst>
  </p:cSld>
  <p:clrMapOvr>
    <a:masterClrMapping/>
  </p:clrMapOvr>
  <p:extLst>
    <p:ext uri="{DCECCB84-F9BA-43D5-87BE-67443E8EF086}">
      <p15:sldGuideLst xmlns:p15="http://schemas.microsoft.com/office/powerpoint/2012/main">
        <p15:guide id="1" pos="288">
          <p15:clr>
            <a:srgbClr val="FBAE40"/>
          </p15:clr>
        </p15:guide>
        <p15:guide id="2" orient="horz" pos="1718">
          <p15:clr>
            <a:srgbClr val="FBAE40"/>
          </p15:clr>
        </p15:guide>
        <p15:guide id="3" orient="horz" pos="1781">
          <p15:clr>
            <a:srgbClr val="FBAE40"/>
          </p15:clr>
        </p15:guide>
      </p15:sldGuideLst>
    </p:ext>
  </p:extLst>
</p:sldLayout>
</file>

<file path=ppt/slideLayouts/slideLayout24.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sp>
        <p:nvSpPr>
          <p:cNvPr id="13" name="Text Placeholder 12"/>
          <p:cNvSpPr>
            <a:spLocks noGrp="1"/>
          </p:cNvSpPr>
          <p:nvPr userDrawn="1">
            <p:ph type="body" sz="quarter" idx="15" hasCustomPrompt="1"/>
          </p:nvPr>
        </p:nvSpPr>
        <p:spPr bwMode="gray">
          <a:xfrm>
            <a:off x="280195" y="640267"/>
            <a:ext cx="5842794" cy="184666"/>
          </a:xfrm>
        </p:spPr>
        <p:txBody>
          <a:bodyPr/>
          <a:lstStyle>
            <a:lvl1pPr marL="0" indent="0">
              <a:spcBef>
                <a:spcPts val="0"/>
              </a:spcBef>
              <a:buNone/>
              <a:defRPr sz="1200">
                <a:solidFill>
                  <a:schemeClr val="tx1"/>
                </a:solidFill>
              </a:defRPr>
            </a:lvl1pPr>
            <a:lvl2pPr>
              <a:spcBef>
                <a:spcPts val="0"/>
              </a:spcBef>
              <a:defRPr sz="1200"/>
            </a:lvl2pPr>
            <a:lvl3pPr>
              <a:spcBef>
                <a:spcPts val="0"/>
              </a:spcBef>
              <a:defRPr sz="1200"/>
            </a:lvl3pPr>
            <a:lvl4pPr>
              <a:spcBef>
                <a:spcPts val="0"/>
              </a:spcBef>
              <a:defRPr sz="1200"/>
            </a:lvl4pPr>
            <a:lvl5pPr>
              <a:spcBef>
                <a:spcPts val="0"/>
              </a:spcBef>
              <a:defRPr sz="1200"/>
            </a:lvl5pPr>
          </a:lstStyle>
          <a:p>
            <a:pPr lvl="0"/>
            <a:r>
              <a:rPr lang="en-US" dirty="0"/>
              <a:t>Slide Subtitle – Verdana 12pt Regular, Title Case</a:t>
            </a:r>
          </a:p>
        </p:txBody>
      </p:sp>
      <p:sp>
        <p:nvSpPr>
          <p:cNvPr id="16" name="Text Placeholder 15"/>
          <p:cNvSpPr>
            <a:spLocks noGrp="1"/>
          </p:cNvSpPr>
          <p:nvPr userDrawn="1">
            <p:ph type="body" sz="quarter" idx="16" hasCustomPrompt="1"/>
          </p:nvPr>
        </p:nvSpPr>
        <p:spPr bwMode="gray">
          <a:xfrm>
            <a:off x="280194" y="99782"/>
            <a:ext cx="2560320" cy="123111"/>
          </a:xfrm>
        </p:spPr>
        <p:txBody>
          <a:bodyPr anchor="ctr" anchorCtr="0"/>
          <a:lstStyle>
            <a:lvl1pPr marL="0" indent="0">
              <a:spcBef>
                <a:spcPts val="0"/>
              </a:spcBef>
              <a:buNone/>
              <a:defRPr sz="800">
                <a:solidFill>
                  <a:schemeClr val="tx1"/>
                </a:solidFill>
              </a:defRPr>
            </a:lvl1pPr>
            <a:lvl2pPr marL="114300" indent="0">
              <a:spcBef>
                <a:spcPts val="0"/>
              </a:spcBef>
              <a:buNone/>
              <a:defRPr sz="800"/>
            </a:lvl2pPr>
            <a:lvl3pPr marL="228600" indent="0">
              <a:spcBef>
                <a:spcPts val="0"/>
              </a:spcBef>
              <a:buNone/>
              <a:defRPr sz="800"/>
            </a:lvl3pPr>
            <a:lvl4pPr marL="342900" indent="0">
              <a:spcBef>
                <a:spcPts val="0"/>
              </a:spcBef>
              <a:buNone/>
              <a:defRPr sz="800"/>
            </a:lvl4pPr>
            <a:lvl5pPr marL="457200" indent="0">
              <a:spcBef>
                <a:spcPts val="0"/>
              </a:spcBef>
              <a:buNone/>
              <a:defRPr sz="800"/>
            </a:lvl5pPr>
          </a:lstStyle>
          <a:p>
            <a:pPr lvl="0"/>
            <a:r>
              <a:rPr lang="en-US" dirty="0"/>
              <a:t>Top Kicker – Verdana 8pt Regular, Title Case</a:t>
            </a:r>
          </a:p>
        </p:txBody>
      </p:sp>
      <p:sp>
        <p:nvSpPr>
          <p:cNvPr id="22" name="Text Placeholder 21"/>
          <p:cNvSpPr>
            <a:spLocks noGrp="1"/>
          </p:cNvSpPr>
          <p:nvPr userDrawn="1">
            <p:ph type="body" sz="quarter" idx="18" hasCustomPrompt="1"/>
          </p:nvPr>
        </p:nvSpPr>
        <p:spPr bwMode="gray">
          <a:xfrm>
            <a:off x="5148072" y="4446657"/>
            <a:ext cx="1252728" cy="353943"/>
          </a:xfrm>
        </p:spPr>
        <p:txBody>
          <a:bodyPr rIns="64008" bIns="45720" anchor="b" anchorCtr="0"/>
          <a:lstStyle>
            <a:lvl1pPr marL="0" indent="0">
              <a:spcBef>
                <a:spcPts val="200"/>
              </a:spcBef>
              <a:buNone/>
              <a:defRPr sz="500">
                <a:solidFill>
                  <a:schemeClr val="tx1"/>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15" name="Text Placeholder 14"/>
          <p:cNvSpPr>
            <a:spLocks noGrp="1"/>
          </p:cNvSpPr>
          <p:nvPr userDrawn="1">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tx1"/>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the box to the right as needed.</a:t>
            </a:r>
          </a:p>
        </p:txBody>
      </p:sp>
      <p:sp>
        <p:nvSpPr>
          <p:cNvPr id="3" name="Title 2"/>
          <p:cNvSpPr>
            <a:spLocks noGrp="1"/>
          </p:cNvSpPr>
          <p:nvPr userDrawn="1">
            <p:ph type="title" hasCustomPrompt="1"/>
          </p:nvPr>
        </p:nvSpPr>
        <p:spPr bwMode="gray">
          <a:xfrm>
            <a:off x="280194" y="309824"/>
            <a:ext cx="5486400" cy="256480"/>
          </a:xfrm>
        </p:spPr>
        <p:txBody>
          <a:bodyPr/>
          <a:lstStyle>
            <a:lvl1pPr>
              <a:defRPr baseline="0">
                <a:solidFill>
                  <a:schemeClr val="tx1"/>
                </a:solidFill>
              </a:defRPr>
            </a:lvl1pPr>
          </a:lstStyle>
          <a:p>
            <a:r>
              <a:rPr lang="en-US" dirty="0"/>
              <a:t>Slide Title – Rockwell 18pt Regular, Title Case</a:t>
            </a:r>
          </a:p>
        </p:txBody>
      </p:sp>
      <p:grpSp>
        <p:nvGrpSpPr>
          <p:cNvPr id="17" name="Group 16"/>
          <p:cNvGrpSpPr/>
          <p:nvPr userDrawn="1"/>
        </p:nvGrpSpPr>
        <p:grpSpPr bwMode="gray">
          <a:xfrm>
            <a:off x="5888334" y="0"/>
            <a:ext cx="458401" cy="507600"/>
            <a:chOff x="5888334" y="0"/>
            <a:chExt cx="458401" cy="507600"/>
          </a:xfrm>
        </p:grpSpPr>
        <p:sp>
          <p:nvSpPr>
            <p:cNvPr id="19" name="Freeform 18"/>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7" name="Freeform 11"/>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Rectangle 12"/>
            <p:cNvSpPr>
              <a:spLocks noChangeArrowheads="1"/>
            </p:cNvSpPr>
            <p:nvPr/>
          </p:nvSpPr>
          <p:spPr bwMode="gray">
            <a:xfrm>
              <a:off x="5888334" y="469154"/>
              <a:ext cx="458401" cy="38446"/>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Rectangle 13"/>
            <p:cNvSpPr>
              <a:spLocks noChangeArrowheads="1"/>
            </p:cNvSpPr>
            <p:nvPr/>
          </p:nvSpPr>
          <p:spPr bwMode="gray">
            <a:xfrm>
              <a:off x="6163373"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Rectangle 14"/>
            <p:cNvSpPr>
              <a:spLocks noChangeArrowheads="1"/>
            </p:cNvSpPr>
            <p:nvPr/>
          </p:nvSpPr>
          <p:spPr bwMode="gray">
            <a:xfrm>
              <a:off x="6027332" y="247346"/>
              <a:ext cx="44362"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Rectangle 15"/>
            <p:cNvSpPr>
              <a:spLocks noChangeArrowheads="1"/>
            </p:cNvSpPr>
            <p:nvPr/>
          </p:nvSpPr>
          <p:spPr bwMode="gray">
            <a:xfrm>
              <a:off x="5888334"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Rectangle 16"/>
            <p:cNvSpPr>
              <a:spLocks noChangeArrowheads="1"/>
            </p:cNvSpPr>
            <p:nvPr/>
          </p:nvSpPr>
          <p:spPr bwMode="gray">
            <a:xfrm>
              <a:off x="6299415"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8" name="TextBox 17"/>
          <p:cNvSpPr txBox="1"/>
          <p:nvPr userDrawn="1"/>
        </p:nvSpPr>
        <p:spPr bwMode="gray">
          <a:xfrm>
            <a:off x="6163373" y="444101"/>
            <a:ext cx="237427" cy="100027"/>
          </a:xfrm>
          <a:prstGeom prst="rect">
            <a:avLst/>
          </a:prstGeom>
          <a:solidFill>
            <a:schemeClr val="bg2"/>
          </a:solidFill>
        </p:spPr>
        <p:txBody>
          <a:bodyPr wrap="square" lIns="0" tIns="0" rIns="4572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spTree>
    <p:custDataLst>
      <p:tags r:id="rId1"/>
    </p:custDataLst>
    <p:extLst>
      <p:ext uri="{BB962C8B-B14F-4D97-AF65-F5344CB8AC3E}">
        <p14:creationId xmlns:p14="http://schemas.microsoft.com/office/powerpoint/2010/main" val="3346501826"/>
      </p:ext>
    </p:extLst>
  </p:cSld>
  <p:clrMapOvr>
    <a:masterClrMapping/>
  </p:clrMapOvr>
  <p:extLst>
    <p:ext uri="{DCECCB84-F9BA-43D5-87BE-67443E8EF086}">
      <p15:sldGuideLst xmlns:p15="http://schemas.microsoft.com/office/powerpoint/2012/main">
        <p15:guide id="1" orient="horz" pos="62">
          <p15:clr>
            <a:srgbClr val="FBAE40"/>
          </p15:clr>
        </p15:guide>
      </p15:sldGuideLst>
    </p:ext>
  </p:extLst>
</p:sldLayout>
</file>

<file path=ppt/slideLayouts/slideLayout25.xml><?xml version="1.0" encoding="utf-8"?>
<p:sldLayout xmlns:a="http://schemas.openxmlformats.org/drawingml/2006/main" xmlns:r="http://schemas.openxmlformats.org/officeDocument/2006/relationships" xmlns:p="http://schemas.openxmlformats.org/presentationml/2006/main" preserve="1" userDrawn="1">
  <p:cSld name="Hidden Slide (Remember to Right Click and Hide It)">
    <p:bg bwMode="gray">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sp>
        <p:nvSpPr>
          <p:cNvPr id="13" name="Text Placeholder 12"/>
          <p:cNvSpPr>
            <a:spLocks noGrp="1"/>
          </p:cNvSpPr>
          <p:nvPr userDrawn="1">
            <p:ph type="body" sz="quarter" idx="15" hasCustomPrompt="1"/>
          </p:nvPr>
        </p:nvSpPr>
        <p:spPr bwMode="gray">
          <a:xfrm>
            <a:off x="280195" y="640267"/>
            <a:ext cx="5842794" cy="184666"/>
          </a:xfrm>
        </p:spPr>
        <p:txBody>
          <a:bodyPr/>
          <a:lstStyle>
            <a:lvl1pPr marL="0" indent="0">
              <a:spcBef>
                <a:spcPts val="0"/>
              </a:spcBef>
              <a:buNone/>
              <a:defRPr sz="1200">
                <a:solidFill>
                  <a:schemeClr val="tx1"/>
                </a:solidFill>
              </a:defRPr>
            </a:lvl1pPr>
            <a:lvl2pPr>
              <a:spcBef>
                <a:spcPts val="0"/>
              </a:spcBef>
              <a:defRPr sz="1200"/>
            </a:lvl2pPr>
            <a:lvl3pPr>
              <a:spcBef>
                <a:spcPts val="0"/>
              </a:spcBef>
              <a:defRPr sz="1200"/>
            </a:lvl3pPr>
            <a:lvl4pPr>
              <a:spcBef>
                <a:spcPts val="0"/>
              </a:spcBef>
              <a:defRPr sz="1200"/>
            </a:lvl4pPr>
            <a:lvl5pPr>
              <a:spcBef>
                <a:spcPts val="0"/>
              </a:spcBef>
              <a:defRPr sz="1200"/>
            </a:lvl5pPr>
          </a:lstStyle>
          <a:p>
            <a:pPr lvl="0"/>
            <a:r>
              <a:rPr lang="en-US" dirty="0"/>
              <a:t>Slide Subtitle – Verdana 12pt Regular, Title Case</a:t>
            </a:r>
          </a:p>
        </p:txBody>
      </p:sp>
      <p:sp>
        <p:nvSpPr>
          <p:cNvPr id="16" name="Text Placeholder 15"/>
          <p:cNvSpPr>
            <a:spLocks noGrp="1"/>
          </p:cNvSpPr>
          <p:nvPr userDrawn="1">
            <p:ph type="body" sz="quarter" idx="16" hasCustomPrompt="1"/>
          </p:nvPr>
        </p:nvSpPr>
        <p:spPr bwMode="gray">
          <a:xfrm>
            <a:off x="280194" y="99782"/>
            <a:ext cx="2560320" cy="123111"/>
          </a:xfrm>
        </p:spPr>
        <p:txBody>
          <a:bodyPr anchor="ctr" anchorCtr="0"/>
          <a:lstStyle>
            <a:lvl1pPr marL="0" indent="0">
              <a:spcBef>
                <a:spcPts val="0"/>
              </a:spcBef>
              <a:buNone/>
              <a:defRPr sz="800">
                <a:solidFill>
                  <a:schemeClr val="tx1"/>
                </a:solidFill>
              </a:defRPr>
            </a:lvl1pPr>
            <a:lvl2pPr marL="114300" indent="0">
              <a:spcBef>
                <a:spcPts val="0"/>
              </a:spcBef>
              <a:buNone/>
              <a:defRPr sz="800"/>
            </a:lvl2pPr>
            <a:lvl3pPr marL="228600" indent="0">
              <a:spcBef>
                <a:spcPts val="0"/>
              </a:spcBef>
              <a:buNone/>
              <a:defRPr sz="800"/>
            </a:lvl3pPr>
            <a:lvl4pPr marL="342900" indent="0">
              <a:spcBef>
                <a:spcPts val="0"/>
              </a:spcBef>
              <a:buNone/>
              <a:defRPr sz="800"/>
            </a:lvl4pPr>
            <a:lvl5pPr marL="457200" indent="0">
              <a:spcBef>
                <a:spcPts val="0"/>
              </a:spcBef>
              <a:buNone/>
              <a:defRPr sz="800"/>
            </a:lvl5pPr>
          </a:lstStyle>
          <a:p>
            <a:pPr lvl="0"/>
            <a:r>
              <a:rPr lang="en-US" dirty="0"/>
              <a:t>Top Kicker – Verdana 8pt Regular, Title Case</a:t>
            </a:r>
          </a:p>
        </p:txBody>
      </p:sp>
      <p:sp>
        <p:nvSpPr>
          <p:cNvPr id="22" name="Text Placeholder 21"/>
          <p:cNvSpPr>
            <a:spLocks noGrp="1"/>
          </p:cNvSpPr>
          <p:nvPr userDrawn="1">
            <p:ph type="body" sz="quarter" idx="18" hasCustomPrompt="1"/>
          </p:nvPr>
        </p:nvSpPr>
        <p:spPr bwMode="gray">
          <a:xfrm>
            <a:off x="5148072" y="4446657"/>
            <a:ext cx="1252728" cy="353943"/>
          </a:xfrm>
        </p:spPr>
        <p:txBody>
          <a:bodyPr rIns="64008" bIns="45720" anchor="b" anchorCtr="0"/>
          <a:lstStyle>
            <a:lvl1pPr marL="0" indent="0">
              <a:spcBef>
                <a:spcPts val="200"/>
              </a:spcBef>
              <a:buNone/>
              <a:defRPr sz="500">
                <a:solidFill>
                  <a:schemeClr val="tx1"/>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15" name="Text Placeholder 14"/>
          <p:cNvSpPr>
            <a:spLocks noGrp="1"/>
          </p:cNvSpPr>
          <p:nvPr userDrawn="1">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tx1"/>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the box to the right as needed.</a:t>
            </a:r>
          </a:p>
        </p:txBody>
      </p:sp>
      <p:sp>
        <p:nvSpPr>
          <p:cNvPr id="3" name="Title 2"/>
          <p:cNvSpPr>
            <a:spLocks noGrp="1"/>
          </p:cNvSpPr>
          <p:nvPr userDrawn="1">
            <p:ph type="title" hasCustomPrompt="1"/>
          </p:nvPr>
        </p:nvSpPr>
        <p:spPr bwMode="gray">
          <a:xfrm>
            <a:off x="280194" y="309824"/>
            <a:ext cx="5486400" cy="256480"/>
          </a:xfrm>
        </p:spPr>
        <p:txBody>
          <a:bodyPr/>
          <a:lstStyle>
            <a:lvl1pPr>
              <a:defRPr baseline="0">
                <a:solidFill>
                  <a:schemeClr val="tx1"/>
                </a:solidFill>
              </a:defRPr>
            </a:lvl1pPr>
          </a:lstStyle>
          <a:p>
            <a:r>
              <a:rPr lang="en-US" dirty="0"/>
              <a:t>Slide Title – Rockwell 18pt Regular, Title Case</a:t>
            </a:r>
          </a:p>
        </p:txBody>
      </p:sp>
      <p:grpSp>
        <p:nvGrpSpPr>
          <p:cNvPr id="17" name="Group 16"/>
          <p:cNvGrpSpPr/>
          <p:nvPr userDrawn="1"/>
        </p:nvGrpSpPr>
        <p:grpSpPr bwMode="gray">
          <a:xfrm>
            <a:off x="5888334" y="0"/>
            <a:ext cx="458401" cy="507600"/>
            <a:chOff x="5888334" y="0"/>
            <a:chExt cx="458401" cy="507600"/>
          </a:xfrm>
        </p:grpSpPr>
        <p:sp>
          <p:nvSpPr>
            <p:cNvPr id="19" name="Freeform 18"/>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7" name="Freeform 11"/>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Rectangle 12"/>
            <p:cNvSpPr>
              <a:spLocks noChangeArrowheads="1"/>
            </p:cNvSpPr>
            <p:nvPr/>
          </p:nvSpPr>
          <p:spPr bwMode="gray">
            <a:xfrm>
              <a:off x="5888334" y="469154"/>
              <a:ext cx="458401" cy="38446"/>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Rectangle 13"/>
            <p:cNvSpPr>
              <a:spLocks noChangeArrowheads="1"/>
            </p:cNvSpPr>
            <p:nvPr/>
          </p:nvSpPr>
          <p:spPr bwMode="gray">
            <a:xfrm>
              <a:off x="6163373"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Rectangle 14"/>
            <p:cNvSpPr>
              <a:spLocks noChangeArrowheads="1"/>
            </p:cNvSpPr>
            <p:nvPr/>
          </p:nvSpPr>
          <p:spPr bwMode="gray">
            <a:xfrm>
              <a:off x="6027332" y="247346"/>
              <a:ext cx="44362"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Rectangle 15"/>
            <p:cNvSpPr>
              <a:spLocks noChangeArrowheads="1"/>
            </p:cNvSpPr>
            <p:nvPr/>
          </p:nvSpPr>
          <p:spPr bwMode="gray">
            <a:xfrm>
              <a:off x="5888334"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Rectangle 16"/>
            <p:cNvSpPr>
              <a:spLocks noChangeArrowheads="1"/>
            </p:cNvSpPr>
            <p:nvPr/>
          </p:nvSpPr>
          <p:spPr bwMode="gray">
            <a:xfrm>
              <a:off x="6299415"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18" name="TextBox 17"/>
          <p:cNvSpPr txBox="1"/>
          <p:nvPr userDrawn="1"/>
        </p:nvSpPr>
        <p:spPr bwMode="gray">
          <a:xfrm>
            <a:off x="6163373" y="444101"/>
            <a:ext cx="237427" cy="100027"/>
          </a:xfrm>
          <a:prstGeom prst="rect">
            <a:avLst/>
          </a:prstGeom>
          <a:solidFill>
            <a:schemeClr val="bg2"/>
          </a:solidFill>
        </p:spPr>
        <p:txBody>
          <a:bodyPr wrap="square" lIns="0" tIns="0" rIns="4572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spTree>
    <p:custDataLst>
      <p:tags r:id="rId1"/>
    </p:custDataLst>
    <p:extLst>
      <p:ext uri="{BB962C8B-B14F-4D97-AF65-F5344CB8AC3E}">
        <p14:creationId xmlns:p14="http://schemas.microsoft.com/office/powerpoint/2010/main" val="216817996"/>
      </p:ext>
    </p:extLst>
  </p:cSld>
  <p:clrMapOvr>
    <a:masterClrMapping/>
  </p:clrMapOvr>
  <p:extLst>
    <p:ext uri="{DCECCB84-F9BA-43D5-87BE-67443E8EF086}">
      <p15:sldGuideLst xmlns:p15="http://schemas.microsoft.com/office/powerpoint/2012/main">
        <p15:guide id="1" orient="horz" pos="62">
          <p15:clr>
            <a:srgbClr val="FBAE40"/>
          </p15:clr>
        </p15:guide>
      </p15:sldGuideLst>
    </p:ext>
  </p:extLst>
</p:sldLayout>
</file>

<file path=ppt/slideLayouts/slideLayout26.xml><?xml version="1.0" encoding="utf-8"?>
<p:sldLayout xmlns:a="http://schemas.openxmlformats.org/drawingml/2006/main" xmlns:r="http://schemas.openxmlformats.org/officeDocument/2006/relationships" xmlns:p="http://schemas.openxmlformats.org/presentationml/2006/main" preserve="1" userDrawn="1">
  <p:cSld name="Impact Slide">
    <p:bg bwMode="gray">
      <p:bgPr>
        <a:solidFill>
          <a:srgbClr val="003D7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79056" y="309824"/>
            <a:ext cx="3902242" cy="256480"/>
          </a:xfrm>
          <a:prstGeom prst="rect">
            <a:avLst/>
          </a:prstGeom>
        </p:spPr>
        <p:txBody>
          <a:bodyPr wrap="square" lIns="0" tIns="0" rIns="0" bIns="0" anchor="b" anchorCtr="0">
            <a:spAutoFit/>
          </a:bodyPr>
          <a:lstStyle>
            <a:lvl1pPr>
              <a:lnSpc>
                <a:spcPct val="90000"/>
              </a:lnSpc>
              <a:defRPr b="0" baseline="0">
                <a:solidFill>
                  <a:schemeClr val="accent6"/>
                </a:solidFill>
              </a:defRPr>
            </a:lvl1pPr>
          </a:lstStyle>
          <a:p>
            <a:r>
              <a:rPr lang="en-US" dirty="0"/>
              <a:t>Impact Slide Title – Rockwell 18pt</a:t>
            </a:r>
          </a:p>
        </p:txBody>
      </p:sp>
      <p:sp>
        <p:nvSpPr>
          <p:cNvPr id="6" name="Text Placeholder 5"/>
          <p:cNvSpPr>
            <a:spLocks noGrp="1"/>
          </p:cNvSpPr>
          <p:nvPr>
            <p:ph type="body" sz="quarter" idx="16" hasCustomPrompt="1"/>
          </p:nvPr>
        </p:nvSpPr>
        <p:spPr bwMode="gray">
          <a:xfrm>
            <a:off x="456965" y="604599"/>
            <a:ext cx="4025123" cy="256480"/>
          </a:xfrm>
        </p:spPr>
        <p:txBody>
          <a:bodyPr/>
          <a:lstStyle>
            <a:lvl1pPr marL="0" indent="0">
              <a:lnSpc>
                <a:spcPct val="90000"/>
              </a:lnSpc>
              <a:spcBef>
                <a:spcPts val="0"/>
              </a:spcBef>
              <a:buNone/>
              <a:defRPr sz="1800" spc="50" baseline="0">
                <a:solidFill>
                  <a:schemeClr val="bg1"/>
                </a:solidFill>
                <a:latin typeface="+mj-lt"/>
              </a:defRPr>
            </a:lvl1pPr>
          </a:lstStyle>
          <a:p>
            <a:pPr lvl="0"/>
            <a:r>
              <a:rPr lang="en-US" dirty="0"/>
              <a:t>Title Continued and Highlight</a:t>
            </a:r>
          </a:p>
        </p:txBody>
      </p:sp>
      <p:sp>
        <p:nvSpPr>
          <p:cNvPr id="15" name="Text Placeholder 14"/>
          <p:cNvSpPr>
            <a:spLocks noGrp="1"/>
          </p:cNvSpPr>
          <p:nvPr>
            <p:ph type="body" sz="quarter" idx="17" hasCustomPrompt="1"/>
          </p:nvPr>
        </p:nvSpPr>
        <p:spPr bwMode="gray">
          <a:xfrm>
            <a:off x="1079874" y="1727589"/>
            <a:ext cx="4241053" cy="1809726"/>
          </a:xfrm>
        </p:spPr>
        <p:txBody>
          <a:bodyPr/>
          <a:lstStyle>
            <a:lvl1pPr marL="0" indent="0">
              <a:lnSpc>
                <a:spcPct val="120000"/>
              </a:lnSpc>
              <a:spcBef>
                <a:spcPts val="1200"/>
              </a:spcBef>
              <a:buNone/>
              <a:defRPr sz="1400">
                <a:solidFill>
                  <a:schemeClr val="bg1"/>
                </a:solidFill>
              </a:defRPr>
            </a:lvl1pPr>
            <a:lvl2pPr marL="114300" indent="0">
              <a:lnSpc>
                <a:spcPct val="110000"/>
              </a:lnSpc>
              <a:spcBef>
                <a:spcPts val="1200"/>
              </a:spcBef>
              <a:buNone/>
              <a:defRPr sz="1400">
                <a:solidFill>
                  <a:schemeClr val="bg1"/>
                </a:solidFill>
              </a:defRPr>
            </a:lvl2pPr>
            <a:lvl3pPr marL="228600" indent="0">
              <a:lnSpc>
                <a:spcPct val="110000"/>
              </a:lnSpc>
              <a:spcBef>
                <a:spcPts val="1200"/>
              </a:spcBef>
              <a:buNone/>
              <a:defRPr sz="1400">
                <a:solidFill>
                  <a:schemeClr val="bg1"/>
                </a:solidFill>
              </a:defRPr>
            </a:lvl3pPr>
            <a:lvl4pPr marL="342900" indent="0">
              <a:lnSpc>
                <a:spcPct val="110000"/>
              </a:lnSpc>
              <a:spcBef>
                <a:spcPts val="1200"/>
              </a:spcBef>
              <a:buNone/>
              <a:defRPr sz="1400">
                <a:solidFill>
                  <a:schemeClr val="bg1"/>
                </a:solidFill>
              </a:defRPr>
            </a:lvl4pPr>
            <a:lvl5pPr marL="457200" indent="0">
              <a:lnSpc>
                <a:spcPct val="110000"/>
              </a:lnSpc>
              <a:spcBef>
                <a:spcPts val="1200"/>
              </a:spcBef>
              <a:buNone/>
              <a:defRPr sz="1400">
                <a:solidFill>
                  <a:schemeClr val="bg1"/>
                </a:solidFill>
              </a:defRPr>
            </a:lvl5pPr>
          </a:lstStyle>
          <a:p>
            <a:pPr lvl="0"/>
            <a:r>
              <a:rPr lang="en-US" dirty="0"/>
              <a:t>Use dark background (impact) slides sparingly (ex: a single quote, statistic, or large image). See sample impact slides in the EAB On-screen Graphic and Layout Guide. Impact quote text – Verdana 14pt Regular. Keep quote short and minimize slide titling. Be sure to incorporate large quote graphic from the GLG. </a:t>
            </a:r>
          </a:p>
        </p:txBody>
      </p:sp>
      <p:sp>
        <p:nvSpPr>
          <p:cNvPr id="16" name="Text Placeholder 21"/>
          <p:cNvSpPr>
            <a:spLocks noGrp="1"/>
          </p:cNvSpPr>
          <p:nvPr>
            <p:ph type="body" sz="quarter" idx="18" hasCustomPrompt="1"/>
          </p:nvPr>
        </p:nvSpPr>
        <p:spPr bwMode="gray">
          <a:xfrm>
            <a:off x="5148072" y="4446657"/>
            <a:ext cx="1252728" cy="353943"/>
          </a:xfrm>
        </p:spPr>
        <p:txBody>
          <a:bodyPr rIns="64008" bIns="45720" anchor="b" anchorCtr="0"/>
          <a:lstStyle>
            <a:lvl1pPr marL="0" indent="0">
              <a:spcBef>
                <a:spcPts val="200"/>
              </a:spcBef>
              <a:buNone/>
              <a:defRPr sz="500">
                <a:solidFill>
                  <a:schemeClr val="accent2"/>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17" name="Text Placeholder 14"/>
          <p:cNvSpPr>
            <a:spLocks noGrp="1"/>
          </p:cNvSpPr>
          <p:nvPr>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accent2"/>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the box to the right as needed.</a:t>
            </a:r>
          </a:p>
        </p:txBody>
      </p:sp>
      <p:sp>
        <p:nvSpPr>
          <p:cNvPr id="9" name="TextBox 8"/>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Tree>
    <p:custDataLst>
      <p:tags r:id="rId1"/>
    </p:custDataLst>
    <p:extLst>
      <p:ext uri="{BB962C8B-B14F-4D97-AF65-F5344CB8AC3E}">
        <p14:creationId xmlns:p14="http://schemas.microsoft.com/office/powerpoint/2010/main" val="4258793618"/>
      </p:ext>
    </p:extLst>
  </p:cSld>
  <p:clrMapOvr>
    <a:masterClrMapping/>
  </p:clrMapOvr>
  <p:extLst>
    <p:ext uri="{DCECCB84-F9BA-43D5-87BE-67443E8EF086}">
      <p15:sldGuideLst xmlns:p15="http://schemas.microsoft.com/office/powerpoint/2012/main">
        <p15:guide id="1" orient="horz" pos="62">
          <p15:clr>
            <a:srgbClr val="FBAE40"/>
          </p15:clr>
        </p15:guide>
      </p15:sldGuideLst>
    </p:ext>
  </p:extLst>
</p:sldLayout>
</file>

<file path=ppt/slideLayouts/slideLayout27.xml><?xml version="1.0" encoding="utf-8"?>
<p:sldLayout xmlns:a="http://schemas.openxmlformats.org/drawingml/2006/main" xmlns:r="http://schemas.openxmlformats.org/officeDocument/2006/relationships" xmlns:p="http://schemas.openxmlformats.org/presentationml/2006/main" preserve="1" userDrawn="1">
  <p:cSld name="Blank (Copyright)">
    <p:spTree>
      <p:nvGrpSpPr>
        <p:cNvPr id="1" name=""/>
        <p:cNvGrpSpPr/>
        <p:nvPr/>
      </p:nvGrpSpPr>
      <p:grpSpPr>
        <a:xfrm>
          <a:off x="0" y="0"/>
          <a:ext cx="0" cy="0"/>
          <a:chOff x="0" y="0"/>
          <a:chExt cx="0" cy="0"/>
        </a:xfrm>
      </p:grpSpPr>
      <p:sp>
        <p:nvSpPr>
          <p:cNvPr id="20" name="TextBox 19"/>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tx1"/>
                </a:solidFill>
                <a:latin typeface="+mj-lt"/>
              </a:rPr>
              <a:t>‹#›</a:t>
            </a:fld>
            <a:endParaRPr lang="en-US" sz="650" dirty="0">
              <a:solidFill>
                <a:schemeClr val="tx1"/>
              </a:solidFill>
              <a:latin typeface="+mj-lt"/>
            </a:endParaRPr>
          </a:p>
        </p:txBody>
      </p:sp>
    </p:spTree>
    <p:custDataLst>
      <p:tags r:id="rId1"/>
    </p:custDataLst>
    <p:extLst>
      <p:ext uri="{BB962C8B-B14F-4D97-AF65-F5344CB8AC3E}">
        <p14:creationId xmlns:p14="http://schemas.microsoft.com/office/powerpoint/2010/main" val="4135854645"/>
      </p:ext>
    </p:extLst>
  </p:cSld>
  <p:clrMapOvr>
    <a:masterClrMapping/>
  </p:clrMapOvr>
  <p:extLst>
    <p:ext uri="{DCECCB84-F9BA-43D5-87BE-67443E8EF086}">
      <p15:sldGuideLst xmlns:p15="http://schemas.microsoft.com/office/powerpoint/2012/main">
        <p15:guide id="1" orient="horz" pos="62">
          <p15:clr>
            <a:srgbClr val="FBAE40"/>
          </p15:clr>
        </p15:guide>
      </p15:sldGuideLst>
    </p:ext>
  </p:extLst>
</p:sldLayout>
</file>

<file path=ppt/slideLayouts/slideLayout28.xml><?xml version="1.0" encoding="utf-8"?>
<p:sldLayout xmlns:a="http://schemas.openxmlformats.org/drawingml/2006/main" xmlns:r="http://schemas.openxmlformats.org/officeDocument/2006/relationships" xmlns:p="http://schemas.openxmlformats.org/presentationml/2006/main" preserve="1" userDrawn="1">
  <p:cSld name="Notes">
    <p:bg bwMode="gray">
      <p:bgRef idx="1001">
        <a:schemeClr val="bg1"/>
      </p:bgRef>
    </p:bg>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cxnSp>
        <p:nvCxnSpPr>
          <p:cNvPr id="34" name="Straight Connector 33"/>
          <p:cNvCxnSpPr/>
          <p:nvPr userDrawn="1"/>
        </p:nvCxnSpPr>
        <p:spPr bwMode="gray">
          <a:xfrm>
            <a:off x="283818" y="1110912"/>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sp>
        <p:nvSpPr>
          <p:cNvPr id="43" name="Title 1"/>
          <p:cNvSpPr txBox="1">
            <a:spLocks/>
          </p:cNvSpPr>
          <p:nvPr userDrawn="1"/>
        </p:nvSpPr>
        <p:spPr bwMode="gray">
          <a:xfrm>
            <a:off x="283818" y="309824"/>
            <a:ext cx="772685" cy="256480"/>
          </a:xfrm>
          <a:prstGeom prst="rect">
            <a:avLst/>
          </a:prstGeom>
        </p:spPr>
        <p:txBody>
          <a:bodyPr wrap="square" lIns="0" tIns="0" rIns="0" bIns="0" anchor="b" anchorCtr="0">
            <a:spAutoFit/>
          </a:bodyPr>
          <a:lstStyle>
            <a:lvl1pPr algn="l" defTabSz="640080" rtl="0" eaLnBrk="1" latinLnBrk="0" hangingPunct="1">
              <a:lnSpc>
                <a:spcPct val="90000"/>
              </a:lnSpc>
              <a:spcBef>
                <a:spcPct val="0"/>
              </a:spcBef>
              <a:buNone/>
              <a:defRPr sz="1800" b="0" kern="1200" spc="40" baseline="0">
                <a:solidFill>
                  <a:schemeClr val="tx1"/>
                </a:solidFill>
                <a:latin typeface="+mj-lt"/>
                <a:ea typeface="+mj-ea"/>
                <a:cs typeface="+mj-cs"/>
              </a:defRPr>
            </a:lvl1pPr>
          </a:lstStyle>
          <a:p>
            <a:pPr>
              <a:lnSpc>
                <a:spcPct val="90000"/>
              </a:lnSpc>
            </a:pPr>
            <a:r>
              <a:rPr lang="en-US" spc="50" baseline="0" dirty="0">
                <a:solidFill>
                  <a:schemeClr val="tx1"/>
                </a:solidFill>
              </a:rPr>
              <a:t>Notes:</a:t>
            </a:r>
          </a:p>
        </p:txBody>
      </p:sp>
      <p:grpSp>
        <p:nvGrpSpPr>
          <p:cNvPr id="24" name="Group 23"/>
          <p:cNvGrpSpPr/>
          <p:nvPr userDrawn="1"/>
        </p:nvGrpSpPr>
        <p:grpSpPr bwMode="gray">
          <a:xfrm>
            <a:off x="5888334" y="0"/>
            <a:ext cx="458401" cy="507600"/>
            <a:chOff x="5888334" y="0"/>
            <a:chExt cx="458401" cy="507600"/>
          </a:xfrm>
        </p:grpSpPr>
        <p:sp>
          <p:nvSpPr>
            <p:cNvPr id="25" name="Freeform 24"/>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a:p>
          </p:txBody>
        </p:sp>
        <p:sp>
          <p:nvSpPr>
            <p:cNvPr id="26" name="Freeform 11"/>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27" name="Rectangle 12"/>
            <p:cNvSpPr>
              <a:spLocks noChangeArrowheads="1"/>
            </p:cNvSpPr>
            <p:nvPr/>
          </p:nvSpPr>
          <p:spPr bwMode="gray">
            <a:xfrm>
              <a:off x="5888334" y="469154"/>
              <a:ext cx="458401" cy="38446"/>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8" name="Rectangle 13"/>
            <p:cNvSpPr>
              <a:spLocks noChangeArrowheads="1"/>
            </p:cNvSpPr>
            <p:nvPr/>
          </p:nvSpPr>
          <p:spPr bwMode="gray">
            <a:xfrm>
              <a:off x="6163373"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29" name="Rectangle 14"/>
            <p:cNvSpPr>
              <a:spLocks noChangeArrowheads="1"/>
            </p:cNvSpPr>
            <p:nvPr/>
          </p:nvSpPr>
          <p:spPr bwMode="gray">
            <a:xfrm>
              <a:off x="6027332" y="247346"/>
              <a:ext cx="44362"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0" name="Rectangle 15"/>
            <p:cNvSpPr>
              <a:spLocks noChangeArrowheads="1"/>
            </p:cNvSpPr>
            <p:nvPr/>
          </p:nvSpPr>
          <p:spPr bwMode="gray">
            <a:xfrm>
              <a:off x="5888334"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31" name="Rectangle 16"/>
            <p:cNvSpPr>
              <a:spLocks noChangeArrowheads="1"/>
            </p:cNvSpPr>
            <p:nvPr/>
          </p:nvSpPr>
          <p:spPr bwMode="gray">
            <a:xfrm>
              <a:off x="6299415"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sp>
        <p:nvSpPr>
          <p:cNvPr id="44" name="TextBox 43"/>
          <p:cNvSpPr txBox="1"/>
          <p:nvPr userDrawn="1"/>
        </p:nvSpPr>
        <p:spPr bwMode="gray">
          <a:xfrm>
            <a:off x="6163373" y="444101"/>
            <a:ext cx="237427" cy="100027"/>
          </a:xfrm>
          <a:prstGeom prst="rect">
            <a:avLst/>
          </a:prstGeom>
          <a:solidFill>
            <a:schemeClr val="bg2"/>
          </a:solidFill>
        </p:spPr>
        <p:txBody>
          <a:bodyPr wrap="square" lIns="0" tIns="0" rIns="4572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cxnSp>
        <p:nvCxnSpPr>
          <p:cNvPr id="45" name="Straight Connector 44"/>
          <p:cNvCxnSpPr/>
          <p:nvPr userDrawn="1"/>
        </p:nvCxnSpPr>
        <p:spPr bwMode="gray">
          <a:xfrm>
            <a:off x="283818" y="4397429"/>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6" name="Straight Connector 45"/>
          <p:cNvCxnSpPr/>
          <p:nvPr userDrawn="1"/>
        </p:nvCxnSpPr>
        <p:spPr bwMode="gray">
          <a:xfrm>
            <a:off x="283818" y="1476081"/>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7" name="Straight Connector 46"/>
          <p:cNvCxnSpPr/>
          <p:nvPr userDrawn="1"/>
        </p:nvCxnSpPr>
        <p:spPr bwMode="gray">
          <a:xfrm>
            <a:off x="283818" y="1841250"/>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8" name="Straight Connector 47"/>
          <p:cNvCxnSpPr/>
          <p:nvPr userDrawn="1"/>
        </p:nvCxnSpPr>
        <p:spPr bwMode="gray">
          <a:xfrm>
            <a:off x="283818" y="2206419"/>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49" name="Straight Connector 48"/>
          <p:cNvCxnSpPr/>
          <p:nvPr userDrawn="1"/>
        </p:nvCxnSpPr>
        <p:spPr bwMode="gray">
          <a:xfrm>
            <a:off x="283818" y="2571588"/>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0" name="Straight Connector 49"/>
          <p:cNvCxnSpPr/>
          <p:nvPr userDrawn="1"/>
        </p:nvCxnSpPr>
        <p:spPr bwMode="gray">
          <a:xfrm>
            <a:off x="283818" y="2936757"/>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1" name="Straight Connector 50"/>
          <p:cNvCxnSpPr/>
          <p:nvPr userDrawn="1"/>
        </p:nvCxnSpPr>
        <p:spPr bwMode="gray">
          <a:xfrm>
            <a:off x="283818" y="3301926"/>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2" name="Straight Connector 51"/>
          <p:cNvCxnSpPr/>
          <p:nvPr userDrawn="1"/>
        </p:nvCxnSpPr>
        <p:spPr bwMode="gray">
          <a:xfrm>
            <a:off x="283818" y="3667095"/>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cxnSp>
        <p:nvCxnSpPr>
          <p:cNvPr id="53" name="Straight Connector 52"/>
          <p:cNvCxnSpPr/>
          <p:nvPr userDrawn="1"/>
        </p:nvCxnSpPr>
        <p:spPr bwMode="gray">
          <a:xfrm>
            <a:off x="283818" y="4032264"/>
            <a:ext cx="5845520" cy="0"/>
          </a:xfrm>
          <a:prstGeom prst="line">
            <a:avLst/>
          </a:prstGeom>
          <a:ln w="6350">
            <a:solidFill>
              <a:schemeClr val="accent2"/>
            </a:solidFill>
            <a:miter lim="800000"/>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1603117956"/>
      </p:ext>
    </p:extLst>
  </p:cSld>
  <p:clrMapOvr>
    <a:masterClrMapping/>
  </p:clrMapOvr>
  <p:extLst>
    <p:ext uri="{DCECCB84-F9BA-43D5-87BE-67443E8EF086}">
      <p15:sldGuideLst xmlns:p15="http://schemas.microsoft.com/office/powerpoint/2012/main">
        <p15:guide id="1" orient="horz" pos="62">
          <p15:clr>
            <a:srgbClr val="FBAE40"/>
          </p15:clr>
        </p15:guide>
      </p15:sldGuideLst>
    </p:ext>
  </p:extLst>
</p:sldLayout>
</file>

<file path=ppt/slideLayouts/slideLayout29.xml><?xml version="1.0" encoding="utf-8"?>
<p:sldLayout xmlns:a="http://schemas.openxmlformats.org/drawingml/2006/main" xmlns:r="http://schemas.openxmlformats.org/officeDocument/2006/relationships" xmlns:p="http://schemas.openxmlformats.org/presentationml/2006/main" showMasterSp="0" preserve="1" userDrawn="1">
  <p:cSld name="Cover Page: Top Slide">
    <p:spTree>
      <p:nvGrpSpPr>
        <p:cNvPr id="1" name=""/>
        <p:cNvGrpSpPr/>
        <p:nvPr/>
      </p:nvGrpSpPr>
      <p:grpSpPr>
        <a:xfrm>
          <a:off x="0" y="0"/>
          <a:ext cx="0" cy="0"/>
          <a:chOff x="0" y="0"/>
          <a:chExt cx="0" cy="0"/>
        </a:xfrm>
      </p:grpSpPr>
      <p:sp>
        <p:nvSpPr>
          <p:cNvPr id="20" name="Title 19"/>
          <p:cNvSpPr>
            <a:spLocks noGrp="1"/>
          </p:cNvSpPr>
          <p:nvPr>
            <p:ph type="title" hasCustomPrompt="1"/>
          </p:nvPr>
        </p:nvSpPr>
        <p:spPr bwMode="gray">
          <a:xfrm>
            <a:off x="371475" y="3279699"/>
            <a:ext cx="5029200" cy="830997"/>
          </a:xfrm>
          <a:prstGeom prst="rect">
            <a:avLst/>
          </a:prstGeom>
        </p:spPr>
        <p:txBody>
          <a:bodyPr lIns="0" tIns="0" rIns="0" bIns="0" anchor="b" anchorCtr="0">
            <a:spAutoFit/>
          </a:bodyPr>
          <a:lstStyle>
            <a:lvl1pPr>
              <a:lnSpc>
                <a:spcPct val="90000"/>
              </a:lnSpc>
              <a:defRPr sz="3000" b="0" spc="50" baseline="0">
                <a:solidFill>
                  <a:schemeClr val="tx1"/>
                </a:solidFill>
              </a:defRPr>
            </a:lvl1pPr>
          </a:lstStyle>
          <a:p>
            <a:r>
              <a:rPr lang="en-US" dirty="0"/>
              <a:t>Cover Title – Rockwell 30pt Regular, Title Case</a:t>
            </a:r>
          </a:p>
        </p:txBody>
      </p:sp>
      <p:sp>
        <p:nvSpPr>
          <p:cNvPr id="22" name="Text Placeholder 21"/>
          <p:cNvSpPr>
            <a:spLocks noGrp="1"/>
          </p:cNvSpPr>
          <p:nvPr>
            <p:ph type="body" sz="quarter" idx="16" hasCustomPrompt="1"/>
          </p:nvPr>
        </p:nvSpPr>
        <p:spPr bwMode="gray">
          <a:xfrm>
            <a:off x="371475" y="4342854"/>
            <a:ext cx="5029200" cy="215444"/>
          </a:xfrm>
        </p:spPr>
        <p:txBody>
          <a:bodyPr/>
          <a:lstStyle>
            <a:lvl1pPr marL="0" indent="0">
              <a:spcBef>
                <a:spcPts val="0"/>
              </a:spcBef>
              <a:buNone/>
              <a:defRPr sz="1400" baseline="0">
                <a:solidFill>
                  <a:schemeClr val="tx1"/>
                </a:solidFill>
              </a:defRPr>
            </a:lvl1pPr>
            <a:lvl2pPr marL="114300" indent="0">
              <a:spcBef>
                <a:spcPts val="0"/>
              </a:spcBef>
              <a:buNone/>
              <a:defRPr sz="1400"/>
            </a:lvl2pPr>
            <a:lvl3pPr marL="228600" indent="0">
              <a:spcBef>
                <a:spcPts val="0"/>
              </a:spcBef>
              <a:buNone/>
              <a:defRPr sz="1400"/>
            </a:lvl3pPr>
            <a:lvl4pPr marL="342900" indent="0">
              <a:spcBef>
                <a:spcPts val="0"/>
              </a:spcBef>
              <a:buNone/>
              <a:defRPr sz="1400"/>
            </a:lvl4pPr>
            <a:lvl5pPr marL="457200" indent="0">
              <a:spcBef>
                <a:spcPts val="0"/>
              </a:spcBef>
              <a:buNone/>
              <a:defRPr sz="1400"/>
            </a:lvl5pPr>
          </a:lstStyle>
          <a:p>
            <a:pPr lvl="0"/>
            <a:r>
              <a:rPr lang="en-US" dirty="0"/>
              <a:t>Cover Subtitle – Verdana 14pt Regular, Title Case</a:t>
            </a:r>
          </a:p>
        </p:txBody>
      </p:sp>
      <p:pic>
        <p:nvPicPr>
          <p:cNvPr id="6" name="Picture 5"/>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51303" y="379532"/>
            <a:ext cx="1685547" cy="734569"/>
          </a:xfrm>
          <a:prstGeom prst="rect">
            <a:avLst/>
          </a:prstGeom>
          <a:noFill/>
          <a:ln>
            <a:noFill/>
          </a:ln>
        </p:spPr>
      </p:pic>
    </p:spTree>
    <p:custDataLst>
      <p:tags r:id="rId1"/>
    </p:custDataLst>
    <p:extLst>
      <p:ext uri="{BB962C8B-B14F-4D97-AF65-F5344CB8AC3E}">
        <p14:creationId xmlns:p14="http://schemas.microsoft.com/office/powerpoint/2010/main" val="3348581656"/>
      </p:ext>
    </p:extLst>
  </p:cSld>
  <p:clrMapOvr>
    <a:masterClrMapping/>
  </p:clrMapOvr>
  <p:extLst>
    <p:ext uri="{DCECCB84-F9BA-43D5-87BE-67443E8EF086}">
      <p15:sldGuideLst xmlns:p15="http://schemas.microsoft.com/office/powerpoint/2012/main">
        <p15:guide id="1" pos="234">
          <p15:clr>
            <a:srgbClr val="FBAE40"/>
          </p15:clr>
        </p15:guide>
        <p15:guide id="2" orient="horz" pos="2591">
          <p15:clr>
            <a:srgbClr val="FBAE40"/>
          </p15:clr>
        </p15:guide>
        <p15:guide id="3" orient="horz" pos="2735">
          <p15:clr>
            <a:srgbClr val="FBAE40"/>
          </p15:clr>
        </p15:guide>
      </p15:sldGuideLst>
    </p:ext>
  </p:extLst>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EAB In-Brief">
    <p:bg bwMode="gray">
      <p:bgPr>
        <a:solidFill>
          <a:schemeClr val="tx1"/>
        </a:solidFill>
        <a:effectLst/>
      </p:bgPr>
    </p:bg>
    <p:spTree>
      <p:nvGrpSpPr>
        <p:cNvPr id="1" name=""/>
        <p:cNvGrpSpPr/>
        <p:nvPr/>
      </p:nvGrpSpPr>
      <p:grpSpPr>
        <a:xfrm>
          <a:off x="0" y="0"/>
          <a:ext cx="0" cy="0"/>
          <a:chOff x="0" y="0"/>
          <a:chExt cx="0" cy="0"/>
        </a:xfrm>
      </p:grpSpPr>
      <p:sp>
        <p:nvSpPr>
          <p:cNvPr id="6" name="Text Placeholder 1"/>
          <p:cNvSpPr txBox="1">
            <a:spLocks/>
          </p:cNvSpPr>
          <p:nvPr userDrawn="1"/>
        </p:nvSpPr>
        <p:spPr bwMode="gray">
          <a:xfrm>
            <a:off x="6469574" y="-5582"/>
            <a:ext cx="1382195" cy="1231188"/>
          </a:xfrm>
          <a:prstGeom prst="rect">
            <a:avLst/>
          </a:prstGeom>
          <a:solidFill>
            <a:srgbClr val="009900"/>
          </a:solidFill>
        </p:spPr>
        <p:txBody>
          <a:bodyPr vert="horz" wrap="square" lIns="64008" tIns="45720" rIns="64008" bIns="45720" rtlCol="0">
            <a:noAutofit/>
          </a:bodyPr>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indent="0">
              <a:buFont typeface="Arial" pitchFamily="34" charset="0"/>
              <a:buNone/>
            </a:pPr>
            <a:endParaRPr lang="en-US" dirty="0">
              <a:solidFill>
                <a:schemeClr val="bg1"/>
              </a:solidFill>
              <a:latin typeface="Arial" panose="020B0604020202020204" pitchFamily="34" charset="0"/>
              <a:cs typeface="Arial" panose="020B0604020202020204" pitchFamily="34" charset="0"/>
            </a:endParaRPr>
          </a:p>
        </p:txBody>
      </p:sp>
      <p:sp>
        <p:nvSpPr>
          <p:cNvPr id="7" name="TextBox 6"/>
          <p:cNvSpPr txBox="1"/>
          <p:nvPr userDrawn="1"/>
        </p:nvSpPr>
        <p:spPr bwMode="gray">
          <a:xfrm>
            <a:off x="6553161" y="50431"/>
            <a:ext cx="1267384" cy="553998"/>
          </a:xfrm>
          <a:prstGeom prst="rect">
            <a:avLst/>
          </a:prstGeom>
          <a:noFill/>
        </p:spPr>
        <p:txBody>
          <a:bodyPr wrap="square" lIns="0" tIns="0" rIns="0" bIns="0" rtlCol="0">
            <a:spAutoFit/>
          </a:bodyPr>
          <a:lstStyle/>
          <a:p>
            <a:pPr>
              <a:spcBef>
                <a:spcPts val="500"/>
              </a:spcBef>
            </a:pPr>
            <a:r>
              <a:rPr lang="en-US" sz="1200" b="1" dirty="0">
                <a:solidFill>
                  <a:schemeClr val="bg1"/>
                </a:solidFill>
                <a:latin typeface="Arial" panose="020B0604020202020204" pitchFamily="34" charset="0"/>
                <a:cs typeface="Arial" panose="020B0604020202020204" pitchFamily="34" charset="0"/>
              </a:rPr>
              <a:t>DO NOT EDIT THIS SLIDE FOR ANY PURPOSE</a:t>
            </a:r>
          </a:p>
        </p:txBody>
      </p:sp>
      <p:sp>
        <p:nvSpPr>
          <p:cNvPr id="8" name="TextBox 7"/>
          <p:cNvSpPr txBox="1"/>
          <p:nvPr userDrawn="1"/>
        </p:nvSpPr>
        <p:spPr bwMode="gray">
          <a:xfrm>
            <a:off x="6553161" y="722763"/>
            <a:ext cx="1267383" cy="433452"/>
          </a:xfrm>
          <a:prstGeom prst="rect">
            <a:avLst/>
          </a:prstGeom>
          <a:noFill/>
        </p:spPr>
        <p:txBody>
          <a:bodyPr wrap="square" lIns="0" tIns="0" rIns="0" bIns="0" rtlCol="0">
            <a:spAutoFit/>
          </a:bodyPr>
          <a:lstStyle/>
          <a:p>
            <a:pPr>
              <a:spcBef>
                <a:spcPts val="500"/>
              </a:spcBef>
            </a:pPr>
            <a:r>
              <a:rPr lang="en-US" sz="800" dirty="0">
                <a:solidFill>
                  <a:schemeClr val="bg1"/>
                </a:solidFill>
                <a:latin typeface="Arial" panose="020B0604020202020204" pitchFamily="34" charset="0"/>
                <a:cs typeface="Arial" panose="020B0604020202020204" pitchFamily="34" charset="0"/>
              </a:rPr>
              <a:t>If an edit is necessary,</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please contact:</a:t>
            </a:r>
          </a:p>
          <a:p>
            <a:pPr>
              <a:spcBef>
                <a:spcPts val="500"/>
              </a:spcBef>
            </a:pPr>
            <a:r>
              <a:rPr lang="en-US" sz="800" b="1" dirty="0">
                <a:solidFill>
                  <a:schemeClr val="bg1"/>
                </a:solidFill>
                <a:latin typeface="Arial" panose="020B0604020202020204" pitchFamily="34" charset="0"/>
                <a:cs typeface="Arial" panose="020B0604020202020204" pitchFamily="34" charset="0"/>
              </a:rPr>
              <a:t>DSS-Requests@eab.com</a:t>
            </a:r>
            <a:endParaRPr lang="en-US" sz="800" b="1" i="1" dirty="0">
              <a:solidFill>
                <a:schemeClr val="bg1"/>
              </a:solidFill>
              <a:latin typeface="Arial" panose="020B0604020202020204" pitchFamily="34" charset="0"/>
              <a:cs typeface="Arial" panose="020B0604020202020204" pitchFamily="34" charset="0"/>
            </a:endParaRPr>
          </a:p>
        </p:txBody>
      </p:sp>
      <p:grpSp>
        <p:nvGrpSpPr>
          <p:cNvPr id="12" name="Group 11"/>
          <p:cNvGrpSpPr/>
          <p:nvPr userDrawn="1"/>
        </p:nvGrpSpPr>
        <p:grpSpPr>
          <a:xfrm>
            <a:off x="317383" y="4123956"/>
            <a:ext cx="928093" cy="500820"/>
            <a:chOff x="317383" y="4108190"/>
            <a:chExt cx="928093" cy="500820"/>
          </a:xfrm>
        </p:grpSpPr>
        <p:sp>
          <p:nvSpPr>
            <p:cNvPr id="13" name="TextBox 12"/>
            <p:cNvSpPr txBox="1"/>
            <p:nvPr/>
          </p:nvSpPr>
          <p:spPr bwMode="gray">
            <a:xfrm>
              <a:off x="341491" y="4393566"/>
              <a:ext cx="903985" cy="215444"/>
            </a:xfrm>
            <a:prstGeom prst="rect">
              <a:avLst/>
            </a:prstGeom>
            <a:noFill/>
          </p:spPr>
          <p:txBody>
            <a:bodyPr wrap="square" lIns="0" tIns="0" rIns="0" bIns="0" rtlCol="0">
              <a:spAutoFit/>
            </a:bodyPr>
            <a:lstStyle/>
            <a:p>
              <a:pPr>
                <a:spcBef>
                  <a:spcPts val="500"/>
                </a:spcBef>
              </a:pPr>
              <a:r>
                <a:rPr lang="en-US" sz="700" dirty="0">
                  <a:solidFill>
                    <a:schemeClr val="bg1"/>
                  </a:solidFill>
                </a:rPr>
                <a:t>Student interactions annually</a:t>
              </a:r>
            </a:p>
          </p:txBody>
        </p:sp>
        <p:sp>
          <p:nvSpPr>
            <p:cNvPr id="14" name="TextBox 13"/>
            <p:cNvSpPr txBox="1"/>
            <p:nvPr/>
          </p:nvSpPr>
          <p:spPr bwMode="gray">
            <a:xfrm>
              <a:off x="317383" y="4108190"/>
              <a:ext cx="702071" cy="276999"/>
            </a:xfrm>
            <a:prstGeom prst="rect">
              <a:avLst/>
            </a:prstGeom>
            <a:noFill/>
          </p:spPr>
          <p:txBody>
            <a:bodyPr wrap="square" lIns="0" tIns="0" rIns="0" bIns="0" rtlCol="0">
              <a:spAutoFit/>
            </a:bodyPr>
            <a:lstStyle/>
            <a:p>
              <a:pPr>
                <a:spcBef>
                  <a:spcPts val="500"/>
                </a:spcBef>
              </a:pPr>
              <a:r>
                <a:rPr lang="en-US" sz="1800" dirty="0">
                  <a:solidFill>
                    <a:schemeClr val="bg1"/>
                  </a:solidFill>
                  <a:latin typeface="+mj-lt"/>
                </a:rPr>
                <a:t>1.2B+</a:t>
              </a:r>
            </a:p>
          </p:txBody>
        </p:sp>
      </p:grpSp>
      <p:grpSp>
        <p:nvGrpSpPr>
          <p:cNvPr id="15" name="Group 14"/>
          <p:cNvGrpSpPr/>
          <p:nvPr userDrawn="1"/>
        </p:nvGrpSpPr>
        <p:grpSpPr>
          <a:xfrm>
            <a:off x="1735136" y="4123956"/>
            <a:ext cx="1337350" cy="500820"/>
            <a:chOff x="1833779" y="4108190"/>
            <a:chExt cx="1337350" cy="500820"/>
          </a:xfrm>
        </p:grpSpPr>
        <p:sp>
          <p:nvSpPr>
            <p:cNvPr id="16" name="TextBox 15"/>
            <p:cNvSpPr txBox="1"/>
            <p:nvPr/>
          </p:nvSpPr>
          <p:spPr bwMode="gray">
            <a:xfrm>
              <a:off x="1839093" y="4393566"/>
              <a:ext cx="1332036" cy="215444"/>
            </a:xfrm>
            <a:prstGeom prst="rect">
              <a:avLst/>
            </a:prstGeom>
            <a:noFill/>
          </p:spPr>
          <p:txBody>
            <a:bodyPr wrap="square" lIns="0" tIns="0" rIns="0" bIns="0" rtlCol="0">
              <a:spAutoFit/>
            </a:bodyPr>
            <a:lstStyle/>
            <a:p>
              <a:pPr>
                <a:spcBef>
                  <a:spcPts val="500"/>
                </a:spcBef>
              </a:pPr>
              <a:r>
                <a:rPr lang="en-US" sz="700" dirty="0">
                  <a:solidFill>
                    <a:schemeClr val="bg1"/>
                  </a:solidFill>
                </a:rPr>
                <a:t>Individuals on our student success management system</a:t>
              </a:r>
            </a:p>
          </p:txBody>
        </p:sp>
        <p:sp>
          <p:nvSpPr>
            <p:cNvPr id="17" name="TextBox 16"/>
            <p:cNvSpPr txBox="1"/>
            <p:nvPr/>
          </p:nvSpPr>
          <p:spPr bwMode="gray">
            <a:xfrm>
              <a:off x="1833779" y="4108190"/>
              <a:ext cx="732284" cy="276999"/>
            </a:xfrm>
            <a:prstGeom prst="rect">
              <a:avLst/>
            </a:prstGeom>
            <a:noFill/>
          </p:spPr>
          <p:txBody>
            <a:bodyPr wrap="square" lIns="0" tIns="0" rIns="0" bIns="0" rtlCol="0">
              <a:spAutoFit/>
            </a:bodyPr>
            <a:lstStyle/>
            <a:p>
              <a:pPr>
                <a:spcBef>
                  <a:spcPts val="500"/>
                </a:spcBef>
              </a:pPr>
              <a:r>
                <a:rPr lang="en-US" sz="1800" dirty="0">
                  <a:solidFill>
                    <a:schemeClr val="bg1"/>
                  </a:solidFill>
                  <a:latin typeface="+mj-lt"/>
                </a:rPr>
                <a:t>3M</a:t>
              </a:r>
              <a:r>
                <a:rPr lang="en-US" sz="1800" baseline="30000" dirty="0">
                  <a:solidFill>
                    <a:schemeClr val="bg1"/>
                  </a:solidFill>
                  <a:latin typeface="+mj-lt"/>
                </a:rPr>
                <a:t>+</a:t>
              </a:r>
            </a:p>
          </p:txBody>
        </p:sp>
      </p:grpSp>
      <p:grpSp>
        <p:nvGrpSpPr>
          <p:cNvPr id="18" name="Group 17"/>
          <p:cNvGrpSpPr/>
          <p:nvPr userDrawn="1"/>
        </p:nvGrpSpPr>
        <p:grpSpPr>
          <a:xfrm>
            <a:off x="5217412" y="4123956"/>
            <a:ext cx="934401" cy="500820"/>
            <a:chOff x="5217412" y="4108190"/>
            <a:chExt cx="934401" cy="500820"/>
          </a:xfrm>
        </p:grpSpPr>
        <p:sp>
          <p:nvSpPr>
            <p:cNvPr id="19" name="TextBox 18"/>
            <p:cNvSpPr txBox="1"/>
            <p:nvPr/>
          </p:nvSpPr>
          <p:spPr bwMode="gray">
            <a:xfrm>
              <a:off x="5242124" y="4393566"/>
              <a:ext cx="909689" cy="215444"/>
            </a:xfrm>
            <a:prstGeom prst="rect">
              <a:avLst/>
            </a:prstGeom>
            <a:noFill/>
          </p:spPr>
          <p:txBody>
            <a:bodyPr wrap="square" lIns="0" tIns="0" rIns="0" bIns="0" rtlCol="0">
              <a:spAutoFit/>
            </a:bodyPr>
            <a:lstStyle/>
            <a:p>
              <a:pPr>
                <a:spcBef>
                  <a:spcPts val="500"/>
                </a:spcBef>
              </a:pPr>
              <a:r>
                <a:rPr lang="en-US" sz="700" dirty="0">
                  <a:solidFill>
                    <a:schemeClr val="bg1"/>
                  </a:solidFill>
                </a:rPr>
                <a:t>Goal: Make education smarter</a:t>
              </a:r>
            </a:p>
          </p:txBody>
        </p:sp>
        <p:sp>
          <p:nvSpPr>
            <p:cNvPr id="20" name="TextBox 19"/>
            <p:cNvSpPr txBox="1"/>
            <p:nvPr/>
          </p:nvSpPr>
          <p:spPr bwMode="gray">
            <a:xfrm>
              <a:off x="5217412" y="4108190"/>
              <a:ext cx="643856" cy="276999"/>
            </a:xfrm>
            <a:prstGeom prst="rect">
              <a:avLst/>
            </a:prstGeom>
            <a:noFill/>
          </p:spPr>
          <p:txBody>
            <a:bodyPr wrap="square" lIns="0" tIns="0" rIns="0" bIns="0" rtlCol="0">
              <a:spAutoFit/>
            </a:bodyPr>
            <a:lstStyle/>
            <a:p>
              <a:pPr marL="0" marR="0" indent="0" algn="l" defTabSz="640080" rtl="0" eaLnBrk="1" fontAlgn="auto" latinLnBrk="0" hangingPunct="1">
                <a:lnSpc>
                  <a:spcPct val="100000"/>
                </a:lnSpc>
                <a:spcBef>
                  <a:spcPts val="500"/>
                </a:spcBef>
                <a:spcAft>
                  <a:spcPts val="0"/>
                </a:spcAft>
                <a:buClrTx/>
                <a:buSzTx/>
                <a:buFontTx/>
                <a:buNone/>
                <a:tabLst/>
                <a:defRPr/>
              </a:pPr>
              <a:r>
                <a:rPr lang="en-US" sz="1800" dirty="0">
                  <a:solidFill>
                    <a:schemeClr val="bg1"/>
                  </a:solidFill>
                  <a:latin typeface="+mj-lt"/>
                </a:rPr>
                <a:t>1</a:t>
              </a:r>
              <a:endParaRPr lang="en-US" sz="1800" kern="1200" baseline="30000" dirty="0">
                <a:solidFill>
                  <a:schemeClr val="bg1"/>
                </a:solidFill>
                <a:latin typeface="+mn-lt"/>
                <a:ea typeface="+mn-ea"/>
                <a:cs typeface="+mn-cs"/>
              </a:endParaRPr>
            </a:p>
          </p:txBody>
        </p:sp>
      </p:grpSp>
      <p:grpSp>
        <p:nvGrpSpPr>
          <p:cNvPr id="21" name="Group 20"/>
          <p:cNvGrpSpPr/>
          <p:nvPr userDrawn="1"/>
        </p:nvGrpSpPr>
        <p:grpSpPr bwMode="gray">
          <a:xfrm>
            <a:off x="0" y="-5582"/>
            <a:ext cx="6400800" cy="4076285"/>
            <a:chOff x="0" y="-5582"/>
            <a:chExt cx="6400800" cy="4076285"/>
          </a:xfrm>
        </p:grpSpPr>
        <p:sp>
          <p:nvSpPr>
            <p:cNvPr id="22" name="Rectangle 21"/>
            <p:cNvSpPr/>
            <p:nvPr userDrawn="1"/>
          </p:nvSpPr>
          <p:spPr bwMode="gray">
            <a:xfrm>
              <a:off x="0" y="-5582"/>
              <a:ext cx="6400800" cy="4076285"/>
            </a:xfrm>
            <a:prstGeom prst="rect">
              <a:avLst/>
            </a:prstGeom>
            <a:solidFill>
              <a:schemeClr val="bg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23" name="Freeform 22"/>
            <p:cNvSpPr/>
            <p:nvPr userDrawn="1"/>
          </p:nvSpPr>
          <p:spPr bwMode="gray">
            <a:xfrm>
              <a:off x="1490104" y="552034"/>
              <a:ext cx="4910696" cy="3474977"/>
            </a:xfrm>
            <a:custGeom>
              <a:avLst/>
              <a:gdLst>
                <a:gd name="connsiteX0" fmla="*/ 0 w 4910696"/>
                <a:gd name="connsiteY0" fmla="*/ 0 h 3474977"/>
                <a:gd name="connsiteX1" fmla="*/ 4910696 w 4910696"/>
                <a:gd name="connsiteY1" fmla="*/ 0 h 3474977"/>
                <a:gd name="connsiteX2" fmla="*/ 4910696 w 4910696"/>
                <a:gd name="connsiteY2" fmla="*/ 3474977 h 3474977"/>
                <a:gd name="connsiteX3" fmla="*/ 0 w 4910696"/>
                <a:gd name="connsiteY3" fmla="*/ 3474977 h 3474977"/>
              </a:gdLst>
              <a:ahLst/>
              <a:cxnLst>
                <a:cxn ang="0">
                  <a:pos x="connsiteX0" y="connsiteY0"/>
                </a:cxn>
                <a:cxn ang="0">
                  <a:pos x="connsiteX1" y="connsiteY1"/>
                </a:cxn>
                <a:cxn ang="0">
                  <a:pos x="connsiteX2" y="connsiteY2"/>
                </a:cxn>
                <a:cxn ang="0">
                  <a:pos x="connsiteX3" y="connsiteY3"/>
                </a:cxn>
              </a:cxnLst>
              <a:rect l="l" t="t" r="r" b="b"/>
              <a:pathLst>
                <a:path w="4910696" h="3474977">
                  <a:moveTo>
                    <a:pt x="0" y="0"/>
                  </a:moveTo>
                  <a:lnTo>
                    <a:pt x="4910696" y="0"/>
                  </a:lnTo>
                  <a:lnTo>
                    <a:pt x="4910696" y="3474977"/>
                  </a:lnTo>
                  <a:lnTo>
                    <a:pt x="0" y="3474977"/>
                  </a:lnTo>
                  <a:close/>
                </a:path>
              </a:pathLst>
            </a:cu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24" name="Freeform 23"/>
            <p:cNvSpPr/>
            <p:nvPr userDrawn="1"/>
          </p:nvSpPr>
          <p:spPr bwMode="gray">
            <a:xfrm>
              <a:off x="1490104" y="552034"/>
              <a:ext cx="2305887" cy="3474977"/>
            </a:xfrm>
            <a:custGeom>
              <a:avLst/>
              <a:gdLst>
                <a:gd name="connsiteX0" fmla="*/ 0 w 2305887"/>
                <a:gd name="connsiteY0" fmla="*/ 0 h 3474977"/>
                <a:gd name="connsiteX1" fmla="*/ 1753106 w 2305887"/>
                <a:gd name="connsiteY1" fmla="*/ 0 h 3474977"/>
                <a:gd name="connsiteX2" fmla="*/ 2305887 w 2305887"/>
                <a:gd name="connsiteY2" fmla="*/ 1460912 h 3474977"/>
                <a:gd name="connsiteX3" fmla="*/ 1131868 w 2305887"/>
                <a:gd name="connsiteY3" fmla="*/ 3416539 h 3474977"/>
                <a:gd name="connsiteX4" fmla="*/ 1011269 w 2305887"/>
                <a:gd name="connsiteY4" fmla="*/ 3474977 h 3474977"/>
                <a:gd name="connsiteX5" fmla="*/ 0 w 2305887"/>
                <a:gd name="connsiteY5" fmla="*/ 3474977 h 3474977"/>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Lst>
              <a:rect l="l" t="t" r="r" b="b"/>
              <a:pathLst>
                <a:path w="2305887" h="3474977">
                  <a:moveTo>
                    <a:pt x="0" y="0"/>
                  </a:moveTo>
                  <a:lnTo>
                    <a:pt x="1753106" y="0"/>
                  </a:lnTo>
                  <a:cubicBezTo>
                    <a:pt x="2097846" y="388716"/>
                    <a:pt x="2305887" y="900519"/>
                    <a:pt x="2305887" y="1460912"/>
                  </a:cubicBezTo>
                  <a:cubicBezTo>
                    <a:pt x="2305887" y="2308009"/>
                    <a:pt x="1830520" y="3044077"/>
                    <a:pt x="1131868" y="3416539"/>
                  </a:cubicBezTo>
                  <a:lnTo>
                    <a:pt x="1011269" y="3474977"/>
                  </a:lnTo>
                  <a:lnTo>
                    <a:pt x="0" y="3474977"/>
                  </a:lnTo>
                  <a:close/>
                </a:path>
              </a:pathLst>
            </a:custGeom>
            <a:solidFill>
              <a:srgbClr val="005D9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25" name="Oval 236"/>
            <p:cNvSpPr/>
            <p:nvPr userDrawn="1"/>
          </p:nvSpPr>
          <p:spPr bwMode="gray">
            <a:xfrm>
              <a:off x="1490104" y="552033"/>
              <a:ext cx="1875914" cy="3306910"/>
            </a:xfrm>
            <a:custGeom>
              <a:avLst/>
              <a:gdLst/>
              <a:ahLst/>
              <a:cxnLst/>
              <a:rect l="l" t="t" r="r" b="b"/>
              <a:pathLst>
                <a:path w="2878136" h="5073652">
                  <a:moveTo>
                    <a:pt x="0" y="0"/>
                  </a:moveTo>
                  <a:lnTo>
                    <a:pt x="1772762" y="0"/>
                  </a:lnTo>
                  <a:cubicBezTo>
                    <a:pt x="2445777" y="515594"/>
                    <a:pt x="2878136" y="1327992"/>
                    <a:pt x="2878136" y="2241374"/>
                  </a:cubicBezTo>
                  <a:cubicBezTo>
                    <a:pt x="2878136" y="3805598"/>
                    <a:pt x="1610082" y="5073652"/>
                    <a:pt x="45858" y="5073652"/>
                  </a:cubicBezTo>
                  <a:lnTo>
                    <a:pt x="0" y="5071337"/>
                  </a:lnTo>
                  <a:close/>
                </a:path>
              </a:pathLst>
            </a:custGeom>
            <a:solidFill>
              <a:srgbClr val="00659B"/>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26" name="Oval 25"/>
            <p:cNvSpPr/>
            <p:nvPr userDrawn="1"/>
          </p:nvSpPr>
          <p:spPr bwMode="gray">
            <a:xfrm>
              <a:off x="48498" y="536929"/>
              <a:ext cx="2979943" cy="2979943"/>
            </a:xfrm>
            <a:prstGeom prst="ellipse">
              <a:avLst/>
            </a:prstGeom>
            <a:solidFill>
              <a:schemeClr val="bg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27" name="Oval 26"/>
            <p:cNvSpPr/>
            <p:nvPr userDrawn="1"/>
          </p:nvSpPr>
          <p:spPr bwMode="gray">
            <a:xfrm>
              <a:off x="112018" y="609074"/>
              <a:ext cx="2834640" cy="2834640"/>
            </a:xfrm>
            <a:prstGeom prst="ellipse">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28" name="Picture 27"/>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277243" y="141090"/>
              <a:ext cx="1090389" cy="417192"/>
            </a:xfrm>
            <a:prstGeom prst="rect">
              <a:avLst/>
            </a:prstGeom>
          </p:spPr>
        </p:pic>
        <p:sp>
          <p:nvSpPr>
            <p:cNvPr id="29" name="TextBox 28"/>
            <p:cNvSpPr txBox="1"/>
            <p:nvPr userDrawn="1"/>
          </p:nvSpPr>
          <p:spPr bwMode="gray">
            <a:xfrm>
              <a:off x="659806" y="1046498"/>
              <a:ext cx="2333005" cy="430887"/>
            </a:xfrm>
            <a:prstGeom prst="rect">
              <a:avLst/>
            </a:prstGeom>
            <a:noFill/>
          </p:spPr>
          <p:txBody>
            <a:bodyPr wrap="square" lIns="0" tIns="0" rIns="0" bIns="0" rtlCol="0">
              <a:spAutoFit/>
            </a:bodyPr>
            <a:lstStyle/>
            <a:p>
              <a:pPr>
                <a:spcBef>
                  <a:spcPts val="500"/>
                </a:spcBef>
              </a:pPr>
              <a:r>
                <a:rPr lang="en-US" sz="1400" dirty="0">
                  <a:latin typeface="+mj-lt"/>
                </a:rPr>
                <a:t>Start with best </a:t>
              </a:r>
              <a:br>
                <a:rPr lang="en-US" sz="1400" dirty="0">
                  <a:latin typeface="+mj-lt"/>
                </a:rPr>
              </a:br>
              <a:r>
                <a:rPr lang="en-US" sz="1400" dirty="0">
                  <a:latin typeface="+mj-lt"/>
                </a:rPr>
                <a:t>practices research</a:t>
              </a:r>
            </a:p>
          </p:txBody>
        </p:sp>
        <p:cxnSp>
          <p:nvCxnSpPr>
            <p:cNvPr id="30" name="Straight Connector 29"/>
            <p:cNvCxnSpPr/>
            <p:nvPr userDrawn="1"/>
          </p:nvCxnSpPr>
          <p:spPr bwMode="gray">
            <a:xfrm>
              <a:off x="659807" y="1527448"/>
              <a:ext cx="1904220" cy="0"/>
            </a:xfrm>
            <a:prstGeom prst="line">
              <a:avLst/>
            </a:prstGeom>
            <a:ln w="12700">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31" name="TextBox 30"/>
            <p:cNvSpPr txBox="1"/>
            <p:nvPr userDrawn="1"/>
          </p:nvSpPr>
          <p:spPr bwMode="gray">
            <a:xfrm>
              <a:off x="659806" y="1627462"/>
              <a:ext cx="1983239" cy="1335750"/>
            </a:xfrm>
            <a:prstGeom prst="rect">
              <a:avLst/>
            </a:prstGeom>
            <a:noFill/>
          </p:spPr>
          <p:txBody>
            <a:bodyPr wrap="square" lIns="0" tIns="0" rIns="0" bIns="0" numCol="1" spcCol="457200" rtlCol="0">
              <a:spAutoFit/>
            </a:bodyPr>
            <a:lstStyle/>
            <a:p>
              <a:pPr marL="112713" indent="-112713">
                <a:lnSpc>
                  <a:spcPct val="120000"/>
                </a:lnSpc>
                <a:spcBef>
                  <a:spcPts val="400"/>
                </a:spcBef>
                <a:buFont typeface="Verdana" panose="020B0604030504040204" pitchFamily="34" charset="0"/>
                <a:buChar char="›"/>
              </a:pPr>
              <a:r>
                <a:rPr lang="en-US" sz="800" dirty="0"/>
                <a:t>Research Forums for presidents, provosts, chief business officers, and key academic and administrative leaders</a:t>
              </a:r>
            </a:p>
            <a:p>
              <a:pPr marL="112713" indent="-112713">
                <a:lnSpc>
                  <a:spcPct val="120000"/>
                </a:lnSpc>
                <a:spcBef>
                  <a:spcPts val="400"/>
                </a:spcBef>
                <a:buFont typeface="Verdana" panose="020B0604030504040204" pitchFamily="34" charset="0"/>
                <a:buChar char="›"/>
              </a:pPr>
              <a:r>
                <a:rPr lang="en-US" sz="800" dirty="0"/>
                <a:t>At the core of all we do</a:t>
              </a:r>
            </a:p>
            <a:p>
              <a:pPr marL="112713" indent="-112713">
                <a:lnSpc>
                  <a:spcPct val="120000"/>
                </a:lnSpc>
                <a:spcBef>
                  <a:spcPts val="400"/>
                </a:spcBef>
                <a:buFont typeface="Verdana" panose="020B0604030504040204" pitchFamily="34" charset="0"/>
                <a:buChar char="›"/>
              </a:pPr>
              <a:r>
                <a:rPr lang="en-US" sz="800" dirty="0"/>
                <a:t>Peer-tested best practices research</a:t>
              </a:r>
            </a:p>
            <a:p>
              <a:pPr marL="112713" indent="-112713">
                <a:lnSpc>
                  <a:spcPct val="120000"/>
                </a:lnSpc>
                <a:spcBef>
                  <a:spcPts val="400"/>
                </a:spcBef>
                <a:buFont typeface="Verdana" panose="020B0604030504040204" pitchFamily="34" charset="0"/>
                <a:buChar char="›"/>
              </a:pPr>
              <a:r>
                <a:rPr lang="en-US" sz="800" dirty="0"/>
                <a:t>Answers to the most </a:t>
              </a:r>
              <a:br>
                <a:rPr lang="en-US" sz="800" dirty="0"/>
              </a:br>
              <a:r>
                <a:rPr lang="en-US" sz="800" dirty="0"/>
                <a:t>pressing issues</a:t>
              </a:r>
            </a:p>
          </p:txBody>
        </p:sp>
        <p:sp>
          <p:nvSpPr>
            <p:cNvPr id="32" name="TextBox 31"/>
            <p:cNvSpPr txBox="1"/>
            <p:nvPr userDrawn="1"/>
          </p:nvSpPr>
          <p:spPr bwMode="gray">
            <a:xfrm>
              <a:off x="3221384" y="674561"/>
              <a:ext cx="2623273" cy="646331"/>
            </a:xfrm>
            <a:prstGeom prst="rect">
              <a:avLst/>
            </a:prstGeom>
            <a:noFill/>
          </p:spPr>
          <p:txBody>
            <a:bodyPr wrap="square" lIns="0" tIns="0" rIns="0" bIns="0" rtlCol="0">
              <a:spAutoFit/>
            </a:bodyPr>
            <a:lstStyle/>
            <a:p>
              <a:pPr>
                <a:spcBef>
                  <a:spcPts val="500"/>
                </a:spcBef>
              </a:pPr>
              <a:r>
                <a:rPr lang="en-US" sz="1400" dirty="0">
                  <a:solidFill>
                    <a:schemeClr val="bg1"/>
                  </a:solidFill>
                  <a:latin typeface="+mj-lt"/>
                </a:rPr>
                <a:t>Then hardwire those insights into your organization using our technology &amp; services</a:t>
              </a:r>
            </a:p>
          </p:txBody>
        </p:sp>
        <p:cxnSp>
          <p:nvCxnSpPr>
            <p:cNvPr id="33" name="Straight Connector 32"/>
            <p:cNvCxnSpPr/>
            <p:nvPr userDrawn="1"/>
          </p:nvCxnSpPr>
          <p:spPr bwMode="gray">
            <a:xfrm>
              <a:off x="3225088" y="1367953"/>
              <a:ext cx="2903733" cy="0"/>
            </a:xfrm>
            <a:prstGeom prst="line">
              <a:avLst/>
            </a:prstGeom>
            <a:ln w="12700">
              <a:solidFill>
                <a:schemeClr val="tx2"/>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34" name="Isosceles Triangle 33"/>
            <p:cNvSpPr/>
            <p:nvPr userDrawn="1"/>
          </p:nvSpPr>
          <p:spPr bwMode="gray">
            <a:xfrm rot="5400000">
              <a:off x="3105052" y="761189"/>
              <a:ext cx="67801" cy="58448"/>
            </a:xfrm>
            <a:prstGeom prst="triangle">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35" name="Isosceles Triangle 34"/>
            <p:cNvSpPr/>
            <p:nvPr userDrawn="1"/>
          </p:nvSpPr>
          <p:spPr bwMode="gray">
            <a:xfrm rot="5400000">
              <a:off x="541366" y="1138439"/>
              <a:ext cx="67801" cy="58448"/>
            </a:xfrm>
            <a:prstGeom prst="triangle">
              <a:avLst/>
            </a:prstGeom>
            <a:solidFill>
              <a:schemeClr val="tx2"/>
            </a:solidFill>
            <a:ln w="1905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36" name="TextBox 35"/>
            <p:cNvSpPr txBox="1"/>
            <p:nvPr userDrawn="1"/>
          </p:nvSpPr>
          <p:spPr bwMode="gray">
            <a:xfrm>
              <a:off x="3221384" y="1510110"/>
              <a:ext cx="2676799" cy="743280"/>
            </a:xfrm>
            <a:prstGeom prst="rect">
              <a:avLst/>
            </a:prstGeom>
            <a:noFill/>
          </p:spPr>
          <p:txBody>
            <a:bodyPr wrap="square" lIns="0" tIns="0" rIns="0" bIns="0" numCol="1" spcCol="457200" rtlCol="0">
              <a:spAutoFit/>
            </a:bodyPr>
            <a:lstStyle/>
            <a:p>
              <a:pPr>
                <a:lnSpc>
                  <a:spcPct val="120000"/>
                </a:lnSpc>
                <a:spcBef>
                  <a:spcPts val="800"/>
                </a:spcBef>
              </a:pPr>
              <a:r>
                <a:rPr lang="en-US" sz="900" b="1" dirty="0">
                  <a:solidFill>
                    <a:schemeClr val="bg1"/>
                  </a:solidFill>
                </a:rPr>
                <a:t>Enrollment Management </a:t>
              </a:r>
            </a:p>
            <a:p>
              <a:pPr>
                <a:spcBef>
                  <a:spcPts val="300"/>
                </a:spcBef>
              </a:pPr>
              <a:r>
                <a:rPr lang="en-US" sz="700" dirty="0">
                  <a:solidFill>
                    <a:schemeClr val="bg1"/>
                  </a:solidFill>
                </a:rPr>
                <a:t>Our </a:t>
              </a:r>
              <a:r>
                <a:rPr lang="en-US" sz="700" b="1" dirty="0">
                  <a:solidFill>
                    <a:schemeClr val="bg1"/>
                  </a:solidFill>
                </a:rPr>
                <a:t>Enrollment Services </a:t>
              </a:r>
              <a:r>
                <a:rPr lang="en-US" sz="700" dirty="0">
                  <a:solidFill>
                    <a:schemeClr val="bg1"/>
                  </a:solidFill>
                </a:rPr>
                <a:t>division provides data-driven undergraduate and graduate solutions that target qualified prospective students; build relationships throughout the search, application, and yield process; and optimize financial aid resources.</a:t>
              </a:r>
            </a:p>
          </p:txBody>
        </p:sp>
        <p:sp>
          <p:nvSpPr>
            <p:cNvPr id="37" name="TextBox 36"/>
            <p:cNvSpPr txBox="1"/>
            <p:nvPr userDrawn="1"/>
          </p:nvSpPr>
          <p:spPr bwMode="gray">
            <a:xfrm>
              <a:off x="3221384" y="2377361"/>
              <a:ext cx="2676799" cy="635559"/>
            </a:xfrm>
            <a:prstGeom prst="rect">
              <a:avLst/>
            </a:prstGeom>
            <a:noFill/>
          </p:spPr>
          <p:txBody>
            <a:bodyPr wrap="square" lIns="0" tIns="0" rIns="0" bIns="0" numCol="1" spcCol="457200" rtlCol="0">
              <a:spAutoFit/>
            </a:bodyPr>
            <a:lstStyle/>
            <a:p>
              <a:pPr>
                <a:lnSpc>
                  <a:spcPct val="120000"/>
                </a:lnSpc>
                <a:spcBef>
                  <a:spcPts val="800"/>
                </a:spcBef>
              </a:pPr>
              <a:r>
                <a:rPr lang="en-US" sz="900" b="1" dirty="0">
                  <a:solidFill>
                    <a:schemeClr val="bg1"/>
                  </a:solidFill>
                </a:rPr>
                <a:t>Student Success </a:t>
              </a:r>
            </a:p>
            <a:p>
              <a:pPr>
                <a:spcBef>
                  <a:spcPts val="300"/>
                </a:spcBef>
              </a:pPr>
              <a:r>
                <a:rPr lang="en-US" sz="700" dirty="0">
                  <a:solidFill>
                    <a:schemeClr val="bg1"/>
                  </a:solidFill>
                </a:rPr>
                <a:t>Members of the </a:t>
              </a:r>
              <a:r>
                <a:rPr lang="en-US" sz="700" b="1" dirty="0">
                  <a:solidFill>
                    <a:schemeClr val="bg1"/>
                  </a:solidFill>
                </a:rPr>
                <a:t>Student Success Collaborative</a:t>
              </a:r>
              <a:r>
                <a:rPr lang="en-US" sz="700" dirty="0">
                  <a:solidFill>
                    <a:schemeClr val="bg1"/>
                  </a:solidFill>
                </a:rPr>
                <a:t> use research, consulting, and an enterprise-wide student success management system to help students persist, graduate, and succeed.</a:t>
              </a:r>
            </a:p>
          </p:txBody>
        </p:sp>
        <p:sp>
          <p:nvSpPr>
            <p:cNvPr id="38" name="TextBox 37"/>
            <p:cNvSpPr txBox="1"/>
            <p:nvPr userDrawn="1"/>
          </p:nvSpPr>
          <p:spPr bwMode="gray">
            <a:xfrm>
              <a:off x="3221384" y="3136892"/>
              <a:ext cx="2676799" cy="635559"/>
            </a:xfrm>
            <a:prstGeom prst="rect">
              <a:avLst/>
            </a:prstGeom>
            <a:noFill/>
          </p:spPr>
          <p:txBody>
            <a:bodyPr wrap="square" lIns="0" tIns="0" rIns="0" bIns="0" numCol="1" spcCol="457200" rtlCol="0">
              <a:spAutoFit/>
            </a:bodyPr>
            <a:lstStyle/>
            <a:p>
              <a:pPr>
                <a:lnSpc>
                  <a:spcPct val="120000"/>
                </a:lnSpc>
                <a:spcBef>
                  <a:spcPts val="800"/>
                </a:spcBef>
              </a:pPr>
              <a:r>
                <a:rPr lang="en-US" sz="900" b="1" dirty="0">
                  <a:solidFill>
                    <a:schemeClr val="bg1"/>
                  </a:solidFill>
                </a:rPr>
                <a:t>Growth and Academic Operations </a:t>
              </a:r>
            </a:p>
            <a:p>
              <a:pPr>
                <a:spcBef>
                  <a:spcPts val="300"/>
                </a:spcBef>
              </a:pPr>
              <a:r>
                <a:rPr lang="en-US" sz="700" dirty="0">
                  <a:solidFill>
                    <a:schemeClr val="bg1"/>
                  </a:solidFill>
                </a:rPr>
                <a:t>Our </a:t>
              </a:r>
              <a:r>
                <a:rPr lang="en-US" sz="700" b="1" dirty="0">
                  <a:solidFill>
                    <a:schemeClr val="bg1"/>
                  </a:solidFill>
                </a:rPr>
                <a:t>Academic Performance Solutions </a:t>
              </a:r>
              <a:r>
                <a:rPr lang="en-US" sz="700" dirty="0">
                  <a:solidFill>
                    <a:schemeClr val="bg1"/>
                  </a:solidFill>
                </a:rPr>
                <a:t>group partners with university academic and business leaders to help make smart resource trade-offs, improve academic efficiency, and grow academic program revenues.</a:t>
              </a:r>
            </a:p>
          </p:txBody>
        </p:sp>
      </p:grpSp>
      <p:sp>
        <p:nvSpPr>
          <p:cNvPr id="39" name="TextBox 38"/>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tx1"/>
                </a:solidFill>
                <a:latin typeface="+mj-lt"/>
              </a:rPr>
              <a:t>‹#›</a:t>
            </a:fld>
            <a:endParaRPr lang="en-US" sz="650" dirty="0">
              <a:solidFill>
                <a:schemeClr val="tx1"/>
              </a:solidFill>
              <a:latin typeface="+mj-lt"/>
            </a:endParaRPr>
          </a:p>
        </p:txBody>
      </p:sp>
      <p:grpSp>
        <p:nvGrpSpPr>
          <p:cNvPr id="40" name="Group 39"/>
          <p:cNvGrpSpPr/>
          <p:nvPr userDrawn="1"/>
        </p:nvGrpSpPr>
        <p:grpSpPr>
          <a:xfrm>
            <a:off x="3562146" y="4123956"/>
            <a:ext cx="1165605" cy="500820"/>
            <a:chOff x="3550776" y="4108190"/>
            <a:chExt cx="1165605" cy="500820"/>
          </a:xfrm>
        </p:grpSpPr>
        <p:sp>
          <p:nvSpPr>
            <p:cNvPr id="41" name="TextBox 40"/>
            <p:cNvSpPr txBox="1"/>
            <p:nvPr userDrawn="1"/>
          </p:nvSpPr>
          <p:spPr bwMode="gray">
            <a:xfrm>
              <a:off x="3556090" y="4393566"/>
              <a:ext cx="1160291" cy="215444"/>
            </a:xfrm>
            <a:prstGeom prst="rect">
              <a:avLst/>
            </a:prstGeom>
            <a:noFill/>
          </p:spPr>
          <p:txBody>
            <a:bodyPr wrap="square" lIns="0" tIns="0" rIns="0" bIns="0" rtlCol="0">
              <a:spAutoFit/>
            </a:bodyPr>
            <a:lstStyle/>
            <a:p>
              <a:pPr>
                <a:spcBef>
                  <a:spcPts val="500"/>
                </a:spcBef>
              </a:pPr>
              <a:r>
                <a:rPr lang="en-US" sz="700" dirty="0">
                  <a:solidFill>
                    <a:schemeClr val="bg1"/>
                  </a:solidFill>
                </a:rPr>
                <a:t>Institutions we are proud </a:t>
              </a:r>
              <a:br>
                <a:rPr lang="en-US" sz="700" dirty="0">
                  <a:solidFill>
                    <a:schemeClr val="bg1"/>
                  </a:solidFill>
                </a:rPr>
              </a:br>
              <a:r>
                <a:rPr lang="en-US" sz="700" dirty="0">
                  <a:solidFill>
                    <a:schemeClr val="bg1"/>
                  </a:solidFill>
                </a:rPr>
                <a:t>to serve</a:t>
              </a:r>
            </a:p>
          </p:txBody>
        </p:sp>
        <p:sp>
          <p:nvSpPr>
            <p:cNvPr id="42" name="TextBox 41"/>
            <p:cNvSpPr txBox="1"/>
            <p:nvPr userDrawn="1"/>
          </p:nvSpPr>
          <p:spPr bwMode="gray">
            <a:xfrm>
              <a:off x="3550776" y="4108190"/>
              <a:ext cx="732284" cy="276999"/>
            </a:xfrm>
            <a:prstGeom prst="rect">
              <a:avLst/>
            </a:prstGeom>
            <a:noFill/>
          </p:spPr>
          <p:txBody>
            <a:bodyPr wrap="square" lIns="0" tIns="0" rIns="0" bIns="0" rtlCol="0">
              <a:spAutoFit/>
            </a:bodyPr>
            <a:lstStyle/>
            <a:p>
              <a:pPr>
                <a:spcBef>
                  <a:spcPts val="500"/>
                </a:spcBef>
              </a:pPr>
              <a:r>
                <a:rPr lang="en-US" sz="1800" baseline="0" dirty="0">
                  <a:solidFill>
                    <a:schemeClr val="bg1"/>
                  </a:solidFill>
                  <a:latin typeface="+mj-lt"/>
                </a:rPr>
                <a:t>1,400</a:t>
              </a:r>
              <a:r>
                <a:rPr lang="en-US" sz="1800" baseline="30000" dirty="0">
                  <a:solidFill>
                    <a:schemeClr val="bg1"/>
                  </a:solidFill>
                  <a:latin typeface="+mj-lt"/>
                </a:rPr>
                <a:t>+</a:t>
              </a:r>
            </a:p>
          </p:txBody>
        </p:sp>
      </p:grpSp>
    </p:spTree>
    <p:custDataLst>
      <p:tags r:id="rId1"/>
    </p:custDataLst>
    <p:extLst>
      <p:ext uri="{BB962C8B-B14F-4D97-AF65-F5344CB8AC3E}">
        <p14:creationId xmlns:p14="http://schemas.microsoft.com/office/powerpoint/2010/main" val="1605282615"/>
      </p:ext>
    </p:extLst>
  </p:cSld>
  <p:clrMapOvr>
    <a:masterClrMapping/>
  </p:clrMapOvr>
</p:sldLayout>
</file>

<file path=ppt/slideLayouts/slideLayout30.xml><?xml version="1.0" encoding="utf-8"?>
<p:sldLayout xmlns:a="http://schemas.openxmlformats.org/drawingml/2006/main" xmlns:r="http://schemas.openxmlformats.org/officeDocument/2006/relationships" xmlns:p="http://schemas.openxmlformats.org/presentationml/2006/main" showMasterSp="0" preserve="1" userDrawn="1">
  <p:cSld name="Cover Page: Bottom Slide">
    <p:spTree>
      <p:nvGrpSpPr>
        <p:cNvPr id="1" name=""/>
        <p:cNvGrpSpPr/>
        <p:nvPr/>
      </p:nvGrpSpPr>
      <p:grpSpPr>
        <a:xfrm>
          <a:off x="0" y="0"/>
          <a:ext cx="0" cy="0"/>
          <a:chOff x="0" y="0"/>
          <a:chExt cx="0" cy="0"/>
        </a:xfrm>
      </p:grpSpPr>
      <p:cxnSp>
        <p:nvCxnSpPr>
          <p:cNvPr id="5" name="Straight Connector 4"/>
          <p:cNvCxnSpPr/>
          <p:nvPr userDrawn="1"/>
        </p:nvCxnSpPr>
        <p:spPr bwMode="gray">
          <a:xfrm>
            <a:off x="22860" y="4097682"/>
            <a:ext cx="6355080" cy="0"/>
          </a:xfrm>
          <a:prstGeom prst="line">
            <a:avLst/>
          </a:prstGeom>
          <a:ln w="28575">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bwMode="gray">
          <a:xfrm>
            <a:off x="3939708" y="4191900"/>
            <a:ext cx="2438232" cy="215444"/>
          </a:xfrm>
          <a:prstGeom prst="rect">
            <a:avLst/>
          </a:prstGeom>
        </p:spPr>
        <p:txBody>
          <a:bodyPr wrap="none" lIns="0" tIns="0" rIns="0" bIns="0" anchor="t" anchorCtr="0">
            <a:spAutoFit/>
          </a:bodyPr>
          <a:lstStyle>
            <a:lvl1pPr algn="r">
              <a:lnSpc>
                <a:spcPct val="100000"/>
              </a:lnSpc>
              <a:defRPr sz="1400" b="0" spc="0" baseline="0">
                <a:solidFill>
                  <a:schemeClr val="accent3"/>
                </a:solidFill>
                <a:latin typeface="+mn-lt"/>
              </a:defRPr>
            </a:lvl1pPr>
          </a:lstStyle>
          <a:p>
            <a:r>
              <a:rPr lang="en-US" dirty="0"/>
              <a:t>Insert Program Name Here</a:t>
            </a:r>
          </a:p>
        </p:txBody>
      </p:sp>
      <p:sp>
        <p:nvSpPr>
          <p:cNvPr id="4" name="Text Placeholder 3"/>
          <p:cNvSpPr>
            <a:spLocks noGrp="1"/>
          </p:cNvSpPr>
          <p:nvPr>
            <p:ph type="body" sz="quarter" idx="16" hasCustomPrompt="1"/>
          </p:nvPr>
        </p:nvSpPr>
        <p:spPr bwMode="gray">
          <a:xfrm>
            <a:off x="3389943" y="4431033"/>
            <a:ext cx="2987997" cy="153888"/>
          </a:xfrm>
        </p:spPr>
        <p:txBody>
          <a:bodyPr wrap="none"/>
          <a:lstStyle>
            <a:lvl1pPr marL="0" indent="0" algn="r">
              <a:spcBef>
                <a:spcPts val="0"/>
              </a:spcBef>
              <a:buNone/>
              <a:defRPr sz="1000">
                <a:solidFill>
                  <a:schemeClr val="accent3"/>
                </a:solidFill>
              </a:defRPr>
            </a:lvl1pPr>
          </a:lstStyle>
          <a:p>
            <a:pPr lvl="0"/>
            <a:r>
              <a:rPr lang="en-US" dirty="0"/>
              <a:t>Insert Sub-program Name Here (if necessary)</a:t>
            </a:r>
          </a:p>
        </p:txBody>
      </p:sp>
    </p:spTree>
    <p:custDataLst>
      <p:tags r:id="rId1"/>
    </p:custDataLst>
    <p:extLst>
      <p:ext uri="{BB962C8B-B14F-4D97-AF65-F5344CB8AC3E}">
        <p14:creationId xmlns:p14="http://schemas.microsoft.com/office/powerpoint/2010/main" val="2452121743"/>
      </p:ext>
    </p:extLst>
  </p:cSld>
  <p:clrMapOvr>
    <a:masterClrMapping/>
  </p:clrMapOvr>
  <p:extLst>
    <p:ext uri="{DCECCB84-F9BA-43D5-87BE-67443E8EF086}">
      <p15:sldGuideLst xmlns:p15="http://schemas.microsoft.com/office/powerpoint/2012/main">
        <p15:guide id="1" orient="horz" pos="2639">
          <p15:clr>
            <a:srgbClr val="FBAE40"/>
          </p15:clr>
        </p15:guide>
      </p15:sldGuideLst>
    </p:ext>
  </p:extLst>
</p:sldLayout>
</file>

<file path=ppt/slideLayouts/slideLayout31.xml><?xml version="1.0" encoding="utf-8"?>
<p:sldLayout xmlns:a="http://schemas.openxmlformats.org/drawingml/2006/main" xmlns:r="http://schemas.openxmlformats.org/officeDocument/2006/relationships" xmlns:p="http://schemas.openxmlformats.org/presentationml/2006/main" showMasterSp="0" preserve="1" userDrawn="1">
  <p:cSld name="Inside Cover: Top Slide">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81610" y="309824"/>
            <a:ext cx="4111003" cy="256480"/>
          </a:xfrm>
          <a:prstGeom prst="rect">
            <a:avLst/>
          </a:prstGeom>
        </p:spPr>
        <p:txBody>
          <a:bodyPr wrap="square" lIns="0" tIns="0" rIns="0" bIns="0" anchor="t" anchorCtr="0">
            <a:spAutoFit/>
          </a:bodyPr>
          <a:lstStyle>
            <a:lvl1pPr>
              <a:lnSpc>
                <a:spcPct val="90000"/>
              </a:lnSpc>
              <a:defRPr b="0">
                <a:solidFill>
                  <a:schemeClr val="tx1"/>
                </a:solidFill>
              </a:defRPr>
            </a:lvl1pPr>
          </a:lstStyle>
          <a:p>
            <a:r>
              <a:rPr lang="en-US" dirty="0"/>
              <a:t>Insert Program Name Here</a:t>
            </a:r>
          </a:p>
        </p:txBody>
      </p:sp>
      <p:sp>
        <p:nvSpPr>
          <p:cNvPr id="6" name="Text Placeholder 5"/>
          <p:cNvSpPr>
            <a:spLocks noGrp="1"/>
          </p:cNvSpPr>
          <p:nvPr>
            <p:ph type="body" sz="quarter" idx="37" hasCustomPrompt="1"/>
          </p:nvPr>
        </p:nvSpPr>
        <p:spPr bwMode="gray">
          <a:xfrm>
            <a:off x="688369" y="968034"/>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Project Director (insert text)</a:t>
            </a:r>
          </a:p>
        </p:txBody>
      </p:sp>
      <p:sp>
        <p:nvSpPr>
          <p:cNvPr id="8" name="Text Placeholder 7"/>
          <p:cNvSpPr>
            <a:spLocks noGrp="1"/>
          </p:cNvSpPr>
          <p:nvPr>
            <p:ph type="body" sz="quarter" idx="38" hasCustomPrompt="1"/>
          </p:nvPr>
        </p:nvSpPr>
        <p:spPr bwMode="gray">
          <a:xfrm>
            <a:off x="688369" y="1175826"/>
            <a:ext cx="3200400"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10" name="Text Placeholder 9"/>
          <p:cNvSpPr>
            <a:spLocks noGrp="1"/>
          </p:cNvSpPr>
          <p:nvPr>
            <p:ph type="body" sz="quarter" idx="39" hasCustomPrompt="1"/>
          </p:nvPr>
        </p:nvSpPr>
        <p:spPr bwMode="gray">
          <a:xfrm>
            <a:off x="688369" y="1609882"/>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Contributing Consultants (insert text)</a:t>
            </a:r>
          </a:p>
        </p:txBody>
      </p:sp>
      <p:sp>
        <p:nvSpPr>
          <p:cNvPr id="12" name="Text Placeholder 11"/>
          <p:cNvSpPr>
            <a:spLocks noGrp="1"/>
          </p:cNvSpPr>
          <p:nvPr>
            <p:ph type="body" sz="quarter" idx="40" hasCustomPrompt="1"/>
          </p:nvPr>
        </p:nvSpPr>
        <p:spPr bwMode="gray">
          <a:xfrm>
            <a:off x="688369" y="1819016"/>
            <a:ext cx="3200400"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14" name="Text Placeholder 13"/>
          <p:cNvSpPr>
            <a:spLocks noGrp="1"/>
          </p:cNvSpPr>
          <p:nvPr>
            <p:ph type="body" sz="quarter" idx="41" hasCustomPrompt="1"/>
          </p:nvPr>
        </p:nvSpPr>
        <p:spPr bwMode="gray">
          <a:xfrm>
            <a:off x="688369" y="2250476"/>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Design Consultant (insert text)</a:t>
            </a:r>
          </a:p>
        </p:txBody>
      </p:sp>
      <p:sp>
        <p:nvSpPr>
          <p:cNvPr id="17" name="Text Placeholder 16"/>
          <p:cNvSpPr>
            <a:spLocks noGrp="1"/>
          </p:cNvSpPr>
          <p:nvPr>
            <p:ph type="body" sz="quarter" idx="42" hasCustomPrompt="1"/>
          </p:nvPr>
        </p:nvSpPr>
        <p:spPr bwMode="gray">
          <a:xfrm>
            <a:off x="688369" y="2459785"/>
            <a:ext cx="3200400"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sp>
        <p:nvSpPr>
          <p:cNvPr id="27" name="Text Placeholder 26"/>
          <p:cNvSpPr>
            <a:spLocks noGrp="1"/>
          </p:cNvSpPr>
          <p:nvPr>
            <p:ph type="body" sz="quarter" idx="43" hasCustomPrompt="1"/>
          </p:nvPr>
        </p:nvSpPr>
        <p:spPr bwMode="gray">
          <a:xfrm>
            <a:off x="688369" y="2888149"/>
            <a:ext cx="320040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Executive Director (insert text)</a:t>
            </a:r>
          </a:p>
        </p:txBody>
      </p:sp>
      <p:sp>
        <p:nvSpPr>
          <p:cNvPr id="29" name="Text Placeholder 28"/>
          <p:cNvSpPr>
            <a:spLocks noGrp="1"/>
          </p:cNvSpPr>
          <p:nvPr>
            <p:ph type="body" sz="quarter" idx="44" hasCustomPrompt="1"/>
          </p:nvPr>
        </p:nvSpPr>
        <p:spPr bwMode="gray">
          <a:xfrm>
            <a:off x="688369" y="3097903"/>
            <a:ext cx="3200400"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cxnSp>
        <p:nvCxnSpPr>
          <p:cNvPr id="16" name="Straight Connector 15"/>
          <p:cNvCxnSpPr/>
          <p:nvPr userDrawn="1"/>
        </p:nvCxnSpPr>
        <p:spPr bwMode="gray">
          <a:xfrm>
            <a:off x="4773942" y="309824"/>
            <a:ext cx="0" cy="4490776"/>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8" name="TextBox 17"/>
          <p:cNvSpPr txBox="1"/>
          <p:nvPr userDrawn="1"/>
        </p:nvSpPr>
        <p:spPr bwMode="gray">
          <a:xfrm>
            <a:off x="4860213" y="300832"/>
            <a:ext cx="1404663" cy="4334013"/>
          </a:xfrm>
          <a:prstGeom prst="rect">
            <a:avLst/>
          </a:prstGeom>
          <a:noFill/>
        </p:spPr>
        <p:txBody>
          <a:bodyPr wrap="square" lIns="0" tIns="0" rIns="0" bIns="0" rtlCol="0">
            <a:noAutofit/>
          </a:bodyPr>
          <a:lstStyle/>
          <a:p>
            <a:pPr>
              <a:spcBef>
                <a:spcPts val="400"/>
              </a:spcBef>
            </a:pPr>
            <a:r>
              <a:rPr lang="en-US" sz="500" b="1" baseline="0" dirty="0">
                <a:solidFill>
                  <a:schemeClr val="tx1"/>
                </a:solidFill>
                <a:latin typeface="+mn-lt"/>
                <a:cs typeface="Arial"/>
              </a:rPr>
              <a:t>LEGAL CAVEAT</a:t>
            </a:r>
          </a:p>
          <a:p>
            <a:pPr>
              <a:spcBef>
                <a:spcPts val="400"/>
              </a:spcBef>
            </a:pPr>
            <a:r>
              <a:rPr lang="en-US" sz="500" baseline="0" dirty="0">
                <a:solidFill>
                  <a:schemeClr val="tx1"/>
                </a:solidFill>
                <a:latin typeface="+mn-lt"/>
                <a:cs typeface="Arial"/>
              </a:rPr>
              <a:t>EAB Global, Inc. (“EAB”) has made efforts to verify the accuracy of the information it provides to members. This report relies</a:t>
            </a:r>
            <a:br>
              <a:rPr lang="en-US" sz="500" baseline="0" dirty="0">
                <a:solidFill>
                  <a:schemeClr val="tx1"/>
                </a:solidFill>
                <a:latin typeface="+mn-lt"/>
                <a:cs typeface="Arial"/>
              </a:rPr>
            </a:br>
            <a:r>
              <a:rPr lang="en-US" sz="500" baseline="0" dirty="0">
                <a:solidFill>
                  <a:schemeClr val="tx1"/>
                </a:solidFill>
                <a:latin typeface="+mn-lt"/>
                <a:cs typeface="Arial"/>
              </a:rPr>
              <a:t>on data obtained from many sources, however, and EAB cannot guarantee the accuracy of the information provided or any analysis based thereon. In addition, neither EAB nor any of its affiliates (each, an “EAB Organization”) is in the business of giving legal, accounting, or other professional advice, and its reports should not be construed as professional advice. In particular, members should not rely on any legal commentary in this report as a basis for action, or assume that any tactics described herein would be permitted by applicable law or appropriate for a given member’s situation. Members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 </a:t>
            </a:r>
            <a:br>
              <a:rPr lang="en-US" sz="500" baseline="0" dirty="0">
                <a:solidFill>
                  <a:schemeClr val="tx1"/>
                </a:solidFill>
                <a:latin typeface="+mn-lt"/>
                <a:cs typeface="Arial"/>
              </a:rPr>
            </a:br>
            <a:r>
              <a:rPr lang="en-US" sz="500" baseline="0" dirty="0">
                <a:solidFill>
                  <a:schemeClr val="tx1"/>
                </a:solidFill>
                <a:latin typeface="+mn-lt"/>
                <a:cs typeface="Arial"/>
              </a:rPr>
              <a:t>whether caused by any EAB organization, or any of their respective employees or agents, or sources or other third parties, (b) any recommendation by any EAB Organization, or (c) failure of member and its employees and agents to abide by the terms set forth herein.</a:t>
            </a:r>
          </a:p>
          <a:p>
            <a:pPr>
              <a:spcBef>
                <a:spcPts val="600"/>
              </a:spcBef>
            </a:pPr>
            <a:r>
              <a:rPr lang="en-US" sz="500" baseline="0" dirty="0">
                <a:solidFill>
                  <a:schemeClr val="tx1"/>
                </a:solidFill>
                <a:latin typeface="+mn-lt"/>
                <a:cs typeface="Arial"/>
              </a:rPr>
              <a:t>EAB is a registered trademark of EAB Global, Inc. in the United States and other countries. Members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 (b) an endorsement of the company or its products or services by an EAB Organization. No EAB Organization is affiliated with any such company.</a:t>
            </a:r>
          </a:p>
        </p:txBody>
      </p:sp>
    </p:spTree>
    <p:custDataLst>
      <p:tags r:id="rId1"/>
    </p:custDataLst>
    <p:extLst>
      <p:ext uri="{BB962C8B-B14F-4D97-AF65-F5344CB8AC3E}">
        <p14:creationId xmlns:p14="http://schemas.microsoft.com/office/powerpoint/2010/main" val="3204139929"/>
      </p:ext>
    </p:extLst>
  </p:cSld>
  <p:clrMapOvr>
    <a:masterClrMapping/>
  </p:clrMapOvr>
  <p:extLst>
    <p:ext uri="{DCECCB84-F9BA-43D5-87BE-67443E8EF086}">
      <p15:sldGuideLst xmlns:p15="http://schemas.microsoft.com/office/powerpoint/2012/main">
        <p15:guide id="1" pos="432">
          <p15:clr>
            <a:srgbClr val="FBAE40"/>
          </p15:clr>
        </p15:guide>
        <p15:guide id="2" orient="horz" pos="195">
          <p15:clr>
            <a:srgbClr val="FBAE40"/>
          </p15:clr>
        </p15:guide>
        <p15:guide id="3" pos="2767">
          <p15:clr>
            <a:srgbClr val="FBAE40"/>
          </p15:clr>
        </p15:guide>
      </p15:sldGuideLst>
    </p:ext>
  </p:extLst>
</p:sldLayout>
</file>

<file path=ppt/slideLayouts/slideLayout32.xml><?xml version="1.0" encoding="utf-8"?>
<p:sldLayout xmlns:a="http://schemas.openxmlformats.org/drawingml/2006/main" xmlns:r="http://schemas.openxmlformats.org/officeDocument/2006/relationships" xmlns:p="http://schemas.openxmlformats.org/presentationml/2006/main" preserve="1" userDrawn="1">
  <p:cSld name="Inside Cover: Bottom Slide">
    <p:spTree>
      <p:nvGrpSpPr>
        <p:cNvPr id="1" name=""/>
        <p:cNvGrpSpPr/>
        <p:nvPr/>
      </p:nvGrpSpPr>
      <p:grpSpPr>
        <a:xfrm>
          <a:off x="0" y="0"/>
          <a:ext cx="0" cy="0"/>
          <a:chOff x="0" y="0"/>
          <a:chExt cx="0" cy="0"/>
        </a:xfrm>
      </p:grpSpPr>
      <p:sp>
        <p:nvSpPr>
          <p:cNvPr id="8" name="TextBox 7"/>
          <p:cNvSpPr txBox="1"/>
          <p:nvPr userDrawn="1"/>
        </p:nvSpPr>
        <p:spPr bwMode="gray">
          <a:xfrm>
            <a:off x="4860213" y="24057"/>
            <a:ext cx="1473868" cy="4514056"/>
          </a:xfrm>
          <a:prstGeom prst="rect">
            <a:avLst/>
          </a:prstGeom>
          <a:noFill/>
        </p:spPr>
        <p:txBody>
          <a:bodyPr wrap="square" lIns="0" tIns="0" rIns="0" bIns="0" rtlCol="0">
            <a:spAutoFit/>
          </a:bodyPr>
          <a:lstStyle/>
          <a:p>
            <a:pPr>
              <a:spcBef>
                <a:spcPts val="400"/>
              </a:spcBef>
            </a:pPr>
            <a:r>
              <a:rPr lang="en-US" sz="500" b="1" baseline="0" dirty="0">
                <a:solidFill>
                  <a:schemeClr val="tx1"/>
                </a:solidFill>
                <a:latin typeface="+mn-lt"/>
                <a:cs typeface="Arial"/>
              </a:rPr>
              <a:t>IMPORTANT: Please read the following.</a:t>
            </a:r>
          </a:p>
          <a:p>
            <a:pPr>
              <a:spcBef>
                <a:spcPts val="400"/>
              </a:spcBef>
            </a:pPr>
            <a:r>
              <a:rPr lang="en-US" sz="500" baseline="0" dirty="0">
                <a:solidFill>
                  <a:schemeClr val="tx1"/>
                </a:solidFill>
                <a:latin typeface="+mn-lt"/>
                <a:cs typeface="Arial"/>
              </a:rPr>
              <a:t>EAB has prepared this report for the exclusive use of its members. Each member acknowledges and agrees that this report and the information contained herein (collectively, the “Report”) are confidential and proprietary to EAB. By accepting delivery of this Report, each member agrees to abide by the terms as stated herein, including the following:</a:t>
            </a:r>
          </a:p>
          <a:p>
            <a:pPr marL="91440" indent="-114300">
              <a:spcBef>
                <a:spcPts val="400"/>
              </a:spcBef>
            </a:pPr>
            <a:r>
              <a:rPr lang="en-US" sz="500" baseline="0" dirty="0">
                <a:solidFill>
                  <a:schemeClr val="tx1"/>
                </a:solidFill>
                <a:latin typeface="+mn-lt"/>
                <a:cs typeface="Arial"/>
              </a:rPr>
              <a:t>1.	All right, title, and interest in and to this Report is owned by an EAB Organization. Except as stated herein, no right, license, permission, or interest of any kind in </a:t>
            </a:r>
            <a:br>
              <a:rPr lang="en-US" sz="500" baseline="0" dirty="0">
                <a:solidFill>
                  <a:schemeClr val="tx1"/>
                </a:solidFill>
                <a:latin typeface="+mn-lt"/>
                <a:cs typeface="Arial"/>
              </a:rPr>
            </a:br>
            <a:r>
              <a:rPr lang="en-US" sz="500" baseline="0" dirty="0">
                <a:solidFill>
                  <a:schemeClr val="tx1"/>
                </a:solidFill>
                <a:latin typeface="+mn-lt"/>
                <a:cs typeface="Arial"/>
              </a:rPr>
              <a:t>this Report is intended to be given, transferred to, or acquired by a member. Each member is authorized to use this Report only to the extent expressly authorized herein.</a:t>
            </a:r>
          </a:p>
          <a:p>
            <a:pPr marL="91440" indent="-114300">
              <a:spcBef>
                <a:spcPts val="400"/>
              </a:spcBef>
            </a:pPr>
            <a:r>
              <a:rPr lang="en-US" sz="500" baseline="0" dirty="0">
                <a:solidFill>
                  <a:schemeClr val="tx1"/>
                </a:solidFill>
                <a:latin typeface="+mn-lt"/>
                <a:cs typeface="Arial"/>
              </a:rPr>
              <a:t>2.	Each member shall not sell, license, republish, distribute, or post online or otherwise this Report, in part or in whole. Each member shall not disseminate or permit the use of, and shall take reasonable precautions to prevent such dissemination or use of, this Report by (a) any of its employees and agents (except as stated below), or (b) any third party.</a:t>
            </a:r>
          </a:p>
          <a:p>
            <a:pPr marL="91440" indent="-114300">
              <a:spcBef>
                <a:spcPts val="400"/>
              </a:spcBef>
            </a:pPr>
            <a:r>
              <a:rPr lang="en-US" sz="500" baseline="0" dirty="0">
                <a:solidFill>
                  <a:schemeClr val="tx1"/>
                </a:solidFill>
                <a:latin typeface="+mn-lt"/>
                <a:cs typeface="Arial"/>
              </a:rPr>
              <a:t>3.	Each member may make this Report available solely to those of its employees and agents who (a) are registered for the workshop or membership program of which this Report is a part, (b) require access to this Report in order to learn </a:t>
            </a:r>
            <a:br>
              <a:rPr lang="en-US" sz="500" baseline="0" dirty="0">
                <a:solidFill>
                  <a:schemeClr val="tx1"/>
                </a:solidFill>
                <a:latin typeface="+mn-lt"/>
                <a:cs typeface="Arial"/>
              </a:rPr>
            </a:br>
            <a:r>
              <a:rPr lang="en-US" sz="500" baseline="0" dirty="0">
                <a:solidFill>
                  <a:schemeClr val="tx1"/>
                </a:solidFill>
                <a:latin typeface="+mn-lt"/>
                <a:cs typeface="Arial"/>
              </a:rPr>
              <a:t>from the information described herein, and (c) agree not to disclose this Report to other employees or agents or any third party. Each member shall use, and shall ensure that its employees and agents use, this Report for its internal use only. Each member may make a limited number of copies, solely as adequate for use by its employees and agents in accordance with the terms herein.</a:t>
            </a:r>
          </a:p>
          <a:p>
            <a:pPr marL="91440" indent="-114300">
              <a:spcBef>
                <a:spcPts val="400"/>
              </a:spcBef>
            </a:pPr>
            <a:r>
              <a:rPr lang="en-US" sz="500" baseline="0" dirty="0">
                <a:solidFill>
                  <a:schemeClr val="tx1"/>
                </a:solidFill>
                <a:latin typeface="+mn-lt"/>
                <a:cs typeface="Arial"/>
              </a:rPr>
              <a:t>4.	Each member shall not remove from this Report any confidential markings, copyright notices, and/or other similar indicia herein.</a:t>
            </a:r>
          </a:p>
          <a:p>
            <a:pPr marL="91440" indent="-114300">
              <a:spcBef>
                <a:spcPts val="400"/>
              </a:spcBef>
            </a:pPr>
            <a:r>
              <a:rPr lang="en-US" sz="500" baseline="0" dirty="0">
                <a:solidFill>
                  <a:schemeClr val="tx1"/>
                </a:solidFill>
                <a:latin typeface="+mn-lt"/>
                <a:cs typeface="Arial"/>
              </a:rPr>
              <a:t>5.	Each member is responsible for any breach of its obligations as stated herein by any of its employees or agents.</a:t>
            </a:r>
          </a:p>
          <a:p>
            <a:pPr marL="91440" indent="-114300">
              <a:spcBef>
                <a:spcPts val="400"/>
              </a:spcBef>
            </a:pPr>
            <a:r>
              <a:rPr lang="en-US" sz="500" baseline="0" dirty="0">
                <a:solidFill>
                  <a:schemeClr val="tx1"/>
                </a:solidFill>
                <a:latin typeface="+mn-lt"/>
                <a:cs typeface="Arial"/>
              </a:rPr>
              <a:t>6.	If a member is unwilling to abide by any </a:t>
            </a:r>
            <a:br>
              <a:rPr lang="en-US" sz="500" baseline="0" dirty="0">
                <a:solidFill>
                  <a:schemeClr val="tx1"/>
                </a:solidFill>
                <a:latin typeface="+mn-lt"/>
                <a:cs typeface="Arial"/>
              </a:rPr>
            </a:br>
            <a:r>
              <a:rPr lang="en-US" sz="500" baseline="0" dirty="0">
                <a:solidFill>
                  <a:schemeClr val="tx1"/>
                </a:solidFill>
                <a:latin typeface="+mn-lt"/>
                <a:cs typeface="Arial"/>
              </a:rPr>
              <a:t>of the foregoing obligations, then such member shall promptly return this Report and all copies thereof to EAB.</a:t>
            </a:r>
          </a:p>
        </p:txBody>
      </p:sp>
      <p:cxnSp>
        <p:nvCxnSpPr>
          <p:cNvPr id="10" name="Straight Connector 9"/>
          <p:cNvCxnSpPr/>
          <p:nvPr userDrawn="1"/>
        </p:nvCxnSpPr>
        <p:spPr bwMode="gray">
          <a:xfrm>
            <a:off x="4773942" y="0"/>
            <a:ext cx="0" cy="4522788"/>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Tree>
    <p:custDataLst>
      <p:tags r:id="rId1"/>
    </p:custDataLst>
    <p:extLst>
      <p:ext uri="{BB962C8B-B14F-4D97-AF65-F5344CB8AC3E}">
        <p14:creationId xmlns:p14="http://schemas.microsoft.com/office/powerpoint/2010/main" val="3863130174"/>
      </p:ext>
    </p:extLst>
  </p:cSld>
  <p:clrMapOvr>
    <a:masterClrMapping/>
  </p:clrMapOvr>
</p:sldLayout>
</file>

<file path=ppt/slideLayouts/slideLayout33.xml><?xml version="1.0" encoding="utf-8"?>
<p:sldLayout xmlns:a="http://schemas.openxmlformats.org/drawingml/2006/main" xmlns:r="http://schemas.openxmlformats.org/officeDocument/2006/relationships" xmlns:p="http://schemas.openxmlformats.org/presentationml/2006/main" preserve="1" userDrawn="1">
  <p:cSld name="Paperless Meeting Credit/Caveat">
    <p:spTree>
      <p:nvGrpSpPr>
        <p:cNvPr id="1" name=""/>
        <p:cNvGrpSpPr/>
        <p:nvPr/>
      </p:nvGrpSpPr>
      <p:grpSpPr>
        <a:xfrm>
          <a:off x="0" y="0"/>
          <a:ext cx="0" cy="0"/>
          <a:chOff x="0" y="0"/>
          <a:chExt cx="0" cy="0"/>
        </a:xfrm>
      </p:grpSpPr>
      <p:sp>
        <p:nvSpPr>
          <p:cNvPr id="34" name="Title 1"/>
          <p:cNvSpPr>
            <a:spLocks noGrp="1"/>
          </p:cNvSpPr>
          <p:nvPr>
            <p:ph type="title" hasCustomPrompt="1"/>
          </p:nvPr>
        </p:nvSpPr>
        <p:spPr bwMode="gray">
          <a:xfrm>
            <a:off x="281610" y="309824"/>
            <a:ext cx="3327462" cy="256480"/>
          </a:xfrm>
          <a:prstGeom prst="rect">
            <a:avLst/>
          </a:prstGeom>
        </p:spPr>
        <p:txBody>
          <a:bodyPr wrap="square" lIns="0" tIns="0" rIns="0" bIns="0" anchor="t" anchorCtr="0">
            <a:spAutoFit/>
          </a:bodyPr>
          <a:lstStyle>
            <a:lvl1pPr>
              <a:lnSpc>
                <a:spcPct val="90000"/>
              </a:lnSpc>
              <a:defRPr b="0">
                <a:solidFill>
                  <a:schemeClr val="tx1"/>
                </a:solidFill>
              </a:defRPr>
            </a:lvl1pPr>
          </a:lstStyle>
          <a:p>
            <a:r>
              <a:rPr lang="en-US" dirty="0"/>
              <a:t>Insert Program Name Here</a:t>
            </a:r>
          </a:p>
        </p:txBody>
      </p:sp>
      <p:sp>
        <p:nvSpPr>
          <p:cNvPr id="35" name="Text Placeholder 5"/>
          <p:cNvSpPr>
            <a:spLocks noGrp="1"/>
          </p:cNvSpPr>
          <p:nvPr>
            <p:ph type="body" sz="quarter" idx="37" hasCustomPrompt="1"/>
          </p:nvPr>
        </p:nvSpPr>
        <p:spPr bwMode="gray">
          <a:xfrm>
            <a:off x="591552" y="968034"/>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Project Director (insert text)</a:t>
            </a:r>
          </a:p>
        </p:txBody>
      </p:sp>
      <p:sp>
        <p:nvSpPr>
          <p:cNvPr id="36" name="Text Placeholder 7"/>
          <p:cNvSpPr>
            <a:spLocks noGrp="1"/>
          </p:cNvSpPr>
          <p:nvPr>
            <p:ph type="body" sz="quarter" idx="38" hasCustomPrompt="1"/>
          </p:nvPr>
        </p:nvSpPr>
        <p:spPr bwMode="gray">
          <a:xfrm>
            <a:off x="591552" y="1175826"/>
            <a:ext cx="3019522"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37" name="Text Placeholder 9"/>
          <p:cNvSpPr>
            <a:spLocks noGrp="1"/>
          </p:cNvSpPr>
          <p:nvPr>
            <p:ph type="body" sz="quarter" idx="39" hasCustomPrompt="1"/>
          </p:nvPr>
        </p:nvSpPr>
        <p:spPr bwMode="gray">
          <a:xfrm>
            <a:off x="591552" y="1609882"/>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Contributing Consultants (insert text)</a:t>
            </a:r>
          </a:p>
        </p:txBody>
      </p:sp>
      <p:sp>
        <p:nvSpPr>
          <p:cNvPr id="38" name="Text Placeholder 11"/>
          <p:cNvSpPr>
            <a:spLocks noGrp="1"/>
          </p:cNvSpPr>
          <p:nvPr>
            <p:ph type="body" sz="quarter" idx="40" hasCustomPrompt="1"/>
          </p:nvPr>
        </p:nvSpPr>
        <p:spPr bwMode="gray">
          <a:xfrm>
            <a:off x="591552" y="1819016"/>
            <a:ext cx="3019522" cy="138499"/>
          </a:xfrm>
        </p:spPr>
        <p:txBody>
          <a:bodyPr/>
          <a:lstStyle>
            <a:lvl1pPr marL="0" indent="0">
              <a:spcBef>
                <a:spcPts val="200"/>
              </a:spcBef>
              <a:buNone/>
              <a:defRPr>
                <a:solidFill>
                  <a:schemeClr val="accent3"/>
                </a:solidFill>
              </a:defRPr>
            </a:lvl1pPr>
          </a:lstStyle>
          <a:p>
            <a:pPr lvl="0"/>
            <a:r>
              <a:rPr lang="en-US" dirty="0"/>
              <a:t>Insert Name(s) Here</a:t>
            </a:r>
          </a:p>
        </p:txBody>
      </p:sp>
      <p:sp>
        <p:nvSpPr>
          <p:cNvPr id="39" name="Text Placeholder 13"/>
          <p:cNvSpPr>
            <a:spLocks noGrp="1"/>
          </p:cNvSpPr>
          <p:nvPr>
            <p:ph type="body" sz="quarter" idx="41" hasCustomPrompt="1"/>
          </p:nvPr>
        </p:nvSpPr>
        <p:spPr bwMode="gray">
          <a:xfrm>
            <a:off x="591552" y="2250476"/>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Design Consultant (insert text)</a:t>
            </a:r>
          </a:p>
        </p:txBody>
      </p:sp>
      <p:sp>
        <p:nvSpPr>
          <p:cNvPr id="40" name="Text Placeholder 16"/>
          <p:cNvSpPr>
            <a:spLocks noGrp="1"/>
          </p:cNvSpPr>
          <p:nvPr>
            <p:ph type="body" sz="quarter" idx="42" hasCustomPrompt="1"/>
          </p:nvPr>
        </p:nvSpPr>
        <p:spPr bwMode="gray">
          <a:xfrm>
            <a:off x="591552" y="2459785"/>
            <a:ext cx="3019522"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sp>
        <p:nvSpPr>
          <p:cNvPr id="41" name="Text Placeholder 26"/>
          <p:cNvSpPr>
            <a:spLocks noGrp="1"/>
          </p:cNvSpPr>
          <p:nvPr>
            <p:ph type="body" sz="quarter" idx="43" hasCustomPrompt="1"/>
          </p:nvPr>
        </p:nvSpPr>
        <p:spPr bwMode="gray">
          <a:xfrm>
            <a:off x="591552" y="2888149"/>
            <a:ext cx="3017520" cy="169277"/>
          </a:xfrm>
        </p:spPr>
        <p:txBody>
          <a:bodyPr/>
          <a:lstStyle>
            <a:lvl1pPr marL="0" indent="0">
              <a:spcBef>
                <a:spcPts val="0"/>
              </a:spcBef>
              <a:buNone/>
              <a:defRPr sz="1100">
                <a:solidFill>
                  <a:schemeClr val="tx1"/>
                </a:solidFill>
              </a:defRPr>
            </a:lvl1pPr>
            <a:lvl2pPr marL="114300" indent="0">
              <a:spcBef>
                <a:spcPts val="0"/>
              </a:spcBef>
              <a:buNone/>
              <a:defRPr sz="1100"/>
            </a:lvl2pPr>
            <a:lvl3pPr marL="228600" indent="0">
              <a:spcBef>
                <a:spcPts val="0"/>
              </a:spcBef>
              <a:buNone/>
              <a:defRPr sz="1100"/>
            </a:lvl3pPr>
            <a:lvl4pPr marL="342900" indent="0">
              <a:spcBef>
                <a:spcPts val="0"/>
              </a:spcBef>
              <a:buNone/>
              <a:defRPr sz="1100"/>
            </a:lvl4pPr>
            <a:lvl5pPr marL="457200" indent="0">
              <a:spcBef>
                <a:spcPts val="0"/>
              </a:spcBef>
              <a:buNone/>
              <a:defRPr sz="1100"/>
            </a:lvl5pPr>
          </a:lstStyle>
          <a:p>
            <a:pPr lvl="0"/>
            <a:r>
              <a:rPr lang="en-US" dirty="0"/>
              <a:t>Executive Director (insert text)</a:t>
            </a:r>
          </a:p>
        </p:txBody>
      </p:sp>
      <p:sp>
        <p:nvSpPr>
          <p:cNvPr id="42" name="Text Placeholder 28"/>
          <p:cNvSpPr>
            <a:spLocks noGrp="1"/>
          </p:cNvSpPr>
          <p:nvPr>
            <p:ph type="body" sz="quarter" idx="44" hasCustomPrompt="1"/>
          </p:nvPr>
        </p:nvSpPr>
        <p:spPr bwMode="gray">
          <a:xfrm>
            <a:off x="591552" y="3097903"/>
            <a:ext cx="3019522" cy="138499"/>
          </a:xfrm>
        </p:spPr>
        <p:txBody>
          <a:bodyPr/>
          <a:lstStyle>
            <a:lvl1pPr marL="0" indent="0">
              <a:spcBef>
                <a:spcPts val="200"/>
              </a:spcBef>
              <a:buNone/>
              <a:defRPr>
                <a:solidFill>
                  <a:schemeClr val="accent3"/>
                </a:solidFill>
              </a:defRPr>
            </a:lvl1pPr>
            <a:lvl2pPr marL="114300" indent="0">
              <a:spcBef>
                <a:spcPts val="200"/>
              </a:spcBef>
              <a:buNone/>
              <a:defRPr>
                <a:solidFill>
                  <a:schemeClr val="accent3"/>
                </a:solidFill>
              </a:defRPr>
            </a:lvl2pPr>
            <a:lvl3pPr marL="228600" indent="0">
              <a:spcBef>
                <a:spcPts val="200"/>
              </a:spcBef>
              <a:buNone/>
              <a:defRPr>
                <a:solidFill>
                  <a:schemeClr val="accent3"/>
                </a:solidFill>
              </a:defRPr>
            </a:lvl3pPr>
            <a:lvl4pPr marL="342900" indent="0">
              <a:spcBef>
                <a:spcPts val="200"/>
              </a:spcBef>
              <a:buNone/>
              <a:defRPr>
                <a:solidFill>
                  <a:schemeClr val="accent3"/>
                </a:solidFill>
              </a:defRPr>
            </a:lvl4pPr>
            <a:lvl5pPr marL="457200" indent="0">
              <a:spcBef>
                <a:spcPts val="200"/>
              </a:spcBef>
              <a:buNone/>
              <a:defRPr>
                <a:solidFill>
                  <a:schemeClr val="accent3"/>
                </a:solidFill>
              </a:defRPr>
            </a:lvl5pPr>
          </a:lstStyle>
          <a:p>
            <a:pPr lvl="0"/>
            <a:r>
              <a:rPr lang="en-US" dirty="0"/>
              <a:t>Insert Name(s) Here</a:t>
            </a:r>
          </a:p>
        </p:txBody>
      </p:sp>
      <p:cxnSp>
        <p:nvCxnSpPr>
          <p:cNvPr id="13" name="Straight Connector 12"/>
          <p:cNvCxnSpPr/>
          <p:nvPr userDrawn="1"/>
        </p:nvCxnSpPr>
        <p:spPr bwMode="gray">
          <a:xfrm>
            <a:off x="4086830" y="0"/>
            <a:ext cx="0" cy="4800600"/>
          </a:xfrm>
          <a:prstGeom prst="line">
            <a:avLst/>
          </a:prstGeom>
          <a:ln w="6350">
            <a:solidFill>
              <a:schemeClr val="accent3"/>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14" name="TextBox 13"/>
          <p:cNvSpPr txBox="1"/>
          <p:nvPr userDrawn="1"/>
        </p:nvSpPr>
        <p:spPr bwMode="gray">
          <a:xfrm>
            <a:off x="4173101" y="198787"/>
            <a:ext cx="2060883" cy="4429575"/>
          </a:xfrm>
          <a:prstGeom prst="rect">
            <a:avLst/>
          </a:prstGeom>
          <a:noFill/>
        </p:spPr>
        <p:txBody>
          <a:bodyPr wrap="square" lIns="0" tIns="0" rIns="0" bIns="0" rtlCol="0">
            <a:noAutofit/>
          </a:bodyPr>
          <a:lstStyle/>
          <a:p>
            <a:pPr>
              <a:spcBef>
                <a:spcPts val="300"/>
              </a:spcBef>
            </a:pPr>
            <a:r>
              <a:rPr lang="en-US" sz="420" b="1" dirty="0"/>
              <a:t>LEGAL CAVEAT</a:t>
            </a:r>
          </a:p>
          <a:p>
            <a:pPr>
              <a:spcBef>
                <a:spcPts val="300"/>
              </a:spcBef>
            </a:pPr>
            <a:r>
              <a:rPr lang="en-US" sz="420" dirty="0"/>
              <a:t>EAB Global, Inc. (“EAB”) has made efforts to verify the accuracy of the information it provides to members. This report relies on data obtained from many sources, however, and EAB cannot guarantee the accuracy of the information provided or any analysis based thereon. In addition, neither EAB nor any of its affiliates (each, an “EAB Organization”) is in the business of giving legal, accounting, or other professional advice, and its reports should not be construed as professional advice. In particular, members should not rely on any legal commentary in this report as a basis for action, or assume that any tactics described herein would be permitted by applicable law or appropriate for a given member’s situation. Members are advised to consult with appropriate professionals concerning legal, tax, or accounting issues, before implementing any of these tactics. No EAB Organization or any of its respective officers, directors, employees, or agents shall be liable for any claims, liabilities, or expenses relating to (a) any errors or omissions in this report,</a:t>
            </a:r>
            <a:r>
              <a:rPr lang="en-US" sz="420" baseline="0" dirty="0"/>
              <a:t> </a:t>
            </a:r>
            <a:r>
              <a:rPr lang="en-US" sz="420" dirty="0"/>
              <a:t>whether caused by any EAB organization, or any of their respective employees or agents, or sources or other third parties, (b) any recommendation by any EAB Organization, or (c) failure of member and its employees and agents to abide by the terms set forth herein.</a:t>
            </a:r>
          </a:p>
          <a:p>
            <a:pPr>
              <a:spcBef>
                <a:spcPts val="300"/>
              </a:spcBef>
            </a:pPr>
            <a:r>
              <a:rPr lang="en-US" sz="420" dirty="0"/>
              <a:t>EAB is a registered trademark of EAB Global, Inc. in the United States and other countries. Members are not permitted to use these trademarks, or any other trademark, product name, service name, trade name, and logo of any EAB Organization without prior written consent of EAB. Other trademarks, product names, service names, trade names, and logos used within these pages are the property of their respective holders. Use of other company trademarks, product names, service names, trade names, and logos or images of the same does not necessarily constitute (a) an endorsement by such company of an EAB Organization and its products and services, or</a:t>
            </a:r>
            <a:br>
              <a:rPr lang="en-US" sz="420" dirty="0"/>
            </a:br>
            <a:r>
              <a:rPr lang="en-US" sz="420" dirty="0"/>
              <a:t>(b) an endorsement of the company or its products or services by an EAB Organization. No EAB Organization is affiliated with any such company.</a:t>
            </a:r>
          </a:p>
          <a:p>
            <a:pPr>
              <a:spcBef>
                <a:spcPts val="800"/>
              </a:spcBef>
            </a:pPr>
            <a:r>
              <a:rPr lang="en-US" sz="420" b="1" dirty="0"/>
              <a:t>IMPORTANT: Please read the following.</a:t>
            </a:r>
          </a:p>
          <a:p>
            <a:pPr>
              <a:spcBef>
                <a:spcPts val="300"/>
              </a:spcBef>
            </a:pPr>
            <a:r>
              <a:rPr lang="en-US" sz="420" dirty="0"/>
              <a:t>EAB has prepared this report for the exclusive use of its members. Each member acknowledges and agrees that this report and the information contained herein (collectively, the “Report”) are confidential and proprietary to EAB. By accepting delivery of this Report, each member agrees to abide by the terms as stated herein, including the following:</a:t>
            </a:r>
          </a:p>
          <a:p>
            <a:pPr marL="114300" indent="-114300">
              <a:spcBef>
                <a:spcPts val="300"/>
              </a:spcBef>
            </a:pPr>
            <a:r>
              <a:rPr lang="en-US" sz="420" dirty="0"/>
              <a:t>1.	All right, title, and interest in and to this Report is owned by an EAB Organization. Except as stated herein, no right, license, permission, or interest of any kind in this Report is intended to be given, transferred to, or acquired by a member. Each member is authorized to use this Report only to the extent expressly authorized herein.</a:t>
            </a:r>
          </a:p>
          <a:p>
            <a:pPr marL="114300" indent="-114300">
              <a:spcBef>
                <a:spcPts val="300"/>
              </a:spcBef>
            </a:pPr>
            <a:r>
              <a:rPr lang="en-US" sz="420" dirty="0"/>
              <a:t>2.	Each member shall not sell, license, republish, distribute, or post online or otherwise this Report, in part or in whole. Each member shall not disseminate or permit the use of, and shall take reasonable precautions to prevent such dissemination or use of, this Report by (a) any of its employees and agents (except as stated below), or (b) any third party.</a:t>
            </a:r>
          </a:p>
          <a:p>
            <a:pPr marL="114300" indent="-114300">
              <a:spcBef>
                <a:spcPts val="300"/>
              </a:spcBef>
            </a:pPr>
            <a:r>
              <a:rPr lang="en-US" sz="420" dirty="0"/>
              <a:t>3.	Each member may make this Report available solely to those of its employees and agents who (a) are registered for the workshop or membership program of which this Report is a part, (b) require access to this Report in order to learn from the information described herein, and (c) agree not to disclose this Report to other employees or agents or any third party. Each member shall use, and shall ensure that its employees and agents use, this Report for its internal use only. Each member may make a limited number of copies, solely as adequate for use by its employees and agents in accordance with the terms herein.</a:t>
            </a:r>
          </a:p>
          <a:p>
            <a:pPr marL="114300" indent="-114300">
              <a:spcBef>
                <a:spcPts val="300"/>
              </a:spcBef>
            </a:pPr>
            <a:r>
              <a:rPr lang="en-US" sz="420" dirty="0"/>
              <a:t>4.	Each member shall not remove from this Report any confidential markings, copyright notices, and/or other similar indicia herein.</a:t>
            </a:r>
          </a:p>
          <a:p>
            <a:pPr marL="114300" indent="-114300">
              <a:spcBef>
                <a:spcPts val="300"/>
              </a:spcBef>
            </a:pPr>
            <a:r>
              <a:rPr lang="en-US" sz="420" dirty="0"/>
              <a:t>5.	Each member is responsible for any breach of its obligations as stated herein by any of its employees or agents.</a:t>
            </a:r>
          </a:p>
          <a:p>
            <a:pPr marL="114300" indent="-114300">
              <a:spcBef>
                <a:spcPts val="300"/>
              </a:spcBef>
            </a:pPr>
            <a:r>
              <a:rPr lang="en-US" sz="420" dirty="0"/>
              <a:t>6.	If a member is unwilling to abide by any of the foregoing obligations, then such member shall promptly return this Report and all copies thereof to EAB.</a:t>
            </a:r>
          </a:p>
        </p:txBody>
      </p:sp>
    </p:spTree>
    <p:custDataLst>
      <p:tags r:id="rId1"/>
    </p:custDataLst>
    <p:extLst>
      <p:ext uri="{BB962C8B-B14F-4D97-AF65-F5344CB8AC3E}">
        <p14:creationId xmlns:p14="http://schemas.microsoft.com/office/powerpoint/2010/main" val="1749056307"/>
      </p:ext>
    </p:extLst>
  </p:cSld>
  <p:clrMapOvr>
    <a:masterClrMapping/>
  </p:clrMapOvr>
  <p:extLst>
    <p:ext uri="{DCECCB84-F9BA-43D5-87BE-67443E8EF086}">
      <p15:sldGuideLst xmlns:p15="http://schemas.microsoft.com/office/powerpoint/2012/main">
        <p15:guide id="1" pos="370">
          <p15:clr>
            <a:srgbClr val="FBAE40"/>
          </p15:clr>
        </p15:guide>
        <p15:guide id="2" orient="horz" pos="195">
          <p15:clr>
            <a:srgbClr val="FBAE40"/>
          </p15:clr>
        </p15:guide>
        <p15:guide id="3" pos="2417">
          <p15:clr>
            <a:srgbClr val="FBAE40"/>
          </p15:clr>
        </p15:guide>
      </p15:sldGuideLst>
    </p:ext>
  </p:extLst>
</p:sldLayout>
</file>

<file path=ppt/slideLayouts/slideLayout34.xml><?xml version="1.0" encoding="utf-8"?>
<p:sldLayout xmlns:a="http://schemas.openxmlformats.org/drawingml/2006/main" xmlns:r="http://schemas.openxmlformats.org/officeDocument/2006/relationships" xmlns:p="http://schemas.openxmlformats.org/presentationml/2006/main" showMasterSp="0" preserve="1" userDrawn="1">
  <p:cSld name="Back Cover: Top Slide">
    <p:bg bwMode="gray">
      <p:bgRef idx="1001">
        <a:schemeClr val="bg1"/>
      </p:bgRef>
    </p:bg>
    <p:spTree>
      <p:nvGrpSpPr>
        <p:cNvPr id="1" name=""/>
        <p:cNvGrpSpPr/>
        <p:nvPr/>
      </p:nvGrpSpPr>
      <p:grpSpPr>
        <a:xfrm>
          <a:off x="0" y="0"/>
          <a:ext cx="0" cy="0"/>
          <a:chOff x="0" y="0"/>
          <a:chExt cx="0" cy="0"/>
        </a:xfrm>
      </p:grpSpPr>
    </p:spTree>
    <p:custDataLst>
      <p:tags r:id="rId1"/>
    </p:custDataLst>
    <p:extLst>
      <p:ext uri="{BB962C8B-B14F-4D97-AF65-F5344CB8AC3E}">
        <p14:creationId xmlns:p14="http://schemas.microsoft.com/office/powerpoint/2010/main" val="2883362358"/>
      </p:ext>
    </p:extLst>
  </p:cSld>
  <p:clrMapOvr>
    <a:masterClrMapping/>
  </p:clrMapOvr>
</p:sldLayout>
</file>

<file path=ppt/slideLayouts/slideLayout35.xml><?xml version="1.0" encoding="utf-8"?>
<p:sldLayout xmlns:a="http://schemas.openxmlformats.org/drawingml/2006/main" xmlns:r="http://schemas.openxmlformats.org/officeDocument/2006/relationships" xmlns:p="http://schemas.openxmlformats.org/presentationml/2006/main" showMasterSp="0" preserve="1" userDrawn="1">
  <p:cSld name="Back Cover: Bottom Slide">
    <p:bg bwMode="gray">
      <p:bgRef idx="1001">
        <a:schemeClr val="bg1"/>
      </p:bgRef>
    </p:bg>
    <p:spTree>
      <p:nvGrpSpPr>
        <p:cNvPr id="1" name=""/>
        <p:cNvGrpSpPr/>
        <p:nvPr/>
      </p:nvGrpSpPr>
      <p:grpSpPr>
        <a:xfrm>
          <a:off x="0" y="0"/>
          <a:ext cx="0" cy="0"/>
          <a:chOff x="0" y="0"/>
          <a:chExt cx="0" cy="0"/>
        </a:xfrm>
      </p:grpSpPr>
      <p:sp>
        <p:nvSpPr>
          <p:cNvPr id="26" name="Rectangle 25">
            <a:hlinkClick r:id="rId3"/>
          </p:cNvPr>
          <p:cNvSpPr/>
          <p:nvPr userDrawn="1"/>
        </p:nvSpPr>
        <p:spPr bwMode="gray">
          <a:xfrm>
            <a:off x="996386" y="3293849"/>
            <a:ext cx="4408029" cy="1288356"/>
          </a:xfrm>
          <a:prstGeom prst="rect">
            <a:avLst/>
          </a:prstGeom>
          <a:no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grpSp>
        <p:nvGrpSpPr>
          <p:cNvPr id="27" name="Group 26"/>
          <p:cNvGrpSpPr/>
          <p:nvPr userDrawn="1"/>
        </p:nvGrpSpPr>
        <p:grpSpPr>
          <a:xfrm>
            <a:off x="1564154" y="3459989"/>
            <a:ext cx="3272492" cy="957891"/>
            <a:chOff x="2249954" y="8720284"/>
            <a:chExt cx="3272492" cy="957891"/>
          </a:xfrm>
        </p:grpSpPr>
        <p:pic>
          <p:nvPicPr>
            <p:cNvPr id="28" name="Picture 27"/>
            <p:cNvPicPr>
              <a:picLocks noChangeAspect="1"/>
            </p:cNvPicPr>
            <p:nvPr userDrawn="1"/>
          </p:nvPicPr>
          <p:blipFill>
            <a:blip r:embed="rId4">
              <a:extLst>
                <a:ext uri="{28A0092B-C50C-407E-A947-70E740481C1C}">
                  <a14:useLocalDpi xmlns:a14="http://schemas.microsoft.com/office/drawing/2010/main" val="0"/>
                </a:ext>
              </a:extLst>
            </a:blip>
            <a:stretch>
              <a:fillRect/>
            </a:stretch>
          </p:blipFill>
          <p:spPr bwMode="gray">
            <a:xfrm>
              <a:off x="3266202" y="8720284"/>
              <a:ext cx="1239997" cy="474433"/>
            </a:xfrm>
            <a:prstGeom prst="rect">
              <a:avLst/>
            </a:prstGeom>
          </p:spPr>
        </p:pic>
        <p:sp>
          <p:nvSpPr>
            <p:cNvPr id="29" name="TextBox 28"/>
            <p:cNvSpPr txBox="1"/>
            <p:nvPr userDrawn="1"/>
          </p:nvSpPr>
          <p:spPr bwMode="gray">
            <a:xfrm>
              <a:off x="2249954" y="9306278"/>
              <a:ext cx="3272492" cy="371897"/>
            </a:xfrm>
            <a:prstGeom prst="rect">
              <a:avLst/>
            </a:prstGeom>
            <a:noFill/>
          </p:spPr>
          <p:txBody>
            <a:bodyPr wrap="square" lIns="0" tIns="0" rIns="0" bIns="0" rtlCol="0">
              <a:spAutoFit/>
            </a:bodyPr>
            <a:lstStyle/>
            <a:p>
              <a:pPr algn="ctr">
                <a:spcBef>
                  <a:spcPts val="500"/>
                </a:spcBef>
              </a:pPr>
              <a:r>
                <a:rPr lang="en-US" sz="1000" spc="0" baseline="0" dirty="0">
                  <a:latin typeface="+mj-lt"/>
                </a:rPr>
                <a:t>Washington DC   Richmond   Birmingham   Minneapolis</a:t>
              </a:r>
            </a:p>
            <a:p>
              <a:pPr algn="ctr">
                <a:spcBef>
                  <a:spcPts val="500"/>
                </a:spcBef>
              </a:pPr>
              <a:r>
                <a:rPr lang="en-US" sz="1000" b="1" spc="0" baseline="0" dirty="0">
                  <a:latin typeface="+mj-lt"/>
                </a:rPr>
                <a:t>P</a:t>
              </a:r>
              <a:r>
                <a:rPr lang="en-US" sz="1000" spc="0" baseline="0" dirty="0">
                  <a:latin typeface="+mj-lt"/>
                </a:rPr>
                <a:t> 202.266.6400   </a:t>
              </a:r>
              <a:r>
                <a:rPr lang="en-US" sz="1000" b="1" spc="0" baseline="0" dirty="0">
                  <a:latin typeface="+mj-lt"/>
                </a:rPr>
                <a:t>F</a:t>
              </a:r>
              <a:r>
                <a:rPr lang="en-US" sz="1000" spc="0" baseline="0" dirty="0">
                  <a:latin typeface="+mj-lt"/>
                </a:rPr>
                <a:t> 202.266.5700   </a:t>
              </a:r>
              <a:r>
                <a:rPr lang="en-US" sz="1000" spc="0" baseline="0" dirty="0">
                  <a:solidFill>
                    <a:schemeClr val="accent6"/>
                  </a:solidFill>
                  <a:latin typeface="+mj-lt"/>
                </a:rPr>
                <a:t>eab.com</a:t>
              </a:r>
            </a:p>
          </p:txBody>
        </p:sp>
        <p:cxnSp>
          <p:nvCxnSpPr>
            <p:cNvPr id="30" name="Straight Connector 29"/>
            <p:cNvCxnSpPr/>
            <p:nvPr userDrawn="1"/>
          </p:nvCxnSpPr>
          <p:spPr bwMode="gray">
            <a:xfrm>
              <a:off x="3240943"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31" name="Straight Connector 30"/>
            <p:cNvCxnSpPr/>
            <p:nvPr userDrawn="1"/>
          </p:nvCxnSpPr>
          <p:spPr bwMode="gray">
            <a:xfrm>
              <a:off x="3922418"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32" name="Straight Connector 31"/>
            <p:cNvCxnSpPr/>
            <p:nvPr userDrawn="1"/>
          </p:nvCxnSpPr>
          <p:spPr bwMode="gray">
            <a:xfrm>
              <a:off x="4732343" y="9321215"/>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p:cNvCxnSpPr/>
            <p:nvPr userDrawn="1"/>
          </p:nvCxnSpPr>
          <p:spPr bwMode="gray">
            <a:xfrm>
              <a:off x="3579671" y="9535527"/>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p:cNvCxnSpPr/>
            <p:nvPr userDrawn="1"/>
          </p:nvCxnSpPr>
          <p:spPr bwMode="gray">
            <a:xfrm>
              <a:off x="4548840" y="9535527"/>
              <a:ext cx="0" cy="125644"/>
            </a:xfrm>
            <a:prstGeom prst="line">
              <a:avLst/>
            </a:prstGeom>
            <a:ln w="6350">
              <a:solidFill>
                <a:schemeClr val="accent4"/>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spTree>
    <p:custDataLst>
      <p:tags r:id="rId1"/>
    </p:custDataLst>
    <p:extLst>
      <p:ext uri="{BB962C8B-B14F-4D97-AF65-F5344CB8AC3E}">
        <p14:creationId xmlns:p14="http://schemas.microsoft.com/office/powerpoint/2010/main" val="1691746459"/>
      </p:ext>
    </p:extLst>
  </p:cSld>
  <p:clrMapOvr>
    <a:masterClrMapping/>
  </p:clrMapOvr>
</p:sldLayout>
</file>

<file path=ppt/slideLayouts/slideLayout36.xml><?xml version="1.0" encoding="utf-8"?>
<p:sldLayout xmlns:a="http://schemas.openxmlformats.org/drawingml/2006/main" xmlns:r="http://schemas.openxmlformats.org/officeDocument/2006/relationships" xmlns:p="http://schemas.openxmlformats.org/presentationml/2006/main" userDrawn="1">
  <p:cSld name="1_Standard">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grpSp>
        <p:nvGrpSpPr>
          <p:cNvPr id="5" name="Group 4"/>
          <p:cNvGrpSpPr/>
          <p:nvPr userDrawn="1"/>
        </p:nvGrpSpPr>
        <p:grpSpPr bwMode="gray">
          <a:xfrm>
            <a:off x="5888334" y="-48397"/>
            <a:ext cx="458401" cy="555997"/>
            <a:chOff x="385810" y="354000"/>
            <a:chExt cx="214021" cy="259587"/>
          </a:xfrm>
          <a:solidFill>
            <a:schemeClr val="bg1"/>
          </a:solidFill>
        </p:grpSpPr>
        <p:sp>
          <p:nvSpPr>
            <p:cNvPr id="6" name="Freeform 10"/>
            <p:cNvSpPr>
              <a:spLocks/>
            </p:cNvSpPr>
            <p:nvPr/>
          </p:nvSpPr>
          <p:spPr bwMode="gray">
            <a:xfrm>
              <a:off x="385810" y="354000"/>
              <a:ext cx="214021" cy="75943"/>
            </a:xfrm>
            <a:custGeom>
              <a:avLst/>
              <a:gdLst>
                <a:gd name="T0" fmla="*/ 309 w 619"/>
                <a:gd name="T1" fmla="*/ 0 h 219"/>
                <a:gd name="T2" fmla="*/ 350 w 619"/>
                <a:gd name="T3" fmla="*/ 3 h 219"/>
                <a:gd name="T4" fmla="*/ 389 w 619"/>
                <a:gd name="T5" fmla="*/ 11 h 219"/>
                <a:gd name="T6" fmla="*/ 429 w 619"/>
                <a:gd name="T7" fmla="*/ 24 h 219"/>
                <a:gd name="T8" fmla="*/ 465 w 619"/>
                <a:gd name="T9" fmla="*/ 41 h 219"/>
                <a:gd name="T10" fmla="*/ 500 w 619"/>
                <a:gd name="T11" fmla="*/ 63 h 219"/>
                <a:gd name="T12" fmla="*/ 531 w 619"/>
                <a:gd name="T13" fmla="*/ 88 h 219"/>
                <a:gd name="T14" fmla="*/ 559 w 619"/>
                <a:gd name="T15" fmla="*/ 117 h 219"/>
                <a:gd name="T16" fmla="*/ 583 w 619"/>
                <a:gd name="T17" fmla="*/ 148 h 219"/>
                <a:gd name="T18" fmla="*/ 604 w 619"/>
                <a:gd name="T19" fmla="*/ 183 h 219"/>
                <a:gd name="T20" fmla="*/ 619 w 619"/>
                <a:gd name="T21" fmla="*/ 219 h 219"/>
                <a:gd name="T22" fmla="*/ 544 w 619"/>
                <a:gd name="T23" fmla="*/ 186 h 219"/>
                <a:gd name="T24" fmla="*/ 528 w 619"/>
                <a:gd name="T25" fmla="*/ 165 h 219"/>
                <a:gd name="T26" fmla="*/ 510 w 619"/>
                <a:gd name="T27" fmla="*/ 143 h 219"/>
                <a:gd name="T28" fmla="*/ 489 w 619"/>
                <a:gd name="T29" fmla="*/ 124 h 219"/>
                <a:gd name="T30" fmla="*/ 466 w 619"/>
                <a:gd name="T31" fmla="*/ 104 h 219"/>
                <a:gd name="T32" fmla="*/ 439 w 619"/>
                <a:gd name="T33" fmla="*/ 87 h 219"/>
                <a:gd name="T34" fmla="*/ 410 w 619"/>
                <a:gd name="T35" fmla="*/ 74 h 219"/>
                <a:gd name="T36" fmla="*/ 379 w 619"/>
                <a:gd name="T37" fmla="*/ 64 h 219"/>
                <a:gd name="T38" fmla="*/ 345 w 619"/>
                <a:gd name="T39" fmla="*/ 57 h 219"/>
                <a:gd name="T40" fmla="*/ 309 w 619"/>
                <a:gd name="T41" fmla="*/ 54 h 219"/>
                <a:gd name="T42" fmla="*/ 274 w 619"/>
                <a:gd name="T43" fmla="*/ 57 h 219"/>
                <a:gd name="T44" fmla="*/ 241 w 619"/>
                <a:gd name="T45" fmla="*/ 64 h 219"/>
                <a:gd name="T46" fmla="*/ 208 w 619"/>
                <a:gd name="T47" fmla="*/ 74 h 219"/>
                <a:gd name="T48" fmla="*/ 177 w 619"/>
                <a:gd name="T49" fmla="*/ 90 h 219"/>
                <a:gd name="T50" fmla="*/ 147 w 619"/>
                <a:gd name="T51" fmla="*/ 108 h 219"/>
                <a:gd name="T52" fmla="*/ 120 w 619"/>
                <a:gd name="T53" fmla="*/ 131 h 219"/>
                <a:gd name="T54" fmla="*/ 97 w 619"/>
                <a:gd name="T55" fmla="*/ 155 h 219"/>
                <a:gd name="T56" fmla="*/ 76 w 619"/>
                <a:gd name="T57" fmla="*/ 184 h 219"/>
                <a:gd name="T58" fmla="*/ 0 w 619"/>
                <a:gd name="T59" fmla="*/ 217 h 219"/>
                <a:gd name="T60" fmla="*/ 15 w 619"/>
                <a:gd name="T61" fmla="*/ 181 h 219"/>
                <a:gd name="T62" fmla="*/ 36 w 619"/>
                <a:gd name="T63" fmla="*/ 147 h 219"/>
                <a:gd name="T64" fmla="*/ 61 w 619"/>
                <a:gd name="T65" fmla="*/ 115 h 219"/>
                <a:gd name="T66" fmla="*/ 89 w 619"/>
                <a:gd name="T67" fmla="*/ 87 h 219"/>
                <a:gd name="T68" fmla="*/ 120 w 619"/>
                <a:gd name="T69" fmla="*/ 62 h 219"/>
                <a:gd name="T70" fmla="*/ 154 w 619"/>
                <a:gd name="T71" fmla="*/ 41 h 219"/>
                <a:gd name="T72" fmla="*/ 192 w 619"/>
                <a:gd name="T73" fmla="*/ 24 h 219"/>
                <a:gd name="T74" fmla="*/ 230 w 619"/>
                <a:gd name="T75" fmla="*/ 11 h 219"/>
                <a:gd name="T76" fmla="*/ 269 w 619"/>
                <a:gd name="T77" fmla="*/ 3 h 219"/>
                <a:gd name="T78" fmla="*/ 309 w 619"/>
                <a:gd name="T79"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19" h="219">
                  <a:moveTo>
                    <a:pt x="309" y="0"/>
                  </a:moveTo>
                  <a:lnTo>
                    <a:pt x="350" y="3"/>
                  </a:lnTo>
                  <a:lnTo>
                    <a:pt x="389" y="11"/>
                  </a:lnTo>
                  <a:lnTo>
                    <a:pt x="429" y="24"/>
                  </a:lnTo>
                  <a:lnTo>
                    <a:pt x="465" y="41"/>
                  </a:lnTo>
                  <a:lnTo>
                    <a:pt x="500" y="63"/>
                  </a:lnTo>
                  <a:lnTo>
                    <a:pt x="531" y="88"/>
                  </a:lnTo>
                  <a:lnTo>
                    <a:pt x="559" y="117"/>
                  </a:lnTo>
                  <a:lnTo>
                    <a:pt x="583" y="148"/>
                  </a:lnTo>
                  <a:lnTo>
                    <a:pt x="604" y="183"/>
                  </a:lnTo>
                  <a:lnTo>
                    <a:pt x="619" y="219"/>
                  </a:lnTo>
                  <a:lnTo>
                    <a:pt x="544" y="186"/>
                  </a:lnTo>
                  <a:lnTo>
                    <a:pt x="528" y="165"/>
                  </a:lnTo>
                  <a:lnTo>
                    <a:pt x="510" y="143"/>
                  </a:lnTo>
                  <a:lnTo>
                    <a:pt x="489" y="124"/>
                  </a:lnTo>
                  <a:lnTo>
                    <a:pt x="466" y="104"/>
                  </a:lnTo>
                  <a:lnTo>
                    <a:pt x="439" y="87"/>
                  </a:lnTo>
                  <a:lnTo>
                    <a:pt x="410" y="74"/>
                  </a:lnTo>
                  <a:lnTo>
                    <a:pt x="379" y="64"/>
                  </a:lnTo>
                  <a:lnTo>
                    <a:pt x="345" y="57"/>
                  </a:lnTo>
                  <a:lnTo>
                    <a:pt x="309" y="54"/>
                  </a:lnTo>
                  <a:lnTo>
                    <a:pt x="274" y="57"/>
                  </a:lnTo>
                  <a:lnTo>
                    <a:pt x="241" y="64"/>
                  </a:lnTo>
                  <a:lnTo>
                    <a:pt x="208" y="74"/>
                  </a:lnTo>
                  <a:lnTo>
                    <a:pt x="177" y="90"/>
                  </a:lnTo>
                  <a:lnTo>
                    <a:pt x="147" y="108"/>
                  </a:lnTo>
                  <a:lnTo>
                    <a:pt x="120" y="131"/>
                  </a:lnTo>
                  <a:lnTo>
                    <a:pt x="97" y="155"/>
                  </a:lnTo>
                  <a:lnTo>
                    <a:pt x="76" y="184"/>
                  </a:lnTo>
                  <a:lnTo>
                    <a:pt x="0" y="217"/>
                  </a:lnTo>
                  <a:lnTo>
                    <a:pt x="15" y="181"/>
                  </a:lnTo>
                  <a:lnTo>
                    <a:pt x="36" y="147"/>
                  </a:lnTo>
                  <a:lnTo>
                    <a:pt x="61" y="115"/>
                  </a:lnTo>
                  <a:lnTo>
                    <a:pt x="89" y="87"/>
                  </a:lnTo>
                  <a:lnTo>
                    <a:pt x="120" y="62"/>
                  </a:lnTo>
                  <a:lnTo>
                    <a:pt x="154" y="41"/>
                  </a:lnTo>
                  <a:lnTo>
                    <a:pt x="192" y="24"/>
                  </a:lnTo>
                  <a:lnTo>
                    <a:pt x="230" y="11"/>
                  </a:lnTo>
                  <a:lnTo>
                    <a:pt x="269" y="3"/>
                  </a:lnTo>
                  <a:lnTo>
                    <a:pt x="30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11"/>
            <p:cNvSpPr>
              <a:spLocks/>
            </p:cNvSpPr>
            <p:nvPr/>
          </p:nvSpPr>
          <p:spPr bwMode="gray">
            <a:xfrm>
              <a:off x="385810" y="406470"/>
              <a:ext cx="214021" cy="6627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Rectangle 12"/>
            <p:cNvSpPr>
              <a:spLocks noChangeArrowheads="1"/>
            </p:cNvSpPr>
            <p:nvPr/>
          </p:nvSpPr>
          <p:spPr bwMode="gray">
            <a:xfrm>
              <a:off x="385810" y="595637"/>
              <a:ext cx="214021" cy="1795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Rectangle 13"/>
            <p:cNvSpPr>
              <a:spLocks noChangeArrowheads="1"/>
            </p:cNvSpPr>
            <p:nvPr/>
          </p:nvSpPr>
          <p:spPr bwMode="gray">
            <a:xfrm>
              <a:off x="514222" y="492078"/>
              <a:ext cx="2209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Rectangle 14"/>
            <p:cNvSpPr>
              <a:spLocks noChangeArrowheads="1"/>
            </p:cNvSpPr>
            <p:nvPr/>
          </p:nvSpPr>
          <p:spPr bwMode="gray">
            <a:xfrm>
              <a:off x="450706" y="492078"/>
              <a:ext cx="2071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Rectangle 15"/>
            <p:cNvSpPr>
              <a:spLocks noChangeArrowheads="1"/>
            </p:cNvSpPr>
            <p:nvPr/>
          </p:nvSpPr>
          <p:spPr bwMode="gray">
            <a:xfrm>
              <a:off x="385810" y="492078"/>
              <a:ext cx="2209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Rectangle 16"/>
            <p:cNvSpPr>
              <a:spLocks noChangeArrowheads="1"/>
            </p:cNvSpPr>
            <p:nvPr/>
          </p:nvSpPr>
          <p:spPr bwMode="gray">
            <a:xfrm>
              <a:off x="577738" y="492078"/>
              <a:ext cx="2209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sp>
        <p:nvSpPr>
          <p:cNvPr id="19" name="Text Placeholder 18"/>
          <p:cNvSpPr>
            <a:spLocks noGrp="1"/>
          </p:cNvSpPr>
          <p:nvPr>
            <p:ph type="body" sz="quarter" idx="10" hasCustomPrompt="1"/>
          </p:nvPr>
        </p:nvSpPr>
        <p:spPr bwMode="gray">
          <a:xfrm>
            <a:off x="262272" y="97401"/>
            <a:ext cx="2543175" cy="123111"/>
          </a:xfrm>
        </p:spPr>
        <p:txBody>
          <a:bodyPr/>
          <a:lstStyle>
            <a:lvl1pPr marL="0" indent="0">
              <a:spcBef>
                <a:spcPts val="0"/>
              </a:spcBef>
              <a:buNone/>
              <a:defRPr sz="800"/>
            </a:lvl1pPr>
          </a:lstStyle>
          <a:p>
            <a:pPr lvl="0"/>
            <a:r>
              <a:rPr lang="en-US" dirty="0"/>
              <a:t>Top Kicker – Verdana 8pt Regular, Title Case</a:t>
            </a:r>
          </a:p>
        </p:txBody>
      </p:sp>
      <p:sp>
        <p:nvSpPr>
          <p:cNvPr id="21" name="Text Placeholder 20"/>
          <p:cNvSpPr>
            <a:spLocks noGrp="1"/>
          </p:cNvSpPr>
          <p:nvPr>
            <p:ph type="body" sz="quarter" idx="11" hasCustomPrompt="1"/>
          </p:nvPr>
        </p:nvSpPr>
        <p:spPr bwMode="gray">
          <a:xfrm>
            <a:off x="266700" y="640267"/>
            <a:ext cx="5867400" cy="184666"/>
          </a:xfrm>
        </p:spPr>
        <p:txBody>
          <a:bodyPr/>
          <a:lstStyle>
            <a:lvl1pPr marL="0" indent="0">
              <a:spcBef>
                <a:spcPts val="0"/>
              </a:spcBef>
              <a:buNone/>
              <a:defRPr sz="1200"/>
            </a:lvl1pPr>
          </a:lstStyle>
          <a:p>
            <a:pPr lvl="0"/>
            <a:r>
              <a:rPr lang="en-US" dirty="0"/>
              <a:t>Slide Subtitle – Verdana 12pt Regular, Title Case</a:t>
            </a:r>
          </a:p>
        </p:txBody>
      </p:sp>
      <p:sp>
        <p:nvSpPr>
          <p:cNvPr id="23" name="Text Placeholder 22"/>
          <p:cNvSpPr>
            <a:spLocks noGrp="1"/>
          </p:cNvSpPr>
          <p:nvPr>
            <p:ph type="body" sz="quarter" idx="12" hasCustomPrompt="1"/>
          </p:nvPr>
        </p:nvSpPr>
        <p:spPr bwMode="gray">
          <a:xfrm>
            <a:off x="266700" y="309824"/>
            <a:ext cx="5472363" cy="256480"/>
          </a:xfrm>
        </p:spPr>
        <p:txBody>
          <a:bodyPr anchor="b" anchorCtr="0"/>
          <a:lstStyle>
            <a:lvl1pPr marL="0" indent="0">
              <a:lnSpc>
                <a:spcPts val="2000"/>
              </a:lnSpc>
              <a:spcBef>
                <a:spcPts val="0"/>
              </a:spcBef>
              <a:buNone/>
              <a:defRPr sz="1800" spc="50" baseline="0">
                <a:latin typeface="+mj-lt"/>
              </a:defRPr>
            </a:lvl1pPr>
          </a:lstStyle>
          <a:p>
            <a:pPr lvl="0"/>
            <a:r>
              <a:rPr lang="en-US" dirty="0"/>
              <a:t>Slide Title – Rockwell 18pt Regular, Title Case</a:t>
            </a:r>
          </a:p>
        </p:txBody>
      </p:sp>
      <p:sp>
        <p:nvSpPr>
          <p:cNvPr id="28" name="Text Placeholder 27"/>
          <p:cNvSpPr>
            <a:spLocks noGrp="1"/>
          </p:cNvSpPr>
          <p:nvPr>
            <p:ph type="body" sz="quarter" idx="13" hasCustomPrompt="1"/>
          </p:nvPr>
        </p:nvSpPr>
        <p:spPr bwMode="gray">
          <a:xfrm>
            <a:off x="4081645" y="4600545"/>
            <a:ext cx="2319155" cy="200055"/>
          </a:xfrm>
        </p:spPr>
        <p:txBody>
          <a:bodyPr rIns="64008" bIns="45720" anchor="b" anchorCtr="0"/>
          <a:lstStyle>
            <a:lvl1pPr marL="0" indent="0">
              <a:spcBef>
                <a:spcPts val="0"/>
              </a:spcBef>
              <a:buNone/>
              <a:defRPr sz="500">
                <a:solidFill>
                  <a:schemeClr val="tx1"/>
                </a:solidFill>
              </a:defRPr>
            </a:lvl1pPr>
          </a:lstStyle>
          <a:p>
            <a:pPr lvl="0"/>
            <a:r>
              <a:rPr lang="en-US" dirty="0"/>
              <a:t>Source: Click to add source. Use a single space after “Source:” and a period at the end of the source. Stretch the box to the left as needed.</a:t>
            </a:r>
          </a:p>
        </p:txBody>
      </p:sp>
      <p:sp>
        <p:nvSpPr>
          <p:cNvPr id="30" name="Text Placeholder 29"/>
          <p:cNvSpPr>
            <a:spLocks noGrp="1"/>
          </p:cNvSpPr>
          <p:nvPr>
            <p:ph type="body" sz="quarter" idx="14" hasCustomPrompt="1"/>
          </p:nvPr>
        </p:nvSpPr>
        <p:spPr bwMode="gray">
          <a:xfrm>
            <a:off x="0" y="4403825"/>
            <a:ext cx="2004960" cy="230832"/>
          </a:xfrm>
        </p:spPr>
        <p:txBody>
          <a:bodyPr lIns="64008" anchor="b" anchorCtr="0"/>
          <a:lstStyle>
            <a:lvl1pPr marL="118872" indent="-115888">
              <a:spcBef>
                <a:spcPts val="200"/>
              </a:spcBef>
              <a:buFont typeface="+mj-lt"/>
              <a:buAutoNum type="arabicParenR"/>
              <a:defRPr sz="500"/>
            </a:lvl1pPr>
          </a:lstStyle>
          <a:p>
            <a:pPr lvl="0"/>
            <a:r>
              <a:rPr lang="en-US" dirty="0"/>
              <a:t>Click to add footnote. Numbers appear automatically (no additional space or tab needed). Use a period at the end of each footnote. Stretch the box to the right as needed.</a:t>
            </a:r>
          </a:p>
        </p:txBody>
      </p:sp>
      <p:sp>
        <p:nvSpPr>
          <p:cNvPr id="38" name="TextBox 37"/>
          <p:cNvSpPr txBox="1"/>
          <p:nvPr userDrawn="1"/>
        </p:nvSpPr>
        <p:spPr bwMode="gray">
          <a:xfrm>
            <a:off x="6163373" y="444101"/>
            <a:ext cx="186372" cy="100027"/>
          </a:xfrm>
          <a:prstGeom prst="rect">
            <a:avLst/>
          </a:prstGeom>
          <a:solidFill>
            <a:schemeClr val="bg2"/>
          </a:solidFill>
        </p:spPr>
        <p:txBody>
          <a:bodyPr wrap="square" lIns="0" tIns="0" rIns="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spTree>
    <p:extLst>
      <p:ext uri="{BB962C8B-B14F-4D97-AF65-F5344CB8AC3E}">
        <p14:creationId xmlns:p14="http://schemas.microsoft.com/office/powerpoint/2010/main" val="774540026"/>
      </p:ext>
    </p:extLst>
  </p:cSld>
  <p:clrMapOvr>
    <a:masterClrMapping/>
  </p:clrMapOvr>
</p:sldLayout>
</file>

<file path=ppt/slideLayouts/slideLayout37.xml><?xml version="1.0" encoding="utf-8"?>
<p:sldLayout xmlns:a="http://schemas.openxmlformats.org/drawingml/2006/main" xmlns:r="http://schemas.openxmlformats.org/officeDocument/2006/relationships" xmlns:p="http://schemas.openxmlformats.org/presentationml/2006/main" userDrawn="1">
  <p:cSld name="2_Standard">
    <p:spTree>
      <p:nvGrpSpPr>
        <p:cNvPr id="1" name=""/>
        <p:cNvGrpSpPr/>
        <p:nvPr/>
      </p:nvGrpSpPr>
      <p:grpSpPr>
        <a:xfrm>
          <a:off x="0" y="0"/>
          <a:ext cx="0" cy="0"/>
          <a:chOff x="0" y="0"/>
          <a:chExt cx="0" cy="0"/>
        </a:xfrm>
      </p:grpSpPr>
      <p:sp>
        <p:nvSpPr>
          <p:cNvPr id="4" name="Rectangle 3"/>
          <p:cNvSpPr/>
          <p:nvPr userDrawn="1"/>
        </p:nvSpPr>
        <p:spPr bwMode="gray">
          <a:xfrm>
            <a:off x="2" y="1"/>
            <a:ext cx="6400799" cy="601181"/>
          </a:xfrm>
          <a:prstGeom prst="rect">
            <a:avLst/>
          </a:prstGeom>
          <a:solidFill>
            <a:schemeClr val="bg2"/>
          </a:solidFill>
          <a:ln w="19050" cap="flat" cmpd="sng" algn="ctr">
            <a:noFill/>
            <a:prstDash val="solid"/>
            <a:miter lim="800000"/>
          </a:ln>
          <a:effectLst/>
        </p:spPr>
        <p:txBody>
          <a:bodyPr rot="0" spcFirstLastPara="0" vert="horz" wrap="square" lIns="91431" tIns="45715" rIns="91431" bIns="45715" numCol="1" spcCol="0" rtlCol="0" fromWordArt="0" anchor="t" anchorCtr="0" forceAA="0" compatLnSpc="1">
            <a:prstTxWarp prst="textNoShape">
              <a:avLst/>
            </a:prstTxWarp>
            <a:noAutofit/>
          </a:bodyPr>
          <a:lstStyle/>
          <a:p>
            <a:pPr algn="ctr"/>
            <a:endParaRPr lang="en-US" sz="1000" dirty="0"/>
          </a:p>
        </p:txBody>
      </p:sp>
      <p:grpSp>
        <p:nvGrpSpPr>
          <p:cNvPr id="5" name="Group 4"/>
          <p:cNvGrpSpPr/>
          <p:nvPr userDrawn="1"/>
        </p:nvGrpSpPr>
        <p:grpSpPr bwMode="gray">
          <a:xfrm>
            <a:off x="5888335" y="-48396"/>
            <a:ext cx="458401" cy="555997"/>
            <a:chOff x="385810" y="354000"/>
            <a:chExt cx="214021" cy="259587"/>
          </a:xfrm>
          <a:solidFill>
            <a:schemeClr val="bg1"/>
          </a:solidFill>
        </p:grpSpPr>
        <p:sp>
          <p:nvSpPr>
            <p:cNvPr id="6" name="Freeform 10"/>
            <p:cNvSpPr>
              <a:spLocks/>
            </p:cNvSpPr>
            <p:nvPr/>
          </p:nvSpPr>
          <p:spPr bwMode="gray">
            <a:xfrm>
              <a:off x="385810" y="354000"/>
              <a:ext cx="214021" cy="75943"/>
            </a:xfrm>
            <a:custGeom>
              <a:avLst/>
              <a:gdLst>
                <a:gd name="T0" fmla="*/ 309 w 619"/>
                <a:gd name="T1" fmla="*/ 0 h 219"/>
                <a:gd name="T2" fmla="*/ 350 w 619"/>
                <a:gd name="T3" fmla="*/ 3 h 219"/>
                <a:gd name="T4" fmla="*/ 389 w 619"/>
                <a:gd name="T5" fmla="*/ 11 h 219"/>
                <a:gd name="T6" fmla="*/ 429 w 619"/>
                <a:gd name="T7" fmla="*/ 24 h 219"/>
                <a:gd name="T8" fmla="*/ 465 w 619"/>
                <a:gd name="T9" fmla="*/ 41 h 219"/>
                <a:gd name="T10" fmla="*/ 500 w 619"/>
                <a:gd name="T11" fmla="*/ 63 h 219"/>
                <a:gd name="T12" fmla="*/ 531 w 619"/>
                <a:gd name="T13" fmla="*/ 88 h 219"/>
                <a:gd name="T14" fmla="*/ 559 w 619"/>
                <a:gd name="T15" fmla="*/ 117 h 219"/>
                <a:gd name="T16" fmla="*/ 583 w 619"/>
                <a:gd name="T17" fmla="*/ 148 h 219"/>
                <a:gd name="T18" fmla="*/ 604 w 619"/>
                <a:gd name="T19" fmla="*/ 183 h 219"/>
                <a:gd name="T20" fmla="*/ 619 w 619"/>
                <a:gd name="T21" fmla="*/ 219 h 219"/>
                <a:gd name="T22" fmla="*/ 544 w 619"/>
                <a:gd name="T23" fmla="*/ 186 h 219"/>
                <a:gd name="T24" fmla="*/ 528 w 619"/>
                <a:gd name="T25" fmla="*/ 165 h 219"/>
                <a:gd name="T26" fmla="*/ 510 w 619"/>
                <a:gd name="T27" fmla="*/ 143 h 219"/>
                <a:gd name="T28" fmla="*/ 489 w 619"/>
                <a:gd name="T29" fmla="*/ 124 h 219"/>
                <a:gd name="T30" fmla="*/ 466 w 619"/>
                <a:gd name="T31" fmla="*/ 104 h 219"/>
                <a:gd name="T32" fmla="*/ 439 w 619"/>
                <a:gd name="T33" fmla="*/ 87 h 219"/>
                <a:gd name="T34" fmla="*/ 410 w 619"/>
                <a:gd name="T35" fmla="*/ 74 h 219"/>
                <a:gd name="T36" fmla="*/ 379 w 619"/>
                <a:gd name="T37" fmla="*/ 64 h 219"/>
                <a:gd name="T38" fmla="*/ 345 w 619"/>
                <a:gd name="T39" fmla="*/ 57 h 219"/>
                <a:gd name="T40" fmla="*/ 309 w 619"/>
                <a:gd name="T41" fmla="*/ 54 h 219"/>
                <a:gd name="T42" fmla="*/ 274 w 619"/>
                <a:gd name="T43" fmla="*/ 57 h 219"/>
                <a:gd name="T44" fmla="*/ 241 w 619"/>
                <a:gd name="T45" fmla="*/ 64 h 219"/>
                <a:gd name="T46" fmla="*/ 208 w 619"/>
                <a:gd name="T47" fmla="*/ 74 h 219"/>
                <a:gd name="T48" fmla="*/ 177 w 619"/>
                <a:gd name="T49" fmla="*/ 90 h 219"/>
                <a:gd name="T50" fmla="*/ 147 w 619"/>
                <a:gd name="T51" fmla="*/ 108 h 219"/>
                <a:gd name="T52" fmla="*/ 120 w 619"/>
                <a:gd name="T53" fmla="*/ 131 h 219"/>
                <a:gd name="T54" fmla="*/ 97 w 619"/>
                <a:gd name="T55" fmla="*/ 155 h 219"/>
                <a:gd name="T56" fmla="*/ 76 w 619"/>
                <a:gd name="T57" fmla="*/ 184 h 219"/>
                <a:gd name="T58" fmla="*/ 0 w 619"/>
                <a:gd name="T59" fmla="*/ 217 h 219"/>
                <a:gd name="T60" fmla="*/ 15 w 619"/>
                <a:gd name="T61" fmla="*/ 181 h 219"/>
                <a:gd name="T62" fmla="*/ 36 w 619"/>
                <a:gd name="T63" fmla="*/ 147 h 219"/>
                <a:gd name="T64" fmla="*/ 61 w 619"/>
                <a:gd name="T65" fmla="*/ 115 h 219"/>
                <a:gd name="T66" fmla="*/ 89 w 619"/>
                <a:gd name="T67" fmla="*/ 87 h 219"/>
                <a:gd name="T68" fmla="*/ 120 w 619"/>
                <a:gd name="T69" fmla="*/ 62 h 219"/>
                <a:gd name="T70" fmla="*/ 154 w 619"/>
                <a:gd name="T71" fmla="*/ 41 h 219"/>
                <a:gd name="T72" fmla="*/ 192 w 619"/>
                <a:gd name="T73" fmla="*/ 24 h 219"/>
                <a:gd name="T74" fmla="*/ 230 w 619"/>
                <a:gd name="T75" fmla="*/ 11 h 219"/>
                <a:gd name="T76" fmla="*/ 269 w 619"/>
                <a:gd name="T77" fmla="*/ 3 h 219"/>
                <a:gd name="T78" fmla="*/ 309 w 619"/>
                <a:gd name="T79" fmla="*/ 0 h 219"/>
              </a:gdLst>
              <a:ahLst/>
              <a:cxnLst>
                <a:cxn ang="0">
                  <a:pos x="T0" y="T1"/>
                </a:cxn>
                <a:cxn ang="0">
                  <a:pos x="T2" y="T3"/>
                </a:cxn>
                <a:cxn ang="0">
                  <a:pos x="T4" y="T5"/>
                </a:cxn>
                <a:cxn ang="0">
                  <a:pos x="T6" y="T7"/>
                </a:cxn>
                <a:cxn ang="0">
                  <a:pos x="T8" y="T9"/>
                </a:cxn>
                <a:cxn ang="0">
                  <a:pos x="T10" y="T11"/>
                </a:cxn>
                <a:cxn ang="0">
                  <a:pos x="T12" y="T13"/>
                </a:cxn>
                <a:cxn ang="0">
                  <a:pos x="T14" y="T15"/>
                </a:cxn>
                <a:cxn ang="0">
                  <a:pos x="T16" y="T17"/>
                </a:cxn>
                <a:cxn ang="0">
                  <a:pos x="T18" y="T19"/>
                </a:cxn>
                <a:cxn ang="0">
                  <a:pos x="T20" y="T21"/>
                </a:cxn>
                <a:cxn ang="0">
                  <a:pos x="T22" y="T23"/>
                </a:cxn>
                <a:cxn ang="0">
                  <a:pos x="T24" y="T25"/>
                </a:cxn>
                <a:cxn ang="0">
                  <a:pos x="T26" y="T27"/>
                </a:cxn>
                <a:cxn ang="0">
                  <a:pos x="T28" y="T29"/>
                </a:cxn>
                <a:cxn ang="0">
                  <a:pos x="T30" y="T31"/>
                </a:cxn>
                <a:cxn ang="0">
                  <a:pos x="T32" y="T33"/>
                </a:cxn>
                <a:cxn ang="0">
                  <a:pos x="T34" y="T35"/>
                </a:cxn>
                <a:cxn ang="0">
                  <a:pos x="T36" y="T37"/>
                </a:cxn>
                <a:cxn ang="0">
                  <a:pos x="T38" y="T39"/>
                </a:cxn>
                <a:cxn ang="0">
                  <a:pos x="T40" y="T41"/>
                </a:cxn>
                <a:cxn ang="0">
                  <a:pos x="T42" y="T43"/>
                </a:cxn>
                <a:cxn ang="0">
                  <a:pos x="T44" y="T45"/>
                </a:cxn>
                <a:cxn ang="0">
                  <a:pos x="T46" y="T47"/>
                </a:cxn>
                <a:cxn ang="0">
                  <a:pos x="T48" y="T49"/>
                </a:cxn>
                <a:cxn ang="0">
                  <a:pos x="T50" y="T51"/>
                </a:cxn>
                <a:cxn ang="0">
                  <a:pos x="T52" y="T53"/>
                </a:cxn>
                <a:cxn ang="0">
                  <a:pos x="T54" y="T55"/>
                </a:cxn>
                <a:cxn ang="0">
                  <a:pos x="T56" y="T57"/>
                </a:cxn>
                <a:cxn ang="0">
                  <a:pos x="T58" y="T59"/>
                </a:cxn>
                <a:cxn ang="0">
                  <a:pos x="T60" y="T61"/>
                </a:cxn>
                <a:cxn ang="0">
                  <a:pos x="T62" y="T63"/>
                </a:cxn>
                <a:cxn ang="0">
                  <a:pos x="T64" y="T65"/>
                </a:cxn>
                <a:cxn ang="0">
                  <a:pos x="T66" y="T67"/>
                </a:cxn>
                <a:cxn ang="0">
                  <a:pos x="T68" y="T69"/>
                </a:cxn>
                <a:cxn ang="0">
                  <a:pos x="T70" y="T71"/>
                </a:cxn>
                <a:cxn ang="0">
                  <a:pos x="T72" y="T73"/>
                </a:cxn>
                <a:cxn ang="0">
                  <a:pos x="T74" y="T75"/>
                </a:cxn>
                <a:cxn ang="0">
                  <a:pos x="T76" y="T77"/>
                </a:cxn>
                <a:cxn ang="0">
                  <a:pos x="T78" y="T79"/>
                </a:cxn>
              </a:cxnLst>
              <a:rect l="0" t="0" r="r" b="b"/>
              <a:pathLst>
                <a:path w="619" h="219">
                  <a:moveTo>
                    <a:pt x="309" y="0"/>
                  </a:moveTo>
                  <a:lnTo>
                    <a:pt x="350" y="3"/>
                  </a:lnTo>
                  <a:lnTo>
                    <a:pt x="389" y="11"/>
                  </a:lnTo>
                  <a:lnTo>
                    <a:pt x="429" y="24"/>
                  </a:lnTo>
                  <a:lnTo>
                    <a:pt x="465" y="41"/>
                  </a:lnTo>
                  <a:lnTo>
                    <a:pt x="500" y="63"/>
                  </a:lnTo>
                  <a:lnTo>
                    <a:pt x="531" y="88"/>
                  </a:lnTo>
                  <a:lnTo>
                    <a:pt x="559" y="117"/>
                  </a:lnTo>
                  <a:lnTo>
                    <a:pt x="583" y="148"/>
                  </a:lnTo>
                  <a:lnTo>
                    <a:pt x="604" y="183"/>
                  </a:lnTo>
                  <a:lnTo>
                    <a:pt x="619" y="219"/>
                  </a:lnTo>
                  <a:lnTo>
                    <a:pt x="544" y="186"/>
                  </a:lnTo>
                  <a:lnTo>
                    <a:pt x="528" y="165"/>
                  </a:lnTo>
                  <a:lnTo>
                    <a:pt x="510" y="143"/>
                  </a:lnTo>
                  <a:lnTo>
                    <a:pt x="489" y="124"/>
                  </a:lnTo>
                  <a:lnTo>
                    <a:pt x="466" y="104"/>
                  </a:lnTo>
                  <a:lnTo>
                    <a:pt x="439" y="87"/>
                  </a:lnTo>
                  <a:lnTo>
                    <a:pt x="410" y="74"/>
                  </a:lnTo>
                  <a:lnTo>
                    <a:pt x="379" y="64"/>
                  </a:lnTo>
                  <a:lnTo>
                    <a:pt x="345" y="57"/>
                  </a:lnTo>
                  <a:lnTo>
                    <a:pt x="309" y="54"/>
                  </a:lnTo>
                  <a:lnTo>
                    <a:pt x="274" y="57"/>
                  </a:lnTo>
                  <a:lnTo>
                    <a:pt x="241" y="64"/>
                  </a:lnTo>
                  <a:lnTo>
                    <a:pt x="208" y="74"/>
                  </a:lnTo>
                  <a:lnTo>
                    <a:pt x="177" y="90"/>
                  </a:lnTo>
                  <a:lnTo>
                    <a:pt x="147" y="108"/>
                  </a:lnTo>
                  <a:lnTo>
                    <a:pt x="120" y="131"/>
                  </a:lnTo>
                  <a:lnTo>
                    <a:pt x="97" y="155"/>
                  </a:lnTo>
                  <a:lnTo>
                    <a:pt x="76" y="184"/>
                  </a:lnTo>
                  <a:lnTo>
                    <a:pt x="0" y="217"/>
                  </a:lnTo>
                  <a:lnTo>
                    <a:pt x="15" y="181"/>
                  </a:lnTo>
                  <a:lnTo>
                    <a:pt x="36" y="147"/>
                  </a:lnTo>
                  <a:lnTo>
                    <a:pt x="61" y="115"/>
                  </a:lnTo>
                  <a:lnTo>
                    <a:pt x="89" y="87"/>
                  </a:lnTo>
                  <a:lnTo>
                    <a:pt x="120" y="62"/>
                  </a:lnTo>
                  <a:lnTo>
                    <a:pt x="154" y="41"/>
                  </a:lnTo>
                  <a:lnTo>
                    <a:pt x="192" y="24"/>
                  </a:lnTo>
                  <a:lnTo>
                    <a:pt x="230" y="11"/>
                  </a:lnTo>
                  <a:lnTo>
                    <a:pt x="269" y="3"/>
                  </a:lnTo>
                  <a:lnTo>
                    <a:pt x="30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7" name="Freeform 11"/>
            <p:cNvSpPr>
              <a:spLocks/>
            </p:cNvSpPr>
            <p:nvPr/>
          </p:nvSpPr>
          <p:spPr bwMode="gray">
            <a:xfrm>
              <a:off x="385810" y="406470"/>
              <a:ext cx="214021" cy="6627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grpFill/>
            <a:ln w="0">
              <a:noFill/>
              <a:prstDash val="solid"/>
              <a:round/>
              <a:headEnd/>
              <a:tailEnd/>
            </a:ln>
          </p:spPr>
          <p:txBody>
            <a:bodyPr vert="horz" wrap="square" lIns="91440" tIns="45720" rIns="91440" bIns="45720" numCol="1" anchor="t" anchorCtr="0" compatLnSpc="1">
              <a:prstTxWarp prst="textNoShape">
                <a:avLst/>
              </a:prstTxWarp>
            </a:bodyPr>
            <a:lstStyle/>
            <a:p>
              <a:endParaRPr lang="en-US"/>
            </a:p>
          </p:txBody>
        </p:sp>
        <p:sp>
          <p:nvSpPr>
            <p:cNvPr id="8" name="Rectangle 12"/>
            <p:cNvSpPr>
              <a:spLocks noChangeArrowheads="1"/>
            </p:cNvSpPr>
            <p:nvPr/>
          </p:nvSpPr>
          <p:spPr bwMode="gray">
            <a:xfrm>
              <a:off x="385810" y="595637"/>
              <a:ext cx="214021" cy="17950"/>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9" name="Rectangle 13"/>
            <p:cNvSpPr>
              <a:spLocks noChangeArrowheads="1"/>
            </p:cNvSpPr>
            <p:nvPr/>
          </p:nvSpPr>
          <p:spPr bwMode="gray">
            <a:xfrm>
              <a:off x="514222" y="492078"/>
              <a:ext cx="2209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0" name="Rectangle 14"/>
            <p:cNvSpPr>
              <a:spLocks noChangeArrowheads="1"/>
            </p:cNvSpPr>
            <p:nvPr/>
          </p:nvSpPr>
          <p:spPr bwMode="gray">
            <a:xfrm>
              <a:off x="450706" y="492078"/>
              <a:ext cx="2071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1" name="Rectangle 15"/>
            <p:cNvSpPr>
              <a:spLocks noChangeArrowheads="1"/>
            </p:cNvSpPr>
            <p:nvPr/>
          </p:nvSpPr>
          <p:spPr bwMode="gray">
            <a:xfrm>
              <a:off x="385810" y="492078"/>
              <a:ext cx="2209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sp>
          <p:nvSpPr>
            <p:cNvPr id="12" name="Rectangle 16"/>
            <p:cNvSpPr>
              <a:spLocks noChangeArrowheads="1"/>
            </p:cNvSpPr>
            <p:nvPr/>
          </p:nvSpPr>
          <p:spPr bwMode="gray">
            <a:xfrm>
              <a:off x="577738" y="492078"/>
              <a:ext cx="22092" cy="80085"/>
            </a:xfrm>
            <a:prstGeom prst="rect">
              <a:avLst/>
            </a:prstGeom>
            <a:grp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a:p>
          </p:txBody>
        </p:sp>
      </p:gr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sp>
        <p:nvSpPr>
          <p:cNvPr id="19" name="Text Placeholder 18"/>
          <p:cNvSpPr>
            <a:spLocks noGrp="1"/>
          </p:cNvSpPr>
          <p:nvPr>
            <p:ph type="body" sz="quarter" idx="10" hasCustomPrompt="1"/>
          </p:nvPr>
        </p:nvSpPr>
        <p:spPr bwMode="gray">
          <a:xfrm>
            <a:off x="262273" y="97401"/>
            <a:ext cx="2543175" cy="123111"/>
          </a:xfrm>
        </p:spPr>
        <p:txBody>
          <a:bodyPr/>
          <a:lstStyle>
            <a:lvl1pPr marL="0" indent="0">
              <a:spcBef>
                <a:spcPts val="0"/>
              </a:spcBef>
              <a:buNone/>
              <a:defRPr sz="800"/>
            </a:lvl1pPr>
          </a:lstStyle>
          <a:p>
            <a:pPr lvl="0"/>
            <a:r>
              <a:rPr lang="en-US" dirty="0"/>
              <a:t>Top Kicker – Verdana 8pt Regular, Title Case</a:t>
            </a:r>
          </a:p>
        </p:txBody>
      </p:sp>
      <p:sp>
        <p:nvSpPr>
          <p:cNvPr id="21" name="Text Placeholder 20"/>
          <p:cNvSpPr>
            <a:spLocks noGrp="1"/>
          </p:cNvSpPr>
          <p:nvPr>
            <p:ph type="body" sz="quarter" idx="11" hasCustomPrompt="1"/>
          </p:nvPr>
        </p:nvSpPr>
        <p:spPr bwMode="gray">
          <a:xfrm>
            <a:off x="266700" y="640267"/>
            <a:ext cx="5867400" cy="184666"/>
          </a:xfrm>
        </p:spPr>
        <p:txBody>
          <a:bodyPr/>
          <a:lstStyle>
            <a:lvl1pPr marL="0" indent="0">
              <a:spcBef>
                <a:spcPts val="0"/>
              </a:spcBef>
              <a:buNone/>
              <a:defRPr sz="1200"/>
            </a:lvl1pPr>
          </a:lstStyle>
          <a:p>
            <a:pPr lvl="0"/>
            <a:r>
              <a:rPr lang="en-US" dirty="0"/>
              <a:t>Slide Subtitle – Verdana 12pt Regular, Title Case</a:t>
            </a:r>
          </a:p>
        </p:txBody>
      </p:sp>
      <p:sp>
        <p:nvSpPr>
          <p:cNvPr id="23" name="Text Placeholder 22"/>
          <p:cNvSpPr>
            <a:spLocks noGrp="1"/>
          </p:cNvSpPr>
          <p:nvPr>
            <p:ph type="body" sz="quarter" idx="12" hasCustomPrompt="1"/>
          </p:nvPr>
        </p:nvSpPr>
        <p:spPr bwMode="gray">
          <a:xfrm>
            <a:off x="266701" y="309824"/>
            <a:ext cx="5472363" cy="256480"/>
          </a:xfrm>
        </p:spPr>
        <p:txBody>
          <a:bodyPr anchor="b" anchorCtr="0"/>
          <a:lstStyle>
            <a:lvl1pPr marL="0" indent="0">
              <a:lnSpc>
                <a:spcPts val="2000"/>
              </a:lnSpc>
              <a:spcBef>
                <a:spcPts val="0"/>
              </a:spcBef>
              <a:buNone/>
              <a:defRPr sz="1800" spc="50" baseline="0">
                <a:latin typeface="+mj-lt"/>
              </a:defRPr>
            </a:lvl1pPr>
          </a:lstStyle>
          <a:p>
            <a:pPr lvl="0"/>
            <a:r>
              <a:rPr lang="en-US" dirty="0"/>
              <a:t>Slide Title – Rockwell 18pt Regular, Title Case</a:t>
            </a:r>
          </a:p>
        </p:txBody>
      </p:sp>
      <p:sp>
        <p:nvSpPr>
          <p:cNvPr id="28" name="Text Placeholder 27"/>
          <p:cNvSpPr>
            <a:spLocks noGrp="1"/>
          </p:cNvSpPr>
          <p:nvPr>
            <p:ph type="body" sz="quarter" idx="13" hasCustomPrompt="1"/>
          </p:nvPr>
        </p:nvSpPr>
        <p:spPr bwMode="gray">
          <a:xfrm>
            <a:off x="4081646" y="4600551"/>
            <a:ext cx="2319155" cy="200050"/>
          </a:xfrm>
        </p:spPr>
        <p:txBody>
          <a:bodyPr rIns="64002" bIns="45715" anchor="b" anchorCtr="0"/>
          <a:lstStyle>
            <a:lvl1pPr marL="0" indent="0">
              <a:buNone/>
              <a:defRPr sz="500">
                <a:solidFill>
                  <a:schemeClr val="tx1"/>
                </a:solidFill>
              </a:defRPr>
            </a:lvl1pPr>
          </a:lstStyle>
          <a:p>
            <a:pPr lvl="0"/>
            <a:r>
              <a:rPr lang="en-US" dirty="0"/>
              <a:t>Source: Click to add source. Use a single space after “Source:” and a period at the end of the source. Stretch the box to the left as needed.</a:t>
            </a:r>
          </a:p>
        </p:txBody>
      </p:sp>
      <p:sp>
        <p:nvSpPr>
          <p:cNvPr id="30" name="Text Placeholder 29"/>
          <p:cNvSpPr>
            <a:spLocks noGrp="1"/>
          </p:cNvSpPr>
          <p:nvPr>
            <p:ph type="body" sz="quarter" idx="14" hasCustomPrompt="1"/>
          </p:nvPr>
        </p:nvSpPr>
        <p:spPr bwMode="gray">
          <a:xfrm>
            <a:off x="1" y="4403825"/>
            <a:ext cx="2004960" cy="230832"/>
          </a:xfrm>
        </p:spPr>
        <p:txBody>
          <a:bodyPr lIns="64002" anchor="b" anchorCtr="0"/>
          <a:lstStyle>
            <a:lvl1pPr marL="118860" indent="-115877">
              <a:spcBef>
                <a:spcPts val="200"/>
              </a:spcBef>
              <a:buFont typeface="+mj-lt"/>
              <a:buAutoNum type="arabicParenR"/>
              <a:defRPr sz="500"/>
            </a:lvl1pPr>
          </a:lstStyle>
          <a:p>
            <a:pPr lvl="0"/>
            <a:r>
              <a:rPr lang="en-US" dirty="0"/>
              <a:t>Click to add footnote. Numbers appear automatically (no additional space or tab needed). Use a period at the end of each footnote. Stretch the box to the right as needed.</a:t>
            </a:r>
          </a:p>
        </p:txBody>
      </p:sp>
      <p:sp>
        <p:nvSpPr>
          <p:cNvPr id="38" name="TextBox 37"/>
          <p:cNvSpPr txBox="1"/>
          <p:nvPr userDrawn="1"/>
        </p:nvSpPr>
        <p:spPr bwMode="gray">
          <a:xfrm>
            <a:off x="6163373" y="444102"/>
            <a:ext cx="186372" cy="107722"/>
          </a:xfrm>
          <a:prstGeom prst="rect">
            <a:avLst/>
          </a:prstGeom>
          <a:solidFill>
            <a:schemeClr val="bg2"/>
          </a:solidFill>
        </p:spPr>
        <p:txBody>
          <a:bodyPr wrap="square" lIns="0" tIns="0" rIns="0" bIns="0" rtlCol="0">
            <a:spAutoFit/>
          </a:bodyPr>
          <a:lstStyle/>
          <a:p>
            <a:pPr algn="r">
              <a:spcBef>
                <a:spcPts val="500"/>
              </a:spcBef>
            </a:pPr>
            <a:fld id="{11A0A082-46D1-4CDC-90AB-7FACAC0B3028}" type="slidenum">
              <a:rPr lang="en-US" sz="700" smtClean="0">
                <a:latin typeface="+mj-lt"/>
              </a:rPr>
              <a:pPr algn="r">
                <a:spcBef>
                  <a:spcPts val="500"/>
                </a:spcBef>
              </a:pPr>
              <a:t>‹#›</a:t>
            </a:fld>
            <a:endParaRPr lang="en-US" sz="700" dirty="0">
              <a:latin typeface="+mj-lt"/>
            </a:endParaRPr>
          </a:p>
        </p:txBody>
      </p:sp>
    </p:spTree>
    <p:extLst>
      <p:ext uri="{BB962C8B-B14F-4D97-AF65-F5344CB8AC3E}">
        <p14:creationId xmlns:p14="http://schemas.microsoft.com/office/powerpoint/2010/main" val="308102758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Road Map">
    <p:bg bwMode="gray">
      <p:bgPr>
        <a:solidFill>
          <a:srgbClr val="003D70"/>
        </a:solidFill>
        <a:effectLst/>
      </p:bgPr>
    </p:bg>
    <p:spTree>
      <p:nvGrpSpPr>
        <p:cNvPr id="1" name=""/>
        <p:cNvGrpSpPr/>
        <p:nvPr/>
      </p:nvGrpSpPr>
      <p:grpSpPr>
        <a:xfrm>
          <a:off x="0" y="0"/>
          <a:ext cx="0" cy="0"/>
          <a:chOff x="0" y="0"/>
          <a:chExt cx="0" cy="0"/>
        </a:xfrm>
      </p:grpSpPr>
      <p:sp>
        <p:nvSpPr>
          <p:cNvPr id="11" name="Round Same Side Corner Rectangle 10"/>
          <p:cNvSpPr/>
          <p:nvPr userDrawn="1"/>
        </p:nvSpPr>
        <p:spPr bwMode="gray">
          <a:xfrm rot="10800000">
            <a:off x="5015828" y="1"/>
            <a:ext cx="843487" cy="296918"/>
          </a:xfrm>
          <a:prstGeom prst="round2SameRect">
            <a:avLst>
              <a:gd name="adj1" fmla="val 27409"/>
              <a:gd name="adj2" fmla="val 0"/>
            </a:avLst>
          </a:prstGeom>
          <a:solidFill>
            <a:schemeClr val="tx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24" name="Straight Connector 23"/>
          <p:cNvCxnSpPr/>
          <p:nvPr userDrawn="1"/>
        </p:nvCxnSpPr>
        <p:spPr bwMode="gray">
          <a:xfrm>
            <a:off x="863781" y="3942474"/>
            <a:ext cx="4673238" cy="0"/>
          </a:xfrm>
          <a:prstGeom prst="line">
            <a:avLst/>
          </a:prstGeom>
          <a:noFill/>
          <a:ln w="6350" cap="flat" cmpd="sng" algn="ctr">
            <a:solidFill>
              <a:schemeClr val="bg1"/>
            </a:solidFill>
            <a:prstDash val="solid"/>
            <a:miter lim="800000"/>
          </a:ln>
          <a:effectLst/>
        </p:spPr>
      </p:cxnSp>
      <p:sp>
        <p:nvSpPr>
          <p:cNvPr id="27" name="TextBox 26"/>
          <p:cNvSpPr txBox="1"/>
          <p:nvPr userDrawn="1"/>
        </p:nvSpPr>
        <p:spPr bwMode="gray">
          <a:xfrm>
            <a:off x="5015829" y="92575"/>
            <a:ext cx="843487" cy="138499"/>
          </a:xfrm>
          <a:prstGeom prst="rect">
            <a:avLst/>
          </a:prstGeom>
          <a:noFill/>
        </p:spPr>
        <p:txBody>
          <a:bodyPr wrap="square" lIns="0" tIns="0" rIns="0" bIns="0" rtlCol="0">
            <a:spAutoFit/>
          </a:bodyPr>
          <a:lstStyle/>
          <a:p>
            <a:pPr algn="ctr">
              <a:spcBef>
                <a:spcPts val="500"/>
              </a:spcBef>
            </a:pPr>
            <a:r>
              <a:rPr lang="en-US" sz="900" spc="50" baseline="0" dirty="0">
                <a:solidFill>
                  <a:schemeClr val="bg1"/>
                </a:solidFill>
                <a:latin typeface="+mj-lt"/>
              </a:rPr>
              <a:t>ROAD MAP</a:t>
            </a:r>
          </a:p>
        </p:txBody>
      </p:sp>
      <p:sp>
        <p:nvSpPr>
          <p:cNvPr id="32" name="Text Placeholder 3"/>
          <p:cNvSpPr>
            <a:spLocks noGrp="1"/>
          </p:cNvSpPr>
          <p:nvPr>
            <p:ph type="body" sz="quarter" idx="13" hasCustomPrompt="1"/>
          </p:nvPr>
        </p:nvSpPr>
        <p:spPr bwMode="gray">
          <a:xfrm>
            <a:off x="1363152" y="1038840"/>
            <a:ext cx="3749040" cy="215444"/>
          </a:xfrm>
        </p:spPr>
        <p:txBody>
          <a:bodyPr anchor="ctr" anchorCtr="0"/>
          <a:lstStyle>
            <a:lvl1pPr marL="0" indent="0">
              <a:spcBef>
                <a:spcPts val="0"/>
              </a:spcBef>
              <a:buNone/>
              <a:defRPr sz="1400" baseline="0">
                <a:solidFill>
                  <a:schemeClr val="bg1"/>
                </a:solidFill>
                <a:latin typeface="+mj-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Rockwell 14pt, Title Case</a:t>
            </a:r>
          </a:p>
        </p:txBody>
      </p:sp>
      <p:sp>
        <p:nvSpPr>
          <p:cNvPr id="18" name="Title 17"/>
          <p:cNvSpPr>
            <a:spLocks noGrp="1"/>
          </p:cNvSpPr>
          <p:nvPr>
            <p:ph type="title" hasCustomPrompt="1"/>
          </p:nvPr>
        </p:nvSpPr>
        <p:spPr bwMode="gray">
          <a:xfrm>
            <a:off x="863781" y="1009402"/>
            <a:ext cx="274320" cy="274320"/>
          </a:xfrm>
          <a:prstGeom prst="ellipse">
            <a:avLst/>
          </a:prstGeom>
          <a:solidFill>
            <a:schemeClr val="accent6"/>
          </a:solidFill>
        </p:spPr>
        <p:txBody>
          <a:bodyPr wrap="none" anchor="ctr" anchorCtr="1">
            <a:noAutofit/>
          </a:bodyPr>
          <a:lstStyle>
            <a:lvl1pPr>
              <a:defRPr>
                <a:solidFill>
                  <a:schemeClr val="bg1"/>
                </a:solidFill>
              </a:defRPr>
            </a:lvl1pPr>
          </a:lstStyle>
          <a:p>
            <a:r>
              <a:rPr lang="en-US" dirty="0"/>
              <a:t>#</a:t>
            </a:r>
          </a:p>
        </p:txBody>
      </p:sp>
      <p:sp>
        <p:nvSpPr>
          <p:cNvPr id="20" name="Text Placeholder 19"/>
          <p:cNvSpPr>
            <a:spLocks noGrp="1"/>
          </p:cNvSpPr>
          <p:nvPr>
            <p:ph type="body" sz="quarter" idx="17" hasCustomPrompt="1"/>
          </p:nvPr>
        </p:nvSpPr>
        <p:spPr bwMode="gray">
          <a:xfrm>
            <a:off x="863781" y="1588773"/>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39" name="Text Placeholder 3"/>
          <p:cNvSpPr>
            <a:spLocks noGrp="1"/>
          </p:cNvSpPr>
          <p:nvPr>
            <p:ph type="body" sz="quarter" idx="18" hasCustomPrompt="1"/>
          </p:nvPr>
        </p:nvSpPr>
        <p:spPr bwMode="gray">
          <a:xfrm>
            <a:off x="1363152" y="1658023"/>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0" name="Text Placeholder 19"/>
          <p:cNvSpPr>
            <a:spLocks noGrp="1"/>
          </p:cNvSpPr>
          <p:nvPr>
            <p:ph type="body" sz="quarter" idx="19" hasCustomPrompt="1"/>
          </p:nvPr>
        </p:nvSpPr>
        <p:spPr bwMode="gray">
          <a:xfrm>
            <a:off x="863781" y="2170823"/>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1" name="Text Placeholder 3"/>
          <p:cNvSpPr>
            <a:spLocks noGrp="1"/>
          </p:cNvSpPr>
          <p:nvPr>
            <p:ph type="body" sz="quarter" idx="20" hasCustomPrompt="1"/>
          </p:nvPr>
        </p:nvSpPr>
        <p:spPr bwMode="gray">
          <a:xfrm>
            <a:off x="1363152" y="2240073"/>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2" name="Text Placeholder 19"/>
          <p:cNvSpPr>
            <a:spLocks noGrp="1"/>
          </p:cNvSpPr>
          <p:nvPr>
            <p:ph type="body" sz="quarter" idx="21" hasCustomPrompt="1"/>
          </p:nvPr>
        </p:nvSpPr>
        <p:spPr bwMode="gray">
          <a:xfrm>
            <a:off x="863781" y="2752873"/>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3" name="Text Placeholder 3"/>
          <p:cNvSpPr>
            <a:spLocks noGrp="1"/>
          </p:cNvSpPr>
          <p:nvPr>
            <p:ph type="body" sz="quarter" idx="22" hasCustomPrompt="1"/>
          </p:nvPr>
        </p:nvSpPr>
        <p:spPr bwMode="gray">
          <a:xfrm>
            <a:off x="1363152" y="2822123"/>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4" name="Text Placeholder 19"/>
          <p:cNvSpPr>
            <a:spLocks noGrp="1"/>
          </p:cNvSpPr>
          <p:nvPr>
            <p:ph type="body" sz="quarter" idx="23" hasCustomPrompt="1"/>
          </p:nvPr>
        </p:nvSpPr>
        <p:spPr bwMode="gray">
          <a:xfrm>
            <a:off x="863781" y="3334922"/>
            <a:ext cx="274320" cy="276999"/>
          </a:xfrm>
          <a:prstGeom prst="ellipse">
            <a:avLst/>
          </a:prstGeom>
          <a:solidFill>
            <a:schemeClr val="accent6"/>
          </a:solidFill>
        </p:spPr>
        <p:txBody>
          <a:bodyPr wrap="none" anchor="ctr" anchorCtr="1">
            <a:noAutofit/>
          </a:bodyPr>
          <a:lstStyle>
            <a:lvl1pPr marL="0" indent="0">
              <a:buNone/>
              <a:defRPr sz="1800">
                <a:solidFill>
                  <a:schemeClr val="bg1"/>
                </a:solidFill>
                <a:latin typeface="+mj-lt"/>
              </a:defRPr>
            </a:lvl1pPr>
          </a:lstStyle>
          <a:p>
            <a:pPr lvl="0"/>
            <a:r>
              <a:rPr lang="en-US" dirty="0"/>
              <a:t>#</a:t>
            </a:r>
          </a:p>
        </p:txBody>
      </p:sp>
      <p:sp>
        <p:nvSpPr>
          <p:cNvPr id="45" name="Text Placeholder 3"/>
          <p:cNvSpPr>
            <a:spLocks noGrp="1"/>
          </p:cNvSpPr>
          <p:nvPr>
            <p:ph type="body" sz="quarter" idx="24" hasCustomPrompt="1"/>
          </p:nvPr>
        </p:nvSpPr>
        <p:spPr bwMode="gray">
          <a:xfrm>
            <a:off x="1363152" y="3404172"/>
            <a:ext cx="3749040" cy="138499"/>
          </a:xfrm>
        </p:spPr>
        <p:txBody>
          <a:bodyPr anchor="ctr" anchorCtr="0"/>
          <a:lstStyle>
            <a:lvl1pPr marL="0" indent="0">
              <a:spcBef>
                <a:spcPts val="0"/>
              </a:spcBef>
              <a:buNone/>
              <a:defRPr sz="900">
                <a:solidFill>
                  <a:schemeClr val="accent1"/>
                </a:solidFill>
                <a:latin typeface="+mn-lt"/>
              </a:defRPr>
            </a:lvl1pPr>
            <a:lvl2pPr marL="114300" indent="0">
              <a:buNone/>
              <a:defRPr>
                <a:solidFill>
                  <a:schemeClr val="accent1"/>
                </a:solidFill>
              </a:defRPr>
            </a:lvl2pPr>
            <a:lvl3pPr marL="228600" indent="0">
              <a:buNone/>
              <a:defRPr>
                <a:solidFill>
                  <a:schemeClr val="accent1"/>
                </a:solidFill>
              </a:defRPr>
            </a:lvl3pPr>
            <a:lvl4pPr marL="342900" indent="0">
              <a:buNone/>
              <a:defRPr>
                <a:solidFill>
                  <a:schemeClr val="accent1"/>
                </a:solidFill>
              </a:defRPr>
            </a:lvl4pPr>
            <a:lvl5pPr marL="457200" indent="0">
              <a:buNone/>
              <a:defRPr>
                <a:solidFill>
                  <a:schemeClr val="accent1"/>
                </a:solidFill>
              </a:defRPr>
            </a:lvl5pPr>
          </a:lstStyle>
          <a:p>
            <a:pPr lvl="0"/>
            <a:r>
              <a:rPr lang="en-US" dirty="0"/>
              <a:t>Section Title – Verdana 9pt Regular, Accent 1, Title Case</a:t>
            </a:r>
          </a:p>
        </p:txBody>
      </p:sp>
      <p:sp>
        <p:nvSpPr>
          <p:cNvPr id="47" name="TextBox 46"/>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
        <p:nvSpPr>
          <p:cNvPr id="19" name="Text Placeholder 1"/>
          <p:cNvSpPr txBox="1">
            <a:spLocks/>
          </p:cNvSpPr>
          <p:nvPr userDrawn="1"/>
        </p:nvSpPr>
        <p:spPr bwMode="gray">
          <a:xfrm>
            <a:off x="6469576" y="0"/>
            <a:ext cx="1685883" cy="3844642"/>
          </a:xfrm>
          <a:prstGeom prst="rect">
            <a:avLst/>
          </a:prstGeom>
          <a:solidFill>
            <a:srgbClr val="0099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r>
              <a:rPr lang="en-US" sz="1000" b="1" dirty="0">
                <a:solidFill>
                  <a:schemeClr val="bg1"/>
                </a:solidFill>
                <a:latin typeface="Arial" panose="020B0604020202020204" pitchFamily="34" charset="0"/>
                <a:cs typeface="Arial" panose="020B0604020202020204" pitchFamily="34" charset="0"/>
              </a:rPr>
              <a:t>How to Use this</a:t>
            </a:r>
            <a:br>
              <a:rPr lang="en-US" sz="1000" b="1" dirty="0">
                <a:solidFill>
                  <a:schemeClr val="bg1"/>
                </a:solidFill>
                <a:latin typeface="Arial" panose="020B0604020202020204" pitchFamily="34" charset="0"/>
                <a:cs typeface="Arial" panose="020B0604020202020204" pitchFamily="34" charset="0"/>
              </a:rPr>
            </a:br>
            <a:r>
              <a:rPr lang="en-US" sz="1000" b="1" dirty="0">
                <a:solidFill>
                  <a:schemeClr val="bg1"/>
                </a:solidFill>
                <a:latin typeface="Arial" panose="020B0604020202020204" pitchFamily="34" charset="0"/>
                <a:cs typeface="Arial" panose="020B0604020202020204" pitchFamily="34" charset="0"/>
              </a:rPr>
              <a:t>Editable Road Map</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Insert a road map layout</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Determine how many sections are needed</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If only 3, delete rows 2 and 4. If 4, delete row 5.</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Change the highlighted section title to Verdana</a:t>
            </a:r>
            <a:r>
              <a:rPr lang="en-US" sz="800" baseline="0" dirty="0">
                <a:solidFill>
                  <a:schemeClr val="bg1"/>
                </a:solidFill>
                <a:latin typeface="Arial" panose="020B0604020202020204" pitchFamily="34" charset="0"/>
                <a:cs typeface="Arial" panose="020B0604020202020204" pitchFamily="34" charset="0"/>
              </a:rPr>
              <a:t> 9</a:t>
            </a:r>
            <a:r>
              <a:rPr lang="en-US" sz="800" dirty="0">
                <a:solidFill>
                  <a:schemeClr val="bg1"/>
                </a:solidFill>
                <a:latin typeface="Arial" panose="020B0604020202020204" pitchFamily="34" charset="0"/>
                <a:cs typeface="Arial" panose="020B0604020202020204" pitchFamily="34" charset="0"/>
              </a:rPr>
              <a:t>pt Regular, Accent 1 so all the titles are the exact same</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font style</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Type in #’s and section titles for all levels</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Duplicate the slide so you have a slide for each section</a:t>
            </a:r>
          </a:p>
          <a:p>
            <a:pPr marL="169863" indent="-169863">
              <a:buFont typeface="+mj-lt"/>
              <a:buAutoNum type="arabicPeriod"/>
            </a:pPr>
            <a:r>
              <a:rPr lang="en-US" sz="800" dirty="0">
                <a:solidFill>
                  <a:schemeClr val="bg1"/>
                </a:solidFill>
                <a:latin typeface="Arial" panose="020B0604020202020204" pitchFamily="34" charset="0"/>
                <a:cs typeface="Arial" panose="020B0604020202020204" pitchFamily="34" charset="0"/>
              </a:rPr>
              <a:t>On each slide, change</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the highlighted section title back to Rockwell 14pt</a:t>
            </a:r>
            <a:br>
              <a:rPr lang="en-US" sz="800" dirty="0">
                <a:solidFill>
                  <a:schemeClr val="bg1"/>
                </a:solidFill>
                <a:latin typeface="Arial" panose="020B0604020202020204" pitchFamily="34" charset="0"/>
                <a:cs typeface="Arial" panose="020B0604020202020204" pitchFamily="34" charset="0"/>
              </a:rPr>
            </a:br>
            <a:r>
              <a:rPr lang="en-US" sz="800" dirty="0">
                <a:solidFill>
                  <a:schemeClr val="bg1"/>
                </a:solidFill>
                <a:latin typeface="Arial" panose="020B0604020202020204" pitchFamily="34" charset="0"/>
                <a:cs typeface="Arial" panose="020B0604020202020204" pitchFamily="34" charset="0"/>
              </a:rPr>
              <a:t>Regular,</a:t>
            </a:r>
            <a:r>
              <a:rPr lang="en-US" sz="800" baseline="0" dirty="0">
                <a:solidFill>
                  <a:schemeClr val="bg1"/>
                </a:solidFill>
                <a:latin typeface="Arial" panose="020B0604020202020204" pitchFamily="34" charset="0"/>
                <a:cs typeface="Arial" panose="020B0604020202020204" pitchFamily="34" charset="0"/>
              </a:rPr>
              <a:t> </a:t>
            </a:r>
            <a:r>
              <a:rPr lang="en-US" sz="800" dirty="0">
                <a:solidFill>
                  <a:schemeClr val="bg1"/>
                </a:solidFill>
                <a:latin typeface="Arial" panose="020B0604020202020204" pitchFamily="34" charset="0"/>
                <a:cs typeface="Arial" panose="020B0604020202020204" pitchFamily="34" charset="0"/>
              </a:rPr>
              <a:t>white</a:t>
            </a:r>
          </a:p>
          <a:p>
            <a:pPr marL="0" indent="0">
              <a:spcBef>
                <a:spcPts val="1200"/>
              </a:spcBef>
              <a:buFont typeface="+mj-lt"/>
              <a:buNone/>
            </a:pPr>
            <a:r>
              <a:rPr lang="en-US" sz="900" b="1" dirty="0">
                <a:solidFill>
                  <a:schemeClr val="bg1"/>
                </a:solidFill>
                <a:latin typeface="Arial" panose="020B0604020202020204" pitchFamily="34" charset="0"/>
                <a:cs typeface="Arial" panose="020B0604020202020204" pitchFamily="34" charset="0"/>
              </a:rPr>
              <a:t>NEED MORE SECTIONS?</a:t>
            </a:r>
          </a:p>
          <a:p>
            <a:pPr marL="0" indent="0">
              <a:spcBef>
                <a:spcPts val="200"/>
              </a:spcBef>
              <a:buFont typeface="+mj-lt"/>
              <a:buNone/>
            </a:pPr>
            <a:r>
              <a:rPr lang="en-US" sz="750" dirty="0">
                <a:solidFill>
                  <a:schemeClr val="bg1"/>
                </a:solidFill>
                <a:latin typeface="Arial" panose="020B0604020202020204" pitchFamily="34" charset="0"/>
                <a:cs typeface="Arial" panose="020B0604020202020204" pitchFamily="34" charset="0"/>
              </a:rPr>
              <a:t>See</a:t>
            </a:r>
            <a:r>
              <a:rPr lang="en-US" sz="750" baseline="0" dirty="0">
                <a:solidFill>
                  <a:schemeClr val="bg1"/>
                </a:solidFill>
                <a:latin typeface="Arial" panose="020B0604020202020204" pitchFamily="34" charset="0"/>
                <a:cs typeface="Arial" panose="020B0604020202020204" pitchFamily="34" charset="0"/>
              </a:rPr>
              <a:t> the on-screen GLG for a customizable road map layout that includes 8 levels. It can be added as a layout into this deck. </a:t>
            </a:r>
            <a:endParaRPr lang="en-US" sz="750" dirty="0">
              <a:solidFill>
                <a:schemeClr val="bg1"/>
              </a:solidFill>
              <a:latin typeface="Arial" panose="020B0604020202020204" pitchFamily="34" charset="0"/>
              <a:cs typeface="Arial" panose="020B0604020202020204" pitchFamily="34" charset="0"/>
            </a:endParaRPr>
          </a:p>
        </p:txBody>
      </p:sp>
    </p:spTree>
    <p:custDataLst>
      <p:tags r:id="rId1"/>
    </p:custDataLst>
    <p:extLst>
      <p:ext uri="{BB962C8B-B14F-4D97-AF65-F5344CB8AC3E}">
        <p14:creationId xmlns:p14="http://schemas.microsoft.com/office/powerpoint/2010/main" val="2582425629"/>
      </p:ext>
    </p:extLst>
  </p:cSld>
  <p:clrMapOvr>
    <a:masterClrMapping/>
  </p:clrMapOvr>
  <p:extLst>
    <p:ext uri="{DCECCB84-F9BA-43D5-87BE-67443E8EF086}">
      <p15:sldGuideLst xmlns:p15="http://schemas.microsoft.com/office/powerpoint/2012/main">
        <p15:guide id="1" pos="852">
          <p15:clr>
            <a:srgbClr val="FBAE40"/>
          </p15:clr>
        </p15:guide>
      </p15:sldGuideLst>
    </p:ext>
  </p:extLst>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Divider">
    <p:bg bwMode="gray">
      <p:bgPr>
        <a:solidFill>
          <a:srgbClr val="003D70"/>
        </a:solidFill>
        <a:effectLst/>
      </p:bgPr>
    </p:bg>
    <p:spTree>
      <p:nvGrpSpPr>
        <p:cNvPr id="1" name=""/>
        <p:cNvGrpSpPr/>
        <p:nvPr/>
      </p:nvGrpSpPr>
      <p:grpSpPr>
        <a:xfrm>
          <a:off x="0" y="0"/>
          <a:ext cx="0" cy="0"/>
          <a:chOff x="0" y="0"/>
          <a:chExt cx="0" cy="0"/>
        </a:xfrm>
      </p:grpSpPr>
      <p:cxnSp>
        <p:nvCxnSpPr>
          <p:cNvPr id="11" name="Straight Connector 10"/>
          <p:cNvCxnSpPr/>
          <p:nvPr userDrawn="1"/>
        </p:nvCxnSpPr>
        <p:spPr bwMode="gray">
          <a:xfrm>
            <a:off x="457200" y="3486806"/>
            <a:ext cx="4977889" cy="0"/>
          </a:xfrm>
          <a:prstGeom prst="line">
            <a:avLst/>
          </a:prstGeom>
          <a:ln w="6350">
            <a:solidFill>
              <a:schemeClr val="bg1"/>
            </a:solidFill>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hasCustomPrompt="1"/>
          </p:nvPr>
        </p:nvSpPr>
        <p:spPr bwMode="gray">
          <a:xfrm>
            <a:off x="457200" y="2033730"/>
            <a:ext cx="4114800" cy="692497"/>
          </a:xfrm>
          <a:prstGeom prst="rect">
            <a:avLst/>
          </a:prstGeom>
        </p:spPr>
        <p:txBody>
          <a:bodyPr lIns="0" tIns="0" rIns="0" bIns="0" anchor="b" anchorCtr="0">
            <a:spAutoFit/>
          </a:bodyPr>
          <a:lstStyle>
            <a:lvl1pPr>
              <a:lnSpc>
                <a:spcPct val="90000"/>
              </a:lnSpc>
              <a:defRPr sz="2500" b="0" baseline="0">
                <a:solidFill>
                  <a:schemeClr val="bg1"/>
                </a:solidFill>
              </a:defRPr>
            </a:lvl1pPr>
          </a:lstStyle>
          <a:p>
            <a:r>
              <a:rPr lang="en-US" dirty="0"/>
              <a:t>Divider Title – Rockwell 25pt Regular, Title Case</a:t>
            </a:r>
          </a:p>
        </p:txBody>
      </p:sp>
      <p:sp>
        <p:nvSpPr>
          <p:cNvPr id="4" name="Text Placeholder 3"/>
          <p:cNvSpPr>
            <a:spLocks noGrp="1"/>
          </p:cNvSpPr>
          <p:nvPr>
            <p:ph type="body" sz="quarter" idx="19" hasCustomPrompt="1"/>
          </p:nvPr>
        </p:nvSpPr>
        <p:spPr bwMode="gray">
          <a:xfrm>
            <a:off x="457200" y="2827417"/>
            <a:ext cx="4114800" cy="169277"/>
          </a:xfrm>
        </p:spPr>
        <p:txBody>
          <a:bodyPr/>
          <a:lstStyle>
            <a:lvl1pPr marL="0" indent="0">
              <a:spcBef>
                <a:spcPts val="0"/>
              </a:spcBef>
              <a:buNone/>
              <a:defRPr sz="1100">
                <a:solidFill>
                  <a:schemeClr val="accent1"/>
                </a:solidFill>
              </a:defRPr>
            </a:lvl1pPr>
            <a:lvl2pPr marL="114300" indent="0">
              <a:spcBef>
                <a:spcPts val="0"/>
              </a:spcBef>
              <a:buNone/>
              <a:defRPr sz="1100">
                <a:solidFill>
                  <a:schemeClr val="accent1"/>
                </a:solidFill>
              </a:defRPr>
            </a:lvl2pPr>
            <a:lvl3pPr marL="228600" indent="0">
              <a:spcBef>
                <a:spcPts val="0"/>
              </a:spcBef>
              <a:buNone/>
              <a:defRPr sz="1100">
                <a:solidFill>
                  <a:schemeClr val="accent1"/>
                </a:solidFill>
              </a:defRPr>
            </a:lvl3pPr>
            <a:lvl4pPr marL="342900" indent="0">
              <a:spcBef>
                <a:spcPts val="0"/>
              </a:spcBef>
              <a:buNone/>
              <a:defRPr sz="1100">
                <a:solidFill>
                  <a:schemeClr val="accent1"/>
                </a:solidFill>
              </a:defRPr>
            </a:lvl4pPr>
            <a:lvl5pPr marL="457200" indent="0">
              <a:spcBef>
                <a:spcPts val="0"/>
              </a:spcBef>
              <a:buNone/>
              <a:defRPr sz="1100">
                <a:solidFill>
                  <a:schemeClr val="accent1"/>
                </a:solidFill>
              </a:defRPr>
            </a:lvl5pPr>
          </a:lstStyle>
          <a:p>
            <a:pPr lvl="0"/>
            <a:r>
              <a:rPr lang="en-US" dirty="0"/>
              <a:t>Divider Subtitle – Verdana 11pt Regular, Title Case</a:t>
            </a:r>
          </a:p>
        </p:txBody>
      </p:sp>
      <p:sp>
        <p:nvSpPr>
          <p:cNvPr id="7" name="Text Placeholder 6"/>
          <p:cNvSpPr>
            <a:spLocks noGrp="1"/>
          </p:cNvSpPr>
          <p:nvPr>
            <p:ph type="body" sz="quarter" idx="20" hasCustomPrompt="1"/>
          </p:nvPr>
        </p:nvSpPr>
        <p:spPr bwMode="gray">
          <a:xfrm>
            <a:off x="457200" y="3711659"/>
            <a:ext cx="2286000" cy="446276"/>
          </a:xfrm>
        </p:spPr>
        <p:txBody>
          <a:bodyPr/>
          <a:lstStyle>
            <a:lvl1pPr>
              <a:spcBef>
                <a:spcPts val="300"/>
              </a:spcBef>
              <a:defRPr sz="800">
                <a:solidFill>
                  <a:schemeClr val="bg1"/>
                </a:solidFill>
              </a:defRPr>
            </a:lvl1pPr>
            <a:lvl2pPr>
              <a:spcBef>
                <a:spcPts val="300"/>
              </a:spcBef>
              <a:defRPr sz="800">
                <a:solidFill>
                  <a:schemeClr val="bg1"/>
                </a:solidFill>
              </a:defRPr>
            </a:lvl2pPr>
            <a:lvl3pPr>
              <a:spcBef>
                <a:spcPts val="300"/>
              </a:spcBef>
              <a:defRPr sz="800">
                <a:solidFill>
                  <a:schemeClr val="bg1"/>
                </a:solidFill>
              </a:defRPr>
            </a:lvl3pPr>
            <a:lvl4pPr>
              <a:spcBef>
                <a:spcPts val="300"/>
              </a:spcBef>
              <a:defRPr sz="800">
                <a:solidFill>
                  <a:schemeClr val="bg1"/>
                </a:solidFill>
              </a:defRPr>
            </a:lvl4pPr>
            <a:lvl5pPr>
              <a:spcBef>
                <a:spcPts val="300"/>
              </a:spcBef>
              <a:defRPr sz="800">
                <a:solidFill>
                  <a:schemeClr val="bg1"/>
                </a:solidFill>
              </a:defRPr>
            </a:lvl5pPr>
          </a:lstStyle>
          <a:p>
            <a:pPr lvl="0"/>
            <a:r>
              <a:rPr lang="en-US" dirty="0"/>
              <a:t>Divider Bullet Placement (if needed)</a:t>
            </a:r>
          </a:p>
          <a:p>
            <a:pPr lvl="0"/>
            <a:r>
              <a:rPr lang="en-US" dirty="0"/>
              <a:t>Divider Bullet Placement (if needed)</a:t>
            </a:r>
          </a:p>
          <a:p>
            <a:pPr lvl="0"/>
            <a:r>
              <a:rPr lang="en-US" dirty="0"/>
              <a:t>Divider Bullet Placement (if needed)</a:t>
            </a:r>
          </a:p>
        </p:txBody>
      </p:sp>
      <p:sp>
        <p:nvSpPr>
          <p:cNvPr id="16" name="Text Placeholder 15"/>
          <p:cNvSpPr>
            <a:spLocks noGrp="1"/>
          </p:cNvSpPr>
          <p:nvPr>
            <p:ph type="body" sz="quarter" idx="21" hasCustomPrompt="1"/>
          </p:nvPr>
        </p:nvSpPr>
        <p:spPr bwMode="gray">
          <a:xfrm>
            <a:off x="4136076" y="3494256"/>
            <a:ext cx="1299013" cy="205151"/>
          </a:xfrm>
          <a:prstGeom prst="round2SameRect">
            <a:avLst>
              <a:gd name="adj1" fmla="val 0"/>
              <a:gd name="adj2" fmla="val 19914"/>
            </a:avLst>
          </a:prstGeom>
          <a:solidFill>
            <a:schemeClr val="tx2"/>
          </a:solidFill>
        </p:spPr>
        <p:txBody>
          <a:bodyPr wrap="none" lIns="45720" tIns="27432" rIns="45720" bIns="27432">
            <a:spAutoFit/>
          </a:bodyPr>
          <a:lstStyle>
            <a:lvl1pPr marL="0" indent="0" algn="r">
              <a:spcBef>
                <a:spcPts val="0"/>
              </a:spcBef>
              <a:buNone/>
              <a:defRPr sz="900" cap="all" spc="50" baseline="0">
                <a:solidFill>
                  <a:schemeClr val="bg1"/>
                </a:solidFill>
                <a:latin typeface="+mj-lt"/>
              </a:defRPr>
            </a:lvl1pPr>
          </a:lstStyle>
          <a:p>
            <a:pPr lvl="0"/>
            <a:r>
              <a:rPr lang="en-US" dirty="0"/>
              <a:t>Insert break type</a:t>
            </a:r>
          </a:p>
        </p:txBody>
      </p:sp>
      <p:sp>
        <p:nvSpPr>
          <p:cNvPr id="18" name="Text Placeholder 17"/>
          <p:cNvSpPr>
            <a:spLocks noGrp="1"/>
          </p:cNvSpPr>
          <p:nvPr>
            <p:ph type="body" sz="quarter" idx="22" hasCustomPrompt="1"/>
          </p:nvPr>
        </p:nvSpPr>
        <p:spPr bwMode="gray">
          <a:xfrm>
            <a:off x="5459586" y="3171239"/>
            <a:ext cx="740664" cy="1384995"/>
          </a:xfrm>
        </p:spPr>
        <p:txBody>
          <a:bodyPr/>
          <a:lstStyle>
            <a:lvl1pPr marL="0" indent="0" algn="r">
              <a:spcBef>
                <a:spcPts val="0"/>
              </a:spcBef>
              <a:buNone/>
              <a:defRPr sz="9000">
                <a:solidFill>
                  <a:schemeClr val="accent6"/>
                </a:solidFill>
                <a:latin typeface="+mj-lt"/>
              </a:defRPr>
            </a:lvl1pPr>
          </a:lstStyle>
          <a:p>
            <a:pPr lvl="0"/>
            <a:r>
              <a:rPr lang="en-US" dirty="0"/>
              <a:t>#</a:t>
            </a:r>
          </a:p>
        </p:txBody>
      </p:sp>
      <p:sp>
        <p:nvSpPr>
          <p:cNvPr id="17" name="TextBox 16"/>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
        <p:nvSpPr>
          <p:cNvPr id="12" name="Text Placeholder 1"/>
          <p:cNvSpPr txBox="1">
            <a:spLocks/>
          </p:cNvSpPr>
          <p:nvPr userDrawn="1"/>
        </p:nvSpPr>
        <p:spPr bwMode="gray">
          <a:xfrm>
            <a:off x="6469576" y="3025755"/>
            <a:ext cx="1543781" cy="1774845"/>
          </a:xfrm>
          <a:prstGeom prst="rect">
            <a:avLst/>
          </a:prstGeom>
          <a:solidFill>
            <a:srgbClr val="009900"/>
          </a:solidFill>
        </p:spPr>
        <p:txBody>
          <a:bodyPr vert="horz" wrap="square" lIns="64008" tIns="45720" rIns="64008" bIns="45720" rtlCol="0">
            <a:spAutoFit/>
          </a:bodyPr>
          <a:lstStyle>
            <a:lvl1pPr marL="0" indent="0" algn="l" defTabSz="640080" rtl="0" eaLnBrk="1" latinLnBrk="0" hangingPunct="1">
              <a:spcBef>
                <a:spcPts val="500"/>
              </a:spcBef>
              <a:buFontTx/>
              <a:buNone/>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r>
              <a:rPr lang="en-US" sz="1000" b="1" dirty="0">
                <a:solidFill>
                  <a:schemeClr val="bg1"/>
                </a:solidFill>
                <a:latin typeface="Arial" panose="020B0604020202020204" pitchFamily="34" charset="0"/>
                <a:cs typeface="Arial" panose="020B0604020202020204" pitchFamily="34" charset="0"/>
              </a:rPr>
              <a:t>What’s a Break Type?</a:t>
            </a:r>
          </a:p>
          <a:p>
            <a:pPr marL="0" indent="0">
              <a:spcBef>
                <a:spcPts val="300"/>
              </a:spcBef>
              <a:buFont typeface="+mj-lt"/>
              <a:buNone/>
            </a:pPr>
            <a:r>
              <a:rPr lang="en-US" sz="800" b="0" dirty="0">
                <a:solidFill>
                  <a:schemeClr val="bg1"/>
                </a:solidFill>
                <a:latin typeface="Arial" panose="020B0604020202020204" pitchFamily="34" charset="0"/>
                <a:cs typeface="Arial" panose="020B0604020202020204" pitchFamily="34" charset="0"/>
              </a:rPr>
              <a:t>Break types</a:t>
            </a:r>
            <a:r>
              <a:rPr lang="en-US" sz="800" b="0" baseline="0" dirty="0">
                <a:solidFill>
                  <a:schemeClr val="bg1"/>
                </a:solidFill>
                <a:latin typeface="Arial" panose="020B0604020202020204" pitchFamily="34" charset="0"/>
                <a:cs typeface="Arial" panose="020B0604020202020204" pitchFamily="34" charset="0"/>
              </a:rPr>
              <a:t> can be anything that you want to consider the section following the divider as:</a:t>
            </a:r>
          </a:p>
          <a:p>
            <a:pPr marL="117475" indent="-117475">
              <a:spcBef>
                <a:spcPts val="5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Section</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Chapter</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Essay</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Appendix</a:t>
            </a:r>
          </a:p>
          <a:p>
            <a:pPr marL="117475" indent="-117475">
              <a:spcBef>
                <a:spcPts val="200"/>
              </a:spcBef>
              <a:buFont typeface="Arial" panose="020B0604020202020204" pitchFamily="34" charset="0"/>
              <a:buChar char="•"/>
            </a:pPr>
            <a:r>
              <a:rPr lang="en-US" sz="800" b="0" baseline="0" dirty="0">
                <a:solidFill>
                  <a:schemeClr val="bg1"/>
                </a:solidFill>
                <a:latin typeface="Arial" panose="020B0604020202020204" pitchFamily="34" charset="0"/>
                <a:cs typeface="Arial" panose="020B0604020202020204" pitchFamily="34" charset="0"/>
              </a:rPr>
              <a:t>Etc.</a:t>
            </a:r>
          </a:p>
          <a:p>
            <a:pPr marL="0" indent="0">
              <a:spcBef>
                <a:spcPts val="600"/>
              </a:spcBef>
              <a:buFont typeface="Arial" panose="020B0604020202020204" pitchFamily="34" charset="0"/>
              <a:buNone/>
            </a:pPr>
            <a:r>
              <a:rPr lang="en-US" sz="800" b="0" i="1" baseline="0" dirty="0">
                <a:solidFill>
                  <a:schemeClr val="bg1"/>
                </a:solidFill>
                <a:latin typeface="Arial" panose="020B0604020202020204" pitchFamily="34" charset="0"/>
                <a:cs typeface="Arial" panose="020B0604020202020204" pitchFamily="34" charset="0"/>
              </a:rPr>
              <a:t>If not needed, you may delete the break type box.</a:t>
            </a:r>
            <a:endParaRPr lang="en-US" sz="800" b="0" i="1" dirty="0">
              <a:solidFill>
                <a:schemeClr val="bg1"/>
              </a:solidFill>
              <a:latin typeface="Arial" panose="020B0604020202020204" pitchFamily="34" charset="0"/>
              <a:cs typeface="Arial" panose="020B0604020202020204" pitchFamily="34" charset="0"/>
            </a:endParaRPr>
          </a:p>
        </p:txBody>
      </p:sp>
      <p:pic>
        <p:nvPicPr>
          <p:cNvPr id="14" name="Picture 13"/>
          <p:cNvPicPr>
            <a:picLocks noChangeAspect="1"/>
          </p:cNvPicPr>
          <p:nvPr userDrawn="1"/>
        </p:nvPicPr>
        <p:blipFill>
          <a:blip r:embed="rId3">
            <a:extLst>
              <a:ext uri="{28A0092B-C50C-407E-A947-70E740481C1C}">
                <a14:useLocalDpi xmlns:a14="http://schemas.microsoft.com/office/drawing/2010/main" val="0"/>
              </a:ext>
            </a:extLst>
          </a:blip>
          <a:stretch>
            <a:fillRect/>
          </a:stretch>
        </p:blipFill>
        <p:spPr bwMode="gray">
          <a:xfrm>
            <a:off x="460600" y="683511"/>
            <a:ext cx="1128820" cy="433532"/>
          </a:xfrm>
          <a:prstGeom prst="rect">
            <a:avLst/>
          </a:prstGeom>
        </p:spPr>
      </p:pic>
    </p:spTree>
    <p:custDataLst>
      <p:tags r:id="rId1"/>
    </p:custDataLst>
    <p:extLst>
      <p:ext uri="{BB962C8B-B14F-4D97-AF65-F5344CB8AC3E}">
        <p14:creationId xmlns:p14="http://schemas.microsoft.com/office/powerpoint/2010/main" val="2931385124"/>
      </p:ext>
    </p:extLst>
  </p:cSld>
  <p:clrMapOvr>
    <a:masterClrMapping/>
  </p:clrMapOvr>
  <p:extLst>
    <p:ext uri="{DCECCB84-F9BA-43D5-87BE-67443E8EF086}">
      <p15:sldGuideLst xmlns:p15="http://schemas.microsoft.com/office/powerpoint/2012/main">
        <p15:guide id="1" pos="288" userDrawn="1">
          <p15:clr>
            <a:srgbClr val="FBAE40"/>
          </p15:clr>
        </p15:guide>
        <p15:guide id="2" orient="horz" pos="1718">
          <p15:clr>
            <a:srgbClr val="FBAE40"/>
          </p15:clr>
        </p15:guide>
        <p15:guide id="3" orient="horz" pos="1781" userDrawn="1">
          <p15:clr>
            <a:srgbClr val="FBAE40"/>
          </p15:clr>
        </p15:guide>
      </p15:sldGuideLst>
    </p:ext>
  </p:extLst>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Standard">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sp>
        <p:nvSpPr>
          <p:cNvPr id="13" name="Text Placeholder 12"/>
          <p:cNvSpPr>
            <a:spLocks noGrp="1"/>
          </p:cNvSpPr>
          <p:nvPr userDrawn="1">
            <p:ph type="body" sz="quarter" idx="15" hasCustomPrompt="1"/>
          </p:nvPr>
        </p:nvSpPr>
        <p:spPr bwMode="gray">
          <a:xfrm>
            <a:off x="280195" y="640267"/>
            <a:ext cx="5842794" cy="184666"/>
          </a:xfrm>
        </p:spPr>
        <p:txBody>
          <a:bodyPr/>
          <a:lstStyle>
            <a:lvl1pPr marL="0" indent="0">
              <a:spcBef>
                <a:spcPts val="0"/>
              </a:spcBef>
              <a:buNone/>
              <a:defRPr sz="1200">
                <a:solidFill>
                  <a:schemeClr val="tx1"/>
                </a:solidFill>
              </a:defRPr>
            </a:lvl1pPr>
            <a:lvl2pPr>
              <a:spcBef>
                <a:spcPts val="0"/>
              </a:spcBef>
              <a:defRPr sz="1200"/>
            </a:lvl2pPr>
            <a:lvl3pPr>
              <a:spcBef>
                <a:spcPts val="0"/>
              </a:spcBef>
              <a:defRPr sz="1200"/>
            </a:lvl3pPr>
            <a:lvl4pPr>
              <a:spcBef>
                <a:spcPts val="0"/>
              </a:spcBef>
              <a:defRPr sz="1200"/>
            </a:lvl4pPr>
            <a:lvl5pPr>
              <a:spcBef>
                <a:spcPts val="0"/>
              </a:spcBef>
              <a:defRPr sz="1200"/>
            </a:lvl5pPr>
          </a:lstStyle>
          <a:p>
            <a:pPr lvl="0"/>
            <a:r>
              <a:rPr lang="en-US" dirty="0"/>
              <a:t>Slide Subtitle – Verdana 12pt Regular, Title Case</a:t>
            </a:r>
          </a:p>
        </p:txBody>
      </p:sp>
      <p:sp>
        <p:nvSpPr>
          <p:cNvPr id="16" name="Text Placeholder 15"/>
          <p:cNvSpPr>
            <a:spLocks noGrp="1"/>
          </p:cNvSpPr>
          <p:nvPr userDrawn="1">
            <p:ph type="body" sz="quarter" idx="16" hasCustomPrompt="1"/>
          </p:nvPr>
        </p:nvSpPr>
        <p:spPr bwMode="gray">
          <a:xfrm>
            <a:off x="280194" y="99782"/>
            <a:ext cx="2560320" cy="123111"/>
          </a:xfrm>
        </p:spPr>
        <p:txBody>
          <a:bodyPr anchor="ctr" anchorCtr="0"/>
          <a:lstStyle>
            <a:lvl1pPr marL="0" indent="0">
              <a:spcBef>
                <a:spcPts val="0"/>
              </a:spcBef>
              <a:buNone/>
              <a:defRPr sz="800">
                <a:solidFill>
                  <a:schemeClr val="tx1"/>
                </a:solidFill>
              </a:defRPr>
            </a:lvl1pPr>
            <a:lvl2pPr marL="114300" indent="0">
              <a:spcBef>
                <a:spcPts val="0"/>
              </a:spcBef>
              <a:buNone/>
              <a:defRPr sz="800"/>
            </a:lvl2pPr>
            <a:lvl3pPr marL="228600" indent="0">
              <a:spcBef>
                <a:spcPts val="0"/>
              </a:spcBef>
              <a:buNone/>
              <a:defRPr sz="800"/>
            </a:lvl3pPr>
            <a:lvl4pPr marL="342900" indent="0">
              <a:spcBef>
                <a:spcPts val="0"/>
              </a:spcBef>
              <a:buNone/>
              <a:defRPr sz="800"/>
            </a:lvl4pPr>
            <a:lvl5pPr marL="457200" indent="0">
              <a:spcBef>
                <a:spcPts val="0"/>
              </a:spcBef>
              <a:buNone/>
              <a:defRPr sz="800"/>
            </a:lvl5pPr>
          </a:lstStyle>
          <a:p>
            <a:pPr lvl="0"/>
            <a:r>
              <a:rPr lang="en-US" dirty="0"/>
              <a:t>Top Kicker – Verdana 8pt Regular, Title Case</a:t>
            </a:r>
          </a:p>
        </p:txBody>
      </p:sp>
      <p:sp>
        <p:nvSpPr>
          <p:cNvPr id="22" name="Text Placeholder 21"/>
          <p:cNvSpPr>
            <a:spLocks noGrp="1"/>
          </p:cNvSpPr>
          <p:nvPr userDrawn="1">
            <p:ph type="body" sz="quarter" idx="18" hasCustomPrompt="1"/>
          </p:nvPr>
        </p:nvSpPr>
        <p:spPr bwMode="gray">
          <a:xfrm>
            <a:off x="5148072" y="4446657"/>
            <a:ext cx="1252728" cy="353943"/>
          </a:xfrm>
        </p:spPr>
        <p:txBody>
          <a:bodyPr rIns="64008" bIns="45720" anchor="b" anchorCtr="0"/>
          <a:lstStyle>
            <a:lvl1pPr marL="0" indent="0">
              <a:spcBef>
                <a:spcPts val="200"/>
              </a:spcBef>
              <a:buNone/>
              <a:defRPr sz="500">
                <a:solidFill>
                  <a:schemeClr val="tx1"/>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15" name="Text Placeholder 14"/>
          <p:cNvSpPr>
            <a:spLocks noGrp="1"/>
          </p:cNvSpPr>
          <p:nvPr userDrawn="1">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tx1"/>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the box to the right as needed.</a:t>
            </a:r>
          </a:p>
        </p:txBody>
      </p:sp>
      <p:sp>
        <p:nvSpPr>
          <p:cNvPr id="3" name="Title 2"/>
          <p:cNvSpPr>
            <a:spLocks noGrp="1"/>
          </p:cNvSpPr>
          <p:nvPr userDrawn="1">
            <p:ph type="title" hasCustomPrompt="1"/>
          </p:nvPr>
        </p:nvSpPr>
        <p:spPr bwMode="gray">
          <a:xfrm>
            <a:off x="280194" y="309824"/>
            <a:ext cx="5486400" cy="256480"/>
          </a:xfrm>
        </p:spPr>
        <p:txBody>
          <a:bodyPr/>
          <a:lstStyle>
            <a:lvl1pPr>
              <a:defRPr baseline="0">
                <a:solidFill>
                  <a:schemeClr val="tx1"/>
                </a:solidFill>
              </a:defRPr>
            </a:lvl1pPr>
          </a:lstStyle>
          <a:p>
            <a:r>
              <a:rPr lang="en-US" dirty="0"/>
              <a:t>Slide Title – Rockwell 18pt Regular, Title Case</a:t>
            </a:r>
          </a:p>
        </p:txBody>
      </p:sp>
      <p:grpSp>
        <p:nvGrpSpPr>
          <p:cNvPr id="17" name="Group 16"/>
          <p:cNvGrpSpPr/>
          <p:nvPr userDrawn="1"/>
        </p:nvGrpSpPr>
        <p:grpSpPr bwMode="gray">
          <a:xfrm>
            <a:off x="5888334" y="0"/>
            <a:ext cx="458401" cy="507600"/>
            <a:chOff x="5888334" y="0"/>
            <a:chExt cx="458401" cy="507600"/>
          </a:xfrm>
        </p:grpSpPr>
        <p:sp>
          <p:nvSpPr>
            <p:cNvPr id="19" name="Freeform 18"/>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dirty="0"/>
            </a:p>
          </p:txBody>
        </p:sp>
        <p:sp>
          <p:nvSpPr>
            <p:cNvPr id="7" name="Freeform 11"/>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Rectangle 12"/>
            <p:cNvSpPr>
              <a:spLocks noChangeArrowheads="1"/>
            </p:cNvSpPr>
            <p:nvPr/>
          </p:nvSpPr>
          <p:spPr bwMode="gray">
            <a:xfrm>
              <a:off x="5888334" y="469154"/>
              <a:ext cx="458401" cy="38446"/>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Rectangle 13"/>
            <p:cNvSpPr>
              <a:spLocks noChangeArrowheads="1"/>
            </p:cNvSpPr>
            <p:nvPr/>
          </p:nvSpPr>
          <p:spPr bwMode="gray">
            <a:xfrm>
              <a:off x="6163373"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Rectangle 14"/>
            <p:cNvSpPr>
              <a:spLocks noChangeArrowheads="1"/>
            </p:cNvSpPr>
            <p:nvPr/>
          </p:nvSpPr>
          <p:spPr bwMode="gray">
            <a:xfrm>
              <a:off x="6027332" y="247346"/>
              <a:ext cx="44362"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Rectangle 15"/>
            <p:cNvSpPr>
              <a:spLocks noChangeArrowheads="1"/>
            </p:cNvSpPr>
            <p:nvPr/>
          </p:nvSpPr>
          <p:spPr bwMode="gray">
            <a:xfrm>
              <a:off x="5888334"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Rectangle 16"/>
            <p:cNvSpPr>
              <a:spLocks noChangeArrowheads="1"/>
            </p:cNvSpPr>
            <p:nvPr/>
          </p:nvSpPr>
          <p:spPr bwMode="gray">
            <a:xfrm>
              <a:off x="6299415"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8" name="TextBox 17"/>
          <p:cNvSpPr txBox="1"/>
          <p:nvPr userDrawn="1"/>
        </p:nvSpPr>
        <p:spPr bwMode="gray">
          <a:xfrm>
            <a:off x="6163373" y="444101"/>
            <a:ext cx="237427" cy="100027"/>
          </a:xfrm>
          <a:prstGeom prst="rect">
            <a:avLst/>
          </a:prstGeom>
          <a:solidFill>
            <a:schemeClr val="bg2"/>
          </a:solidFill>
        </p:spPr>
        <p:txBody>
          <a:bodyPr wrap="square" lIns="0" tIns="0" rIns="4572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spTree>
    <p:custDataLst>
      <p:tags r:id="rId1"/>
    </p:custDataLst>
    <p:extLst>
      <p:ext uri="{BB962C8B-B14F-4D97-AF65-F5344CB8AC3E}">
        <p14:creationId xmlns:p14="http://schemas.microsoft.com/office/powerpoint/2010/main" val="2842800116"/>
      </p:ext>
    </p:extLst>
  </p:cSld>
  <p:clrMapOvr>
    <a:masterClrMapping/>
  </p:clrMapOvr>
  <p:extLst>
    <p:ext uri="{DCECCB84-F9BA-43D5-87BE-67443E8EF086}">
      <p15:sldGuideLst xmlns:p15="http://schemas.microsoft.com/office/powerpoint/2012/main">
        <p15:guide id="1" orient="horz" pos="62" userDrawn="1">
          <p15:clr>
            <a:srgbClr val="FBAE40"/>
          </p15:clr>
        </p15:guide>
      </p15:sldGuideLst>
    </p:ext>
  </p:extLst>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Hidden Slide (Remember to Right Click and Hide It)">
    <p:bg bwMode="gray">
      <p:bgPr>
        <a:solidFill>
          <a:schemeClr val="accent2">
            <a:lumMod val="20000"/>
            <a:lumOff val="80000"/>
          </a:schemeClr>
        </a:solidFill>
        <a:effectLst/>
      </p:bgPr>
    </p:bg>
    <p:spTree>
      <p:nvGrpSpPr>
        <p:cNvPr id="1" name=""/>
        <p:cNvGrpSpPr/>
        <p:nvPr/>
      </p:nvGrpSpPr>
      <p:grpSpPr>
        <a:xfrm>
          <a:off x="0" y="0"/>
          <a:ext cx="0" cy="0"/>
          <a:chOff x="0" y="0"/>
          <a:chExt cx="0" cy="0"/>
        </a:xfrm>
      </p:grpSpPr>
      <p:sp>
        <p:nvSpPr>
          <p:cNvPr id="4" name="Rectangle 3"/>
          <p:cNvSpPr/>
          <p:nvPr userDrawn="1"/>
        </p:nvSpPr>
        <p:spPr bwMode="gray">
          <a:xfrm>
            <a:off x="1" y="0"/>
            <a:ext cx="6400799" cy="601181"/>
          </a:xfrm>
          <a:prstGeom prst="rect">
            <a:avLst/>
          </a:prstGeom>
          <a:solidFill>
            <a:schemeClr val="bg2"/>
          </a:solidFill>
          <a:ln w="19050" cap="flat" cmpd="sng" algn="ctr">
            <a:noFill/>
            <a:prstDash val="solid"/>
            <a:miter lim="800000"/>
          </a:ln>
          <a:effectLst/>
        </p:spPr>
        <p:txBody>
          <a:bodyPr rot="0" spcFirstLastPara="0" vert="horz" wrap="square" lIns="91440" tIns="45720" rIns="91440" bIns="45720" numCol="1" spcCol="0" rtlCol="0" fromWordArt="0" anchor="t" anchorCtr="0" forceAA="0" compatLnSpc="1">
            <a:prstTxWarp prst="textNoShape">
              <a:avLst/>
            </a:prstTxWarp>
            <a:noAutofit/>
          </a:bodyPr>
          <a:lstStyle/>
          <a:p>
            <a:pPr algn="ctr"/>
            <a:endParaRPr lang="en-US" sz="1000" dirty="0"/>
          </a:p>
        </p:txBody>
      </p:sp>
      <p:cxnSp>
        <p:nvCxnSpPr>
          <p:cNvPr id="14" name="Straight Connector 13"/>
          <p:cNvCxnSpPr/>
          <p:nvPr userDrawn="1"/>
        </p:nvCxnSpPr>
        <p:spPr bwMode="gray">
          <a:xfrm>
            <a:off x="0" y="601181"/>
            <a:ext cx="6400800" cy="0"/>
          </a:xfrm>
          <a:prstGeom prst="line">
            <a:avLst/>
          </a:prstGeom>
          <a:noFill/>
          <a:ln w="9525" cap="flat" cmpd="sng" algn="ctr">
            <a:solidFill>
              <a:schemeClr val="accent6"/>
            </a:solidFill>
            <a:prstDash val="solid"/>
            <a:miter lim="800000"/>
          </a:ln>
          <a:effectLst/>
        </p:spPr>
      </p:cxnSp>
      <p:sp>
        <p:nvSpPr>
          <p:cNvPr id="13" name="Text Placeholder 12"/>
          <p:cNvSpPr>
            <a:spLocks noGrp="1"/>
          </p:cNvSpPr>
          <p:nvPr userDrawn="1">
            <p:ph type="body" sz="quarter" idx="15" hasCustomPrompt="1"/>
          </p:nvPr>
        </p:nvSpPr>
        <p:spPr bwMode="gray">
          <a:xfrm>
            <a:off x="280195" y="640267"/>
            <a:ext cx="5842794" cy="184666"/>
          </a:xfrm>
        </p:spPr>
        <p:txBody>
          <a:bodyPr/>
          <a:lstStyle>
            <a:lvl1pPr marL="0" indent="0">
              <a:spcBef>
                <a:spcPts val="0"/>
              </a:spcBef>
              <a:buNone/>
              <a:defRPr sz="1200">
                <a:solidFill>
                  <a:schemeClr val="tx1"/>
                </a:solidFill>
              </a:defRPr>
            </a:lvl1pPr>
            <a:lvl2pPr>
              <a:spcBef>
                <a:spcPts val="0"/>
              </a:spcBef>
              <a:defRPr sz="1200"/>
            </a:lvl2pPr>
            <a:lvl3pPr>
              <a:spcBef>
                <a:spcPts val="0"/>
              </a:spcBef>
              <a:defRPr sz="1200"/>
            </a:lvl3pPr>
            <a:lvl4pPr>
              <a:spcBef>
                <a:spcPts val="0"/>
              </a:spcBef>
              <a:defRPr sz="1200"/>
            </a:lvl4pPr>
            <a:lvl5pPr>
              <a:spcBef>
                <a:spcPts val="0"/>
              </a:spcBef>
              <a:defRPr sz="1200"/>
            </a:lvl5pPr>
          </a:lstStyle>
          <a:p>
            <a:pPr lvl="0"/>
            <a:r>
              <a:rPr lang="en-US" dirty="0"/>
              <a:t>Slide Subtitle – Verdana 12pt Regular, Title Case</a:t>
            </a:r>
          </a:p>
        </p:txBody>
      </p:sp>
      <p:sp>
        <p:nvSpPr>
          <p:cNvPr id="16" name="Text Placeholder 15"/>
          <p:cNvSpPr>
            <a:spLocks noGrp="1"/>
          </p:cNvSpPr>
          <p:nvPr userDrawn="1">
            <p:ph type="body" sz="quarter" idx="16" hasCustomPrompt="1"/>
          </p:nvPr>
        </p:nvSpPr>
        <p:spPr bwMode="gray">
          <a:xfrm>
            <a:off x="280194" y="99782"/>
            <a:ext cx="2560320" cy="123111"/>
          </a:xfrm>
        </p:spPr>
        <p:txBody>
          <a:bodyPr anchor="ctr" anchorCtr="0"/>
          <a:lstStyle>
            <a:lvl1pPr marL="0" indent="0">
              <a:spcBef>
                <a:spcPts val="0"/>
              </a:spcBef>
              <a:buNone/>
              <a:defRPr sz="800">
                <a:solidFill>
                  <a:schemeClr val="tx1"/>
                </a:solidFill>
              </a:defRPr>
            </a:lvl1pPr>
            <a:lvl2pPr marL="114300" indent="0">
              <a:spcBef>
                <a:spcPts val="0"/>
              </a:spcBef>
              <a:buNone/>
              <a:defRPr sz="800"/>
            </a:lvl2pPr>
            <a:lvl3pPr marL="228600" indent="0">
              <a:spcBef>
                <a:spcPts val="0"/>
              </a:spcBef>
              <a:buNone/>
              <a:defRPr sz="800"/>
            </a:lvl3pPr>
            <a:lvl4pPr marL="342900" indent="0">
              <a:spcBef>
                <a:spcPts val="0"/>
              </a:spcBef>
              <a:buNone/>
              <a:defRPr sz="800"/>
            </a:lvl4pPr>
            <a:lvl5pPr marL="457200" indent="0">
              <a:spcBef>
                <a:spcPts val="0"/>
              </a:spcBef>
              <a:buNone/>
              <a:defRPr sz="800"/>
            </a:lvl5pPr>
          </a:lstStyle>
          <a:p>
            <a:pPr lvl="0"/>
            <a:r>
              <a:rPr lang="en-US" dirty="0"/>
              <a:t>Top Kicker – Verdana 8pt Regular, Title Case</a:t>
            </a:r>
          </a:p>
        </p:txBody>
      </p:sp>
      <p:sp>
        <p:nvSpPr>
          <p:cNvPr id="22" name="Text Placeholder 21"/>
          <p:cNvSpPr>
            <a:spLocks noGrp="1"/>
          </p:cNvSpPr>
          <p:nvPr userDrawn="1">
            <p:ph type="body" sz="quarter" idx="18" hasCustomPrompt="1"/>
          </p:nvPr>
        </p:nvSpPr>
        <p:spPr bwMode="gray">
          <a:xfrm>
            <a:off x="5148072" y="4446657"/>
            <a:ext cx="1252728" cy="353943"/>
          </a:xfrm>
        </p:spPr>
        <p:txBody>
          <a:bodyPr rIns="64008" bIns="45720" anchor="b" anchorCtr="0"/>
          <a:lstStyle>
            <a:lvl1pPr marL="0" indent="0">
              <a:spcBef>
                <a:spcPts val="200"/>
              </a:spcBef>
              <a:buNone/>
              <a:defRPr sz="500">
                <a:solidFill>
                  <a:schemeClr val="tx1"/>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15" name="Text Placeholder 14"/>
          <p:cNvSpPr>
            <a:spLocks noGrp="1"/>
          </p:cNvSpPr>
          <p:nvPr userDrawn="1">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tx1"/>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the box to the right as needed.</a:t>
            </a:r>
          </a:p>
        </p:txBody>
      </p:sp>
      <p:sp>
        <p:nvSpPr>
          <p:cNvPr id="3" name="Title 2"/>
          <p:cNvSpPr>
            <a:spLocks noGrp="1"/>
          </p:cNvSpPr>
          <p:nvPr userDrawn="1">
            <p:ph type="title" hasCustomPrompt="1"/>
          </p:nvPr>
        </p:nvSpPr>
        <p:spPr bwMode="gray">
          <a:xfrm>
            <a:off x="280194" y="309824"/>
            <a:ext cx="5486400" cy="256480"/>
          </a:xfrm>
        </p:spPr>
        <p:txBody>
          <a:bodyPr/>
          <a:lstStyle>
            <a:lvl1pPr>
              <a:defRPr baseline="0">
                <a:solidFill>
                  <a:schemeClr val="tx1"/>
                </a:solidFill>
              </a:defRPr>
            </a:lvl1pPr>
          </a:lstStyle>
          <a:p>
            <a:r>
              <a:rPr lang="en-US" dirty="0"/>
              <a:t>Slide Title – Rockwell 18pt Regular, Title Case</a:t>
            </a:r>
          </a:p>
        </p:txBody>
      </p:sp>
      <p:grpSp>
        <p:nvGrpSpPr>
          <p:cNvPr id="17" name="Group 16"/>
          <p:cNvGrpSpPr/>
          <p:nvPr userDrawn="1"/>
        </p:nvGrpSpPr>
        <p:grpSpPr bwMode="gray">
          <a:xfrm>
            <a:off x="5888334" y="0"/>
            <a:ext cx="458401" cy="507600"/>
            <a:chOff x="5888334" y="0"/>
            <a:chExt cx="458401" cy="507600"/>
          </a:xfrm>
        </p:grpSpPr>
        <p:sp>
          <p:nvSpPr>
            <p:cNvPr id="19" name="Freeform 18"/>
            <p:cNvSpPr>
              <a:spLocks/>
            </p:cNvSpPr>
            <p:nvPr/>
          </p:nvSpPr>
          <p:spPr bwMode="gray">
            <a:xfrm>
              <a:off x="5888334" y="0"/>
              <a:ext cx="458401" cy="114262"/>
            </a:xfrm>
            <a:custGeom>
              <a:avLst/>
              <a:gdLst>
                <a:gd name="connsiteX0" fmla="*/ 283333 w 458401"/>
                <a:gd name="connsiteY0" fmla="*/ 0 h 114262"/>
                <a:gd name="connsiteX1" fmla="*/ 372260 w 458401"/>
                <a:gd name="connsiteY1" fmla="*/ 0 h 114262"/>
                <a:gd name="connsiteX2" fmla="*/ 393233 w 458401"/>
                <a:gd name="connsiteY2" fmla="*/ 16964 h 114262"/>
                <a:gd name="connsiteX3" fmla="*/ 413968 w 458401"/>
                <a:gd name="connsiteY3" fmla="*/ 38503 h 114262"/>
                <a:gd name="connsiteX4" fmla="*/ 431741 w 458401"/>
                <a:gd name="connsiteY4" fmla="*/ 61528 h 114262"/>
                <a:gd name="connsiteX5" fmla="*/ 447293 w 458401"/>
                <a:gd name="connsiteY5" fmla="*/ 87524 h 114262"/>
                <a:gd name="connsiteX6" fmla="*/ 458401 w 458401"/>
                <a:gd name="connsiteY6" fmla="*/ 114262 h 114262"/>
                <a:gd name="connsiteX7" fmla="*/ 402860 w 458401"/>
                <a:gd name="connsiteY7" fmla="*/ 89752 h 114262"/>
                <a:gd name="connsiteX8" fmla="*/ 391011 w 458401"/>
                <a:gd name="connsiteY8" fmla="*/ 74154 h 114262"/>
                <a:gd name="connsiteX9" fmla="*/ 377681 w 458401"/>
                <a:gd name="connsiteY9" fmla="*/ 57814 h 114262"/>
                <a:gd name="connsiteX10" fmla="*/ 362130 w 458401"/>
                <a:gd name="connsiteY10" fmla="*/ 43702 h 114262"/>
                <a:gd name="connsiteX11" fmla="*/ 345097 w 458401"/>
                <a:gd name="connsiteY11" fmla="*/ 28847 h 114262"/>
                <a:gd name="connsiteX12" fmla="*/ 325102 w 458401"/>
                <a:gd name="connsiteY12" fmla="*/ 16221 h 114262"/>
                <a:gd name="connsiteX13" fmla="*/ 303626 w 458401"/>
                <a:gd name="connsiteY13" fmla="*/ 6565 h 114262"/>
                <a:gd name="connsiteX14" fmla="*/ 85964 w 458401"/>
                <a:gd name="connsiteY14" fmla="*/ 0 h 114262"/>
                <a:gd name="connsiteX15" fmla="*/ 175637 w 458401"/>
                <a:gd name="connsiteY15" fmla="*/ 0 h 114262"/>
                <a:gd name="connsiteX16" fmla="*/ 154035 w 458401"/>
                <a:gd name="connsiteY16" fmla="*/ 6565 h 114262"/>
                <a:gd name="connsiteX17" fmla="*/ 131078 w 458401"/>
                <a:gd name="connsiteY17" fmla="*/ 18449 h 114262"/>
                <a:gd name="connsiteX18" fmla="*/ 108861 w 458401"/>
                <a:gd name="connsiteY18" fmla="*/ 31818 h 114262"/>
                <a:gd name="connsiteX19" fmla="*/ 88866 w 458401"/>
                <a:gd name="connsiteY19" fmla="*/ 48901 h 114262"/>
                <a:gd name="connsiteX20" fmla="*/ 71834 w 458401"/>
                <a:gd name="connsiteY20" fmla="*/ 66727 h 114262"/>
                <a:gd name="connsiteX21" fmla="*/ 56282 w 458401"/>
                <a:gd name="connsiteY21" fmla="*/ 88266 h 114262"/>
                <a:gd name="connsiteX22" fmla="*/ 0 w 458401"/>
                <a:gd name="connsiteY22" fmla="*/ 112777 h 114262"/>
                <a:gd name="connsiteX23" fmla="*/ 11109 w 458401"/>
                <a:gd name="connsiteY23" fmla="*/ 86038 h 114262"/>
                <a:gd name="connsiteX24" fmla="*/ 26660 w 458401"/>
                <a:gd name="connsiteY24" fmla="*/ 60785 h 114262"/>
                <a:gd name="connsiteX25" fmla="*/ 45174 w 458401"/>
                <a:gd name="connsiteY25" fmla="*/ 37018 h 114262"/>
                <a:gd name="connsiteX26" fmla="*/ 65909 w 458401"/>
                <a:gd name="connsiteY26" fmla="*/ 16221 h 114262"/>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 ang="0">
                  <a:pos x="connsiteX9" y="connsiteY9"/>
                </a:cxn>
                <a:cxn ang="0">
                  <a:pos x="connsiteX10" y="connsiteY10"/>
                </a:cxn>
                <a:cxn ang="0">
                  <a:pos x="connsiteX11" y="connsiteY11"/>
                </a:cxn>
                <a:cxn ang="0">
                  <a:pos x="connsiteX12" y="connsiteY12"/>
                </a:cxn>
                <a:cxn ang="0">
                  <a:pos x="connsiteX13" y="connsiteY13"/>
                </a:cxn>
                <a:cxn ang="0">
                  <a:pos x="connsiteX14" y="connsiteY14"/>
                </a:cxn>
                <a:cxn ang="0">
                  <a:pos x="connsiteX15" y="connsiteY15"/>
                </a:cxn>
                <a:cxn ang="0">
                  <a:pos x="connsiteX16" y="connsiteY16"/>
                </a:cxn>
                <a:cxn ang="0">
                  <a:pos x="connsiteX17" y="connsiteY17"/>
                </a:cxn>
                <a:cxn ang="0">
                  <a:pos x="connsiteX18" y="connsiteY18"/>
                </a:cxn>
                <a:cxn ang="0">
                  <a:pos x="connsiteX19" y="connsiteY19"/>
                </a:cxn>
                <a:cxn ang="0">
                  <a:pos x="connsiteX20" y="connsiteY20"/>
                </a:cxn>
                <a:cxn ang="0">
                  <a:pos x="connsiteX21" y="connsiteY21"/>
                </a:cxn>
                <a:cxn ang="0">
                  <a:pos x="connsiteX22" y="connsiteY22"/>
                </a:cxn>
                <a:cxn ang="0">
                  <a:pos x="connsiteX23" y="connsiteY23"/>
                </a:cxn>
                <a:cxn ang="0">
                  <a:pos x="connsiteX24" y="connsiteY24"/>
                </a:cxn>
                <a:cxn ang="0">
                  <a:pos x="connsiteX25" y="connsiteY25"/>
                </a:cxn>
                <a:cxn ang="0">
                  <a:pos x="connsiteX26" y="connsiteY26"/>
                </a:cxn>
              </a:cxnLst>
              <a:rect l="l" t="t" r="r" b="b"/>
              <a:pathLst>
                <a:path w="458401" h="114262">
                  <a:moveTo>
                    <a:pt x="283333" y="0"/>
                  </a:moveTo>
                  <a:lnTo>
                    <a:pt x="372260" y="0"/>
                  </a:lnTo>
                  <a:lnTo>
                    <a:pt x="393233" y="16964"/>
                  </a:lnTo>
                  <a:lnTo>
                    <a:pt x="413968" y="38503"/>
                  </a:lnTo>
                  <a:lnTo>
                    <a:pt x="431741" y="61528"/>
                  </a:lnTo>
                  <a:lnTo>
                    <a:pt x="447293" y="87524"/>
                  </a:lnTo>
                  <a:lnTo>
                    <a:pt x="458401" y="114262"/>
                  </a:lnTo>
                  <a:lnTo>
                    <a:pt x="402860" y="89752"/>
                  </a:lnTo>
                  <a:lnTo>
                    <a:pt x="391011" y="74154"/>
                  </a:lnTo>
                  <a:lnTo>
                    <a:pt x="377681" y="57814"/>
                  </a:lnTo>
                  <a:lnTo>
                    <a:pt x="362130" y="43702"/>
                  </a:lnTo>
                  <a:lnTo>
                    <a:pt x="345097" y="28847"/>
                  </a:lnTo>
                  <a:lnTo>
                    <a:pt x="325102" y="16221"/>
                  </a:lnTo>
                  <a:lnTo>
                    <a:pt x="303626" y="6565"/>
                  </a:lnTo>
                  <a:close/>
                  <a:moveTo>
                    <a:pt x="85964" y="0"/>
                  </a:moveTo>
                  <a:lnTo>
                    <a:pt x="175637" y="0"/>
                  </a:lnTo>
                  <a:lnTo>
                    <a:pt x="154035" y="6565"/>
                  </a:lnTo>
                  <a:lnTo>
                    <a:pt x="131078" y="18449"/>
                  </a:lnTo>
                  <a:lnTo>
                    <a:pt x="108861" y="31818"/>
                  </a:lnTo>
                  <a:lnTo>
                    <a:pt x="88866" y="48901"/>
                  </a:lnTo>
                  <a:lnTo>
                    <a:pt x="71834" y="66727"/>
                  </a:lnTo>
                  <a:lnTo>
                    <a:pt x="56282" y="88266"/>
                  </a:lnTo>
                  <a:lnTo>
                    <a:pt x="0" y="112777"/>
                  </a:lnTo>
                  <a:lnTo>
                    <a:pt x="11109" y="86038"/>
                  </a:lnTo>
                  <a:lnTo>
                    <a:pt x="26660" y="60785"/>
                  </a:lnTo>
                  <a:lnTo>
                    <a:pt x="45174" y="37018"/>
                  </a:lnTo>
                  <a:lnTo>
                    <a:pt x="65909" y="16221"/>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noAutofit/>
            </a:bodyPr>
            <a:lstStyle/>
            <a:p>
              <a:endParaRPr lang="en-US" dirty="0"/>
            </a:p>
          </p:txBody>
        </p:sp>
        <p:sp>
          <p:nvSpPr>
            <p:cNvPr id="7" name="Freeform 11"/>
            <p:cNvSpPr>
              <a:spLocks/>
            </p:cNvSpPr>
            <p:nvPr/>
          </p:nvSpPr>
          <p:spPr bwMode="gray">
            <a:xfrm>
              <a:off x="5888334" y="63986"/>
              <a:ext cx="458401" cy="141958"/>
            </a:xfrm>
            <a:custGeom>
              <a:avLst/>
              <a:gdLst>
                <a:gd name="T0" fmla="*/ 309 w 619"/>
                <a:gd name="T1" fmla="*/ 0 h 192"/>
                <a:gd name="T2" fmla="*/ 619 w 619"/>
                <a:gd name="T3" fmla="*/ 136 h 192"/>
                <a:gd name="T4" fmla="*/ 619 w 619"/>
                <a:gd name="T5" fmla="*/ 192 h 192"/>
                <a:gd name="T6" fmla="*/ 309 w 619"/>
                <a:gd name="T7" fmla="*/ 56 h 192"/>
                <a:gd name="T8" fmla="*/ 0 w 619"/>
                <a:gd name="T9" fmla="*/ 192 h 192"/>
                <a:gd name="T10" fmla="*/ 0 w 619"/>
                <a:gd name="T11" fmla="*/ 136 h 192"/>
                <a:gd name="T12" fmla="*/ 309 w 619"/>
                <a:gd name="T13" fmla="*/ 0 h 192"/>
              </a:gdLst>
              <a:ahLst/>
              <a:cxnLst>
                <a:cxn ang="0">
                  <a:pos x="T0" y="T1"/>
                </a:cxn>
                <a:cxn ang="0">
                  <a:pos x="T2" y="T3"/>
                </a:cxn>
                <a:cxn ang="0">
                  <a:pos x="T4" y="T5"/>
                </a:cxn>
                <a:cxn ang="0">
                  <a:pos x="T6" y="T7"/>
                </a:cxn>
                <a:cxn ang="0">
                  <a:pos x="T8" y="T9"/>
                </a:cxn>
                <a:cxn ang="0">
                  <a:pos x="T10" y="T11"/>
                </a:cxn>
                <a:cxn ang="0">
                  <a:pos x="T12" y="T13"/>
                </a:cxn>
              </a:cxnLst>
              <a:rect l="0" t="0" r="r" b="b"/>
              <a:pathLst>
                <a:path w="619" h="192">
                  <a:moveTo>
                    <a:pt x="309" y="0"/>
                  </a:moveTo>
                  <a:lnTo>
                    <a:pt x="619" y="136"/>
                  </a:lnTo>
                  <a:lnTo>
                    <a:pt x="619" y="192"/>
                  </a:lnTo>
                  <a:lnTo>
                    <a:pt x="309" y="56"/>
                  </a:lnTo>
                  <a:lnTo>
                    <a:pt x="0" y="192"/>
                  </a:lnTo>
                  <a:lnTo>
                    <a:pt x="0" y="136"/>
                  </a:lnTo>
                  <a:lnTo>
                    <a:pt x="309" y="0"/>
                  </a:lnTo>
                  <a:close/>
                </a:path>
              </a:pathLst>
            </a:custGeom>
            <a:solidFill>
              <a:schemeClr val="bg1"/>
            </a:solidFill>
            <a:ln w="0">
              <a:noFill/>
              <a:prstDash val="solid"/>
              <a:round/>
              <a:headEnd/>
              <a:tailEnd/>
            </a:ln>
          </p:spPr>
          <p:txBody>
            <a:bodyPr vert="horz" wrap="square" lIns="91440" tIns="45720" rIns="91440" bIns="45720" numCol="1" anchor="t" anchorCtr="0" compatLnSpc="1">
              <a:prstTxWarp prst="textNoShape">
                <a:avLst/>
              </a:prstTxWarp>
            </a:bodyPr>
            <a:lstStyle/>
            <a:p>
              <a:endParaRPr lang="en-US" dirty="0"/>
            </a:p>
          </p:txBody>
        </p:sp>
        <p:sp>
          <p:nvSpPr>
            <p:cNvPr id="8" name="Rectangle 12"/>
            <p:cNvSpPr>
              <a:spLocks noChangeArrowheads="1"/>
            </p:cNvSpPr>
            <p:nvPr/>
          </p:nvSpPr>
          <p:spPr bwMode="gray">
            <a:xfrm>
              <a:off x="5888334" y="469154"/>
              <a:ext cx="458401" cy="38446"/>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9" name="Rectangle 13"/>
            <p:cNvSpPr>
              <a:spLocks noChangeArrowheads="1"/>
            </p:cNvSpPr>
            <p:nvPr/>
          </p:nvSpPr>
          <p:spPr bwMode="gray">
            <a:xfrm>
              <a:off x="6163373"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0" name="Rectangle 14"/>
            <p:cNvSpPr>
              <a:spLocks noChangeArrowheads="1"/>
            </p:cNvSpPr>
            <p:nvPr/>
          </p:nvSpPr>
          <p:spPr bwMode="gray">
            <a:xfrm>
              <a:off x="6027332" y="247346"/>
              <a:ext cx="44362"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1" name="Rectangle 15"/>
            <p:cNvSpPr>
              <a:spLocks noChangeArrowheads="1"/>
            </p:cNvSpPr>
            <p:nvPr/>
          </p:nvSpPr>
          <p:spPr bwMode="gray">
            <a:xfrm>
              <a:off x="5888334"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sp>
          <p:nvSpPr>
            <p:cNvPr id="12" name="Rectangle 16"/>
            <p:cNvSpPr>
              <a:spLocks noChangeArrowheads="1"/>
            </p:cNvSpPr>
            <p:nvPr/>
          </p:nvSpPr>
          <p:spPr bwMode="gray">
            <a:xfrm>
              <a:off x="6299415" y="247346"/>
              <a:ext cx="47318" cy="171530"/>
            </a:xfrm>
            <a:prstGeom prst="rect">
              <a:avLst/>
            </a:prstGeom>
            <a:solidFill>
              <a:schemeClr val="bg1"/>
            </a:solidFill>
            <a:ln w="0">
              <a:noFill/>
              <a:prstDash val="solid"/>
              <a:miter lim="800000"/>
              <a:headEnd/>
              <a:tailEnd/>
            </a:ln>
          </p:spPr>
          <p:txBody>
            <a:bodyPr vert="horz" wrap="square" lIns="91440" tIns="45720" rIns="91440" bIns="45720" numCol="1" anchor="t" anchorCtr="0" compatLnSpc="1">
              <a:prstTxWarp prst="textNoShape">
                <a:avLst/>
              </a:prstTxWarp>
            </a:bodyPr>
            <a:lstStyle/>
            <a:p>
              <a:endParaRPr lang="en-US" dirty="0"/>
            </a:p>
          </p:txBody>
        </p:sp>
      </p:grpSp>
      <p:sp>
        <p:nvSpPr>
          <p:cNvPr id="18" name="TextBox 17"/>
          <p:cNvSpPr txBox="1"/>
          <p:nvPr userDrawn="1"/>
        </p:nvSpPr>
        <p:spPr bwMode="gray">
          <a:xfrm>
            <a:off x="6163373" y="444101"/>
            <a:ext cx="237427" cy="100027"/>
          </a:xfrm>
          <a:prstGeom prst="rect">
            <a:avLst/>
          </a:prstGeom>
          <a:solidFill>
            <a:schemeClr val="bg2"/>
          </a:solidFill>
        </p:spPr>
        <p:txBody>
          <a:bodyPr wrap="square" lIns="0" tIns="0" rIns="45720" bIns="0" rtlCol="0">
            <a:spAutoFit/>
          </a:bodyPr>
          <a:lstStyle/>
          <a:p>
            <a:pPr algn="r">
              <a:spcBef>
                <a:spcPts val="500"/>
              </a:spcBef>
            </a:pPr>
            <a:fld id="{11A0A082-46D1-4CDC-90AB-7FACAC0B3028}" type="slidenum">
              <a:rPr lang="en-US" sz="650" smtClean="0">
                <a:latin typeface="+mj-lt"/>
              </a:rPr>
              <a:t>‹#›</a:t>
            </a:fld>
            <a:endParaRPr lang="en-US" sz="650" dirty="0">
              <a:latin typeface="+mj-lt"/>
            </a:endParaRPr>
          </a:p>
        </p:txBody>
      </p:sp>
    </p:spTree>
    <p:custDataLst>
      <p:tags r:id="rId1"/>
    </p:custDataLst>
    <p:extLst>
      <p:ext uri="{BB962C8B-B14F-4D97-AF65-F5344CB8AC3E}">
        <p14:creationId xmlns:p14="http://schemas.microsoft.com/office/powerpoint/2010/main" val="2758611219"/>
      </p:ext>
    </p:extLst>
  </p:cSld>
  <p:clrMapOvr>
    <a:masterClrMapping/>
  </p:clrMapOvr>
  <p:extLst>
    <p:ext uri="{DCECCB84-F9BA-43D5-87BE-67443E8EF086}">
      <p15:sldGuideLst xmlns:p15="http://schemas.microsoft.com/office/powerpoint/2012/main">
        <p15:guide id="1" orient="horz" pos="62">
          <p15:clr>
            <a:srgbClr val="FBAE40"/>
          </p15:clr>
        </p15:guide>
      </p15:sldGuideLst>
    </p:ext>
  </p:extLst>
</p:sldLayout>
</file>

<file path=ppt/slideLayouts/slideLayout8.xml><?xml version="1.0" encoding="utf-8"?>
<p:sldLayout xmlns:a="http://schemas.openxmlformats.org/drawingml/2006/main" xmlns:r="http://schemas.openxmlformats.org/officeDocument/2006/relationships" xmlns:p="http://schemas.openxmlformats.org/presentationml/2006/main" preserve="1" userDrawn="1">
  <p:cSld name="Impact Slide">
    <p:bg bwMode="gray">
      <p:bgPr>
        <a:solidFill>
          <a:srgbClr val="003D70"/>
        </a:solidFill>
        <a:effectLst/>
      </p:bgPr>
    </p:bg>
    <p:spTree>
      <p:nvGrpSpPr>
        <p:cNvPr id="1" name=""/>
        <p:cNvGrpSpPr/>
        <p:nvPr/>
      </p:nvGrpSpPr>
      <p:grpSpPr>
        <a:xfrm>
          <a:off x="0" y="0"/>
          <a:ext cx="0" cy="0"/>
          <a:chOff x="0" y="0"/>
          <a:chExt cx="0" cy="0"/>
        </a:xfrm>
      </p:grpSpPr>
      <p:sp>
        <p:nvSpPr>
          <p:cNvPr id="2" name="Title 1"/>
          <p:cNvSpPr>
            <a:spLocks noGrp="1"/>
          </p:cNvSpPr>
          <p:nvPr>
            <p:ph type="title" hasCustomPrompt="1"/>
          </p:nvPr>
        </p:nvSpPr>
        <p:spPr bwMode="gray">
          <a:xfrm>
            <a:off x="279056" y="309824"/>
            <a:ext cx="3902242" cy="256480"/>
          </a:xfrm>
          <a:prstGeom prst="rect">
            <a:avLst/>
          </a:prstGeom>
        </p:spPr>
        <p:txBody>
          <a:bodyPr wrap="square" lIns="0" tIns="0" rIns="0" bIns="0" anchor="b" anchorCtr="0">
            <a:spAutoFit/>
          </a:bodyPr>
          <a:lstStyle>
            <a:lvl1pPr>
              <a:lnSpc>
                <a:spcPct val="90000"/>
              </a:lnSpc>
              <a:defRPr b="0" baseline="0">
                <a:solidFill>
                  <a:schemeClr val="accent6"/>
                </a:solidFill>
              </a:defRPr>
            </a:lvl1pPr>
          </a:lstStyle>
          <a:p>
            <a:r>
              <a:rPr lang="en-US" dirty="0"/>
              <a:t>Impact Slide Title – Rockwell 18pt</a:t>
            </a:r>
          </a:p>
        </p:txBody>
      </p:sp>
      <p:sp>
        <p:nvSpPr>
          <p:cNvPr id="6" name="Text Placeholder 5"/>
          <p:cNvSpPr>
            <a:spLocks noGrp="1"/>
          </p:cNvSpPr>
          <p:nvPr>
            <p:ph type="body" sz="quarter" idx="16" hasCustomPrompt="1"/>
          </p:nvPr>
        </p:nvSpPr>
        <p:spPr bwMode="gray">
          <a:xfrm>
            <a:off x="456965" y="604599"/>
            <a:ext cx="4025123" cy="256480"/>
          </a:xfrm>
        </p:spPr>
        <p:txBody>
          <a:bodyPr/>
          <a:lstStyle>
            <a:lvl1pPr marL="0" indent="0">
              <a:lnSpc>
                <a:spcPct val="90000"/>
              </a:lnSpc>
              <a:spcBef>
                <a:spcPts val="0"/>
              </a:spcBef>
              <a:buNone/>
              <a:defRPr sz="1800" spc="50" baseline="0">
                <a:solidFill>
                  <a:schemeClr val="bg1"/>
                </a:solidFill>
                <a:latin typeface="+mj-lt"/>
              </a:defRPr>
            </a:lvl1pPr>
          </a:lstStyle>
          <a:p>
            <a:pPr lvl="0"/>
            <a:r>
              <a:rPr lang="en-US" dirty="0"/>
              <a:t>Title Continued and Highlight</a:t>
            </a:r>
          </a:p>
        </p:txBody>
      </p:sp>
      <p:sp>
        <p:nvSpPr>
          <p:cNvPr id="15" name="Text Placeholder 14"/>
          <p:cNvSpPr>
            <a:spLocks noGrp="1"/>
          </p:cNvSpPr>
          <p:nvPr>
            <p:ph type="body" sz="quarter" idx="17" hasCustomPrompt="1"/>
          </p:nvPr>
        </p:nvSpPr>
        <p:spPr bwMode="gray">
          <a:xfrm>
            <a:off x="1079874" y="1727589"/>
            <a:ext cx="4241053" cy="1809726"/>
          </a:xfrm>
        </p:spPr>
        <p:txBody>
          <a:bodyPr/>
          <a:lstStyle>
            <a:lvl1pPr marL="0" indent="0">
              <a:lnSpc>
                <a:spcPct val="120000"/>
              </a:lnSpc>
              <a:spcBef>
                <a:spcPts val="1200"/>
              </a:spcBef>
              <a:buNone/>
              <a:defRPr sz="1400">
                <a:solidFill>
                  <a:schemeClr val="bg1"/>
                </a:solidFill>
              </a:defRPr>
            </a:lvl1pPr>
            <a:lvl2pPr marL="114300" indent="0">
              <a:lnSpc>
                <a:spcPct val="110000"/>
              </a:lnSpc>
              <a:spcBef>
                <a:spcPts val="1200"/>
              </a:spcBef>
              <a:buNone/>
              <a:defRPr sz="1400">
                <a:solidFill>
                  <a:schemeClr val="bg1"/>
                </a:solidFill>
              </a:defRPr>
            </a:lvl2pPr>
            <a:lvl3pPr marL="228600" indent="0">
              <a:lnSpc>
                <a:spcPct val="110000"/>
              </a:lnSpc>
              <a:spcBef>
                <a:spcPts val="1200"/>
              </a:spcBef>
              <a:buNone/>
              <a:defRPr sz="1400">
                <a:solidFill>
                  <a:schemeClr val="bg1"/>
                </a:solidFill>
              </a:defRPr>
            </a:lvl3pPr>
            <a:lvl4pPr marL="342900" indent="0">
              <a:lnSpc>
                <a:spcPct val="110000"/>
              </a:lnSpc>
              <a:spcBef>
                <a:spcPts val="1200"/>
              </a:spcBef>
              <a:buNone/>
              <a:defRPr sz="1400">
                <a:solidFill>
                  <a:schemeClr val="bg1"/>
                </a:solidFill>
              </a:defRPr>
            </a:lvl4pPr>
            <a:lvl5pPr marL="457200" indent="0">
              <a:lnSpc>
                <a:spcPct val="110000"/>
              </a:lnSpc>
              <a:spcBef>
                <a:spcPts val="1200"/>
              </a:spcBef>
              <a:buNone/>
              <a:defRPr sz="1400">
                <a:solidFill>
                  <a:schemeClr val="bg1"/>
                </a:solidFill>
              </a:defRPr>
            </a:lvl5pPr>
          </a:lstStyle>
          <a:p>
            <a:pPr lvl="0"/>
            <a:r>
              <a:rPr lang="en-US" dirty="0"/>
              <a:t>Use dark background (impact) slides sparingly (ex: a single quote, statistic, or large image). See sample impact slides in the EAB On-screen Graphic and Layout Guide. Impact quote text – Verdana 14pt Regular. Keep quote short and minimize slide titling. Be sure to incorporate large quote graphic from the GLG. </a:t>
            </a:r>
          </a:p>
        </p:txBody>
      </p:sp>
      <p:sp>
        <p:nvSpPr>
          <p:cNvPr id="16" name="Text Placeholder 21"/>
          <p:cNvSpPr>
            <a:spLocks noGrp="1"/>
          </p:cNvSpPr>
          <p:nvPr>
            <p:ph type="body" sz="quarter" idx="18" hasCustomPrompt="1"/>
          </p:nvPr>
        </p:nvSpPr>
        <p:spPr bwMode="gray">
          <a:xfrm>
            <a:off x="5148072" y="4446657"/>
            <a:ext cx="1252728" cy="353943"/>
          </a:xfrm>
        </p:spPr>
        <p:txBody>
          <a:bodyPr rIns="64008" bIns="45720" anchor="b" anchorCtr="0"/>
          <a:lstStyle>
            <a:lvl1pPr marL="0" indent="0">
              <a:spcBef>
                <a:spcPts val="200"/>
              </a:spcBef>
              <a:buNone/>
              <a:defRPr sz="500">
                <a:solidFill>
                  <a:schemeClr val="accent2"/>
                </a:solidFill>
              </a:defRPr>
            </a:lvl1pPr>
            <a:lvl2pPr marL="114300" indent="0">
              <a:spcBef>
                <a:spcPts val="200"/>
              </a:spcBef>
              <a:buNone/>
              <a:defRPr sz="500"/>
            </a:lvl2pPr>
            <a:lvl3pPr marL="228600" indent="0">
              <a:spcBef>
                <a:spcPts val="200"/>
              </a:spcBef>
              <a:buNone/>
              <a:defRPr sz="500"/>
            </a:lvl3pPr>
            <a:lvl4pPr marL="342900" indent="0">
              <a:spcBef>
                <a:spcPts val="200"/>
              </a:spcBef>
              <a:buNone/>
              <a:defRPr sz="500"/>
            </a:lvl4pPr>
            <a:lvl5pPr marL="457200" indent="0">
              <a:spcBef>
                <a:spcPts val="200"/>
              </a:spcBef>
              <a:buNone/>
              <a:defRPr sz="500"/>
            </a:lvl5pPr>
          </a:lstStyle>
          <a:p>
            <a:pPr lvl="0"/>
            <a:r>
              <a:rPr lang="en-US" dirty="0"/>
              <a:t>Source: Click to add source. Use a single space after “Source:” and a period at the end of the source. Stretch box to the left as needed.</a:t>
            </a:r>
          </a:p>
        </p:txBody>
      </p:sp>
      <p:sp>
        <p:nvSpPr>
          <p:cNvPr id="17" name="Text Placeholder 14"/>
          <p:cNvSpPr>
            <a:spLocks noGrp="1"/>
          </p:cNvSpPr>
          <p:nvPr>
            <p:ph type="body" sz="quarter" idx="19" hasCustomPrompt="1"/>
          </p:nvPr>
        </p:nvSpPr>
        <p:spPr bwMode="gray">
          <a:xfrm>
            <a:off x="0" y="4403825"/>
            <a:ext cx="2046204" cy="230832"/>
          </a:xfrm>
        </p:spPr>
        <p:txBody>
          <a:bodyPr lIns="64008" anchor="b" anchorCtr="0"/>
          <a:lstStyle>
            <a:lvl1pPr marL="114300" indent="-114300">
              <a:spcBef>
                <a:spcPts val="100"/>
              </a:spcBef>
              <a:buFont typeface="+mj-lt"/>
              <a:buAutoNum type="arabicParenR"/>
              <a:defRPr sz="500">
                <a:solidFill>
                  <a:schemeClr val="accent2"/>
                </a:solidFill>
              </a:defRPr>
            </a:lvl1pPr>
            <a:lvl2pPr>
              <a:spcBef>
                <a:spcPts val="200"/>
              </a:spcBef>
              <a:defRPr sz="500"/>
            </a:lvl2pPr>
            <a:lvl3pPr>
              <a:spcBef>
                <a:spcPts val="200"/>
              </a:spcBef>
              <a:defRPr sz="500"/>
            </a:lvl3pPr>
            <a:lvl4pPr>
              <a:spcBef>
                <a:spcPts val="200"/>
              </a:spcBef>
              <a:defRPr sz="500"/>
            </a:lvl4pPr>
            <a:lvl5pPr>
              <a:spcBef>
                <a:spcPts val="200"/>
              </a:spcBef>
              <a:defRPr sz="500"/>
            </a:lvl5pPr>
          </a:lstStyle>
          <a:p>
            <a:pPr lvl="0"/>
            <a:r>
              <a:rPr lang="en-US" dirty="0"/>
              <a:t>Click to add footnote. Numbers appear automatically (no additional space or tab needed). Use a period at the end of each footnote. Stretch the box to the right as needed.</a:t>
            </a:r>
          </a:p>
        </p:txBody>
      </p:sp>
      <p:sp>
        <p:nvSpPr>
          <p:cNvPr id="9" name="TextBox 8"/>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bg1"/>
                </a:solidFill>
                <a:latin typeface="+mj-lt"/>
              </a:rPr>
              <a:t>‹#›</a:t>
            </a:fld>
            <a:endParaRPr lang="en-US" sz="650" dirty="0">
              <a:solidFill>
                <a:schemeClr val="bg1"/>
              </a:solidFill>
              <a:latin typeface="+mj-lt"/>
            </a:endParaRPr>
          </a:p>
        </p:txBody>
      </p:sp>
    </p:spTree>
    <p:custDataLst>
      <p:tags r:id="rId1"/>
    </p:custDataLst>
    <p:extLst>
      <p:ext uri="{BB962C8B-B14F-4D97-AF65-F5344CB8AC3E}">
        <p14:creationId xmlns:p14="http://schemas.microsoft.com/office/powerpoint/2010/main" val="1614469931"/>
      </p:ext>
    </p:extLst>
  </p:cSld>
  <p:clrMapOvr>
    <a:masterClrMapping/>
  </p:clrMapOvr>
  <p:extLst>
    <p:ext uri="{DCECCB84-F9BA-43D5-87BE-67443E8EF086}">
      <p15:sldGuideLst xmlns:p15="http://schemas.microsoft.com/office/powerpoint/2012/main">
        <p15:guide id="1" orient="horz" pos="62" userDrawn="1">
          <p15:clr>
            <a:srgbClr val="FBAE40"/>
          </p15:clr>
        </p15:guide>
      </p15:sldGuideLst>
    </p:ext>
  </p:extLst>
</p:sldLayout>
</file>

<file path=ppt/slideLayouts/slideLayout9.xml><?xml version="1.0" encoding="utf-8"?>
<p:sldLayout xmlns:a="http://schemas.openxmlformats.org/drawingml/2006/main" xmlns:r="http://schemas.openxmlformats.org/officeDocument/2006/relationships" xmlns:p="http://schemas.openxmlformats.org/presentationml/2006/main" preserve="1" userDrawn="1">
  <p:cSld name="Blank (Copyright)">
    <p:spTree>
      <p:nvGrpSpPr>
        <p:cNvPr id="1" name=""/>
        <p:cNvGrpSpPr/>
        <p:nvPr/>
      </p:nvGrpSpPr>
      <p:grpSpPr>
        <a:xfrm>
          <a:off x="0" y="0"/>
          <a:ext cx="0" cy="0"/>
          <a:chOff x="0" y="0"/>
          <a:chExt cx="0" cy="0"/>
        </a:xfrm>
      </p:grpSpPr>
      <p:sp>
        <p:nvSpPr>
          <p:cNvPr id="20" name="TextBox 19"/>
          <p:cNvSpPr txBox="1"/>
          <p:nvPr userDrawn="1"/>
        </p:nvSpPr>
        <p:spPr bwMode="gray">
          <a:xfrm>
            <a:off x="6128821" y="0"/>
            <a:ext cx="271979" cy="136961"/>
          </a:xfrm>
          <a:prstGeom prst="rect">
            <a:avLst/>
          </a:prstGeom>
          <a:noFill/>
        </p:spPr>
        <p:txBody>
          <a:bodyPr wrap="square" lIns="0" tIns="36576" rIns="45720" bIns="0" rtlCol="0">
            <a:spAutoFit/>
          </a:bodyPr>
          <a:lstStyle/>
          <a:p>
            <a:pPr algn="r">
              <a:spcBef>
                <a:spcPts val="500"/>
              </a:spcBef>
            </a:pPr>
            <a:fld id="{11A0A082-46D1-4CDC-90AB-7FACAC0B3028}" type="slidenum">
              <a:rPr lang="en-US" sz="650" smtClean="0">
                <a:solidFill>
                  <a:schemeClr val="tx1"/>
                </a:solidFill>
                <a:latin typeface="+mj-lt"/>
              </a:rPr>
              <a:t>‹#›</a:t>
            </a:fld>
            <a:endParaRPr lang="en-US" sz="650" dirty="0">
              <a:solidFill>
                <a:schemeClr val="tx1"/>
              </a:solidFill>
              <a:latin typeface="+mj-lt"/>
            </a:endParaRPr>
          </a:p>
        </p:txBody>
      </p:sp>
    </p:spTree>
    <p:custDataLst>
      <p:tags r:id="rId1"/>
    </p:custDataLst>
    <p:extLst>
      <p:ext uri="{BB962C8B-B14F-4D97-AF65-F5344CB8AC3E}">
        <p14:creationId xmlns:p14="http://schemas.microsoft.com/office/powerpoint/2010/main" val="968989333"/>
      </p:ext>
    </p:extLst>
  </p:cSld>
  <p:clrMapOvr>
    <a:masterClrMapping/>
  </p:clrMapOvr>
  <p:extLst>
    <p:ext uri="{DCECCB84-F9BA-43D5-87BE-67443E8EF086}">
      <p15:sldGuideLst xmlns:p15="http://schemas.microsoft.com/office/powerpoint/2012/main">
        <p15:guide id="1" orient="horz" pos="62" userDrawn="1">
          <p15:clr>
            <a:srgbClr val="FBAE40"/>
          </p15:clr>
        </p15:guide>
      </p15:sldGuideLst>
    </p:ext>
  </p:extLst>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13" Type="http://schemas.openxmlformats.org/officeDocument/2006/relationships/slideLayout" Target="../slideLayouts/slideLayout13.xml"/><Relationship Id="rId18" Type="http://schemas.openxmlformats.org/officeDocument/2006/relationships/slideLayout" Target="../slideLayouts/slideLayout18.xml"/><Relationship Id="rId3" Type="http://schemas.openxmlformats.org/officeDocument/2006/relationships/slideLayout" Target="../slideLayouts/slideLayout3.xml"/><Relationship Id="rId21" Type="http://schemas.openxmlformats.org/officeDocument/2006/relationships/hyperlink" Target="https://www.eab.com/" TargetMode="External"/><Relationship Id="rId7" Type="http://schemas.openxmlformats.org/officeDocument/2006/relationships/slideLayout" Target="../slideLayouts/slideLayout7.xml"/><Relationship Id="rId12" Type="http://schemas.openxmlformats.org/officeDocument/2006/relationships/slideLayout" Target="../slideLayouts/slideLayout12.xml"/><Relationship Id="rId17" Type="http://schemas.openxmlformats.org/officeDocument/2006/relationships/slideLayout" Target="../slideLayouts/slideLayout17.xml"/><Relationship Id="rId2" Type="http://schemas.openxmlformats.org/officeDocument/2006/relationships/slideLayout" Target="../slideLayouts/slideLayout2.xml"/><Relationship Id="rId16" Type="http://schemas.openxmlformats.org/officeDocument/2006/relationships/slideLayout" Target="../slideLayouts/slideLayout16.xml"/><Relationship Id="rId20" Type="http://schemas.openxmlformats.org/officeDocument/2006/relationships/tags" Target="../tags/tag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5" Type="http://schemas.openxmlformats.org/officeDocument/2006/relationships/slideLayout" Target="../slideLayouts/slideLayout15.xml"/><Relationship Id="rId10" Type="http://schemas.openxmlformats.org/officeDocument/2006/relationships/slideLayout" Target="../slideLayouts/slideLayout10.xml"/><Relationship Id="rId19" Type="http://schemas.openxmlformats.org/officeDocument/2006/relationships/theme" Target="../theme/theme1.xml"/><Relationship Id="rId4" Type="http://schemas.openxmlformats.org/officeDocument/2006/relationships/slideLayout" Target="../slideLayouts/slideLayout4.xml"/><Relationship Id="rId9" Type="http://schemas.openxmlformats.org/officeDocument/2006/relationships/slideLayout" Target="../slideLayouts/slideLayout9.xml"/><Relationship Id="rId14" Type="http://schemas.openxmlformats.org/officeDocument/2006/relationships/slideLayout" Target="../slideLayouts/slideLayout14.xml"/></Relationships>
</file>

<file path=ppt/slideMasters/_rels/slideMaster2.xml.rels><?xml version="1.0" encoding="UTF-8" standalone="yes"?>
<Relationships xmlns="http://schemas.openxmlformats.org/package/2006/relationships"><Relationship Id="rId8" Type="http://schemas.openxmlformats.org/officeDocument/2006/relationships/slideLayout" Target="../slideLayouts/slideLayout26.xml"/><Relationship Id="rId13" Type="http://schemas.openxmlformats.org/officeDocument/2006/relationships/slideLayout" Target="../slideLayouts/slideLayout31.xml"/><Relationship Id="rId18" Type="http://schemas.openxmlformats.org/officeDocument/2006/relationships/slideLayout" Target="../slideLayouts/slideLayout36.xml"/><Relationship Id="rId3" Type="http://schemas.openxmlformats.org/officeDocument/2006/relationships/slideLayout" Target="../slideLayouts/slideLayout21.xml"/><Relationship Id="rId21" Type="http://schemas.openxmlformats.org/officeDocument/2006/relationships/tags" Target="../tags/tag20.xml"/><Relationship Id="rId7" Type="http://schemas.openxmlformats.org/officeDocument/2006/relationships/slideLayout" Target="../slideLayouts/slideLayout25.xml"/><Relationship Id="rId12" Type="http://schemas.openxmlformats.org/officeDocument/2006/relationships/slideLayout" Target="../slideLayouts/slideLayout30.xml"/><Relationship Id="rId17" Type="http://schemas.openxmlformats.org/officeDocument/2006/relationships/slideLayout" Target="../slideLayouts/slideLayout35.xml"/><Relationship Id="rId2" Type="http://schemas.openxmlformats.org/officeDocument/2006/relationships/slideLayout" Target="../slideLayouts/slideLayout20.xml"/><Relationship Id="rId16" Type="http://schemas.openxmlformats.org/officeDocument/2006/relationships/slideLayout" Target="../slideLayouts/slideLayout34.xml"/><Relationship Id="rId20" Type="http://schemas.openxmlformats.org/officeDocument/2006/relationships/theme" Target="../theme/theme2.xml"/><Relationship Id="rId1" Type="http://schemas.openxmlformats.org/officeDocument/2006/relationships/slideLayout" Target="../slideLayouts/slideLayout19.xml"/><Relationship Id="rId6" Type="http://schemas.openxmlformats.org/officeDocument/2006/relationships/slideLayout" Target="../slideLayouts/slideLayout24.xml"/><Relationship Id="rId11" Type="http://schemas.openxmlformats.org/officeDocument/2006/relationships/slideLayout" Target="../slideLayouts/slideLayout29.xml"/><Relationship Id="rId5" Type="http://schemas.openxmlformats.org/officeDocument/2006/relationships/slideLayout" Target="../slideLayouts/slideLayout23.xml"/><Relationship Id="rId15" Type="http://schemas.openxmlformats.org/officeDocument/2006/relationships/slideLayout" Target="../slideLayouts/slideLayout33.xml"/><Relationship Id="rId10" Type="http://schemas.openxmlformats.org/officeDocument/2006/relationships/slideLayout" Target="../slideLayouts/slideLayout28.xml"/><Relationship Id="rId19" Type="http://schemas.openxmlformats.org/officeDocument/2006/relationships/slideLayout" Target="../slideLayouts/slideLayout37.xml"/><Relationship Id="rId4" Type="http://schemas.openxmlformats.org/officeDocument/2006/relationships/slideLayout" Target="../slideLayouts/slideLayout22.xml"/><Relationship Id="rId9" Type="http://schemas.openxmlformats.org/officeDocument/2006/relationships/slideLayout" Target="../slideLayouts/slideLayout27.xml"/><Relationship Id="rId14" Type="http://schemas.openxmlformats.org/officeDocument/2006/relationships/slideLayout" Target="../slideLayouts/slideLayout32.xml"/><Relationship Id="rId22" Type="http://schemas.openxmlformats.org/officeDocument/2006/relationships/hyperlink" Target="https://www.eab.com/" TargetMode="External"/></Relationships>
</file>

<file path=ppt/slideMasters/slideMaster1.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8" name="TextBox 7">
            <a:hlinkClick r:id="rId21"/>
          </p:cNvPr>
          <p:cNvSpPr txBox="1"/>
          <p:nvPr userDrawn="1"/>
        </p:nvSpPr>
        <p:spPr bwMode="gray">
          <a:xfrm>
            <a:off x="-1" y="4677489"/>
            <a:ext cx="2074069" cy="123111"/>
          </a:xfrm>
          <a:prstGeom prst="rect">
            <a:avLst/>
          </a:prstGeom>
          <a:noFill/>
        </p:spPr>
        <p:txBody>
          <a:bodyPr wrap="square" lIns="64008" tIns="0" rIns="64008" bIns="45720" rtlCol="0" anchor="b" anchorCtr="0">
            <a:spAutoFit/>
          </a:bodyPr>
          <a:lstStyle/>
          <a:p>
            <a:pPr marL="0" marR="0" lvl="0" indent="0" algn="l" defTabSz="64008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rPr>
              <a:t>©2019 by EAB. </a:t>
            </a: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Arial"/>
              </a:rPr>
              <a:t>All Rights Reserved.</a:t>
            </a: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rPr>
              <a:t> </a:t>
            </a:r>
            <a:r>
              <a:rPr kumimoji="0" lang="en-US" sz="500" b="1"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rPr>
              <a:t>eab.com.</a:t>
            </a:r>
            <a:endPar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endParaRPr>
          </a:p>
        </p:txBody>
      </p:sp>
      <p:sp>
        <p:nvSpPr>
          <p:cNvPr id="10" name="Title Placeholder 9"/>
          <p:cNvSpPr>
            <a:spLocks noGrp="1"/>
          </p:cNvSpPr>
          <p:nvPr>
            <p:ph type="title"/>
          </p:nvPr>
        </p:nvSpPr>
        <p:spPr bwMode="gray">
          <a:xfrm>
            <a:off x="277813" y="309824"/>
            <a:ext cx="5486400" cy="256480"/>
          </a:xfrm>
          <a:prstGeom prst="rect">
            <a:avLst/>
          </a:prstGeom>
        </p:spPr>
        <p:txBody>
          <a:bodyPr vert="horz" lIns="0" tIns="0" rIns="0" bIns="0" rtlCol="0" anchor="b" anchorCtr="0">
            <a:spAutoFit/>
          </a:bodyPr>
          <a:lstStyle/>
          <a:p>
            <a:r>
              <a:rPr lang="en-US" dirty="0"/>
              <a:t>Slide Title – Rockwell 18pt Regular, Title Case</a:t>
            </a:r>
          </a:p>
        </p:txBody>
      </p:sp>
      <p:sp>
        <p:nvSpPr>
          <p:cNvPr id="12" name="Text Placeholder 11"/>
          <p:cNvSpPr>
            <a:spLocks noGrp="1"/>
          </p:cNvSpPr>
          <p:nvPr>
            <p:ph type="body" idx="1"/>
          </p:nvPr>
        </p:nvSpPr>
        <p:spPr bwMode="gray">
          <a:xfrm>
            <a:off x="2361804" y="1587129"/>
            <a:ext cx="1677192" cy="1759456"/>
          </a:xfrm>
          <a:prstGeom prst="rect">
            <a:avLst/>
          </a:prstGeom>
        </p:spPr>
        <p:txBody>
          <a:bodyPr vert="horz" wrap="square" lIns="0" tIns="0" rIns="0" bIns="0" rtlCol="0">
            <a:sp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Tree>
    <p:custDataLst>
      <p:tags r:id="rId20"/>
    </p:custDataLst>
    <p:extLst>
      <p:ext uri="{BB962C8B-B14F-4D97-AF65-F5344CB8AC3E}">
        <p14:creationId xmlns:p14="http://schemas.microsoft.com/office/powerpoint/2010/main" val="4058021105"/>
      </p:ext>
    </p:extLst>
  </p:cSld>
  <p:clrMap bg1="lt1" tx1="dk1" bg2="lt2" tx2="dk2" accent1="accent1" accent2="accent2" accent3="accent3" accent4="accent4" accent5="accent5" accent6="accent6" hlink="hlink" folHlink="folHlink"/>
  <p:sldLayoutIdLst>
    <p:sldLayoutId id="2147483649" r:id="rId1"/>
    <p:sldLayoutId id="2147483654" r:id="rId2"/>
    <p:sldLayoutId id="2147483652" r:id="rId3"/>
    <p:sldLayoutId id="2147483657" r:id="rId4"/>
    <p:sldLayoutId id="2147483658" r:id="rId5"/>
    <p:sldLayoutId id="2147483659" r:id="rId6"/>
    <p:sldLayoutId id="2147483672" r:id="rId7"/>
    <p:sldLayoutId id="2147483661" r:id="rId8"/>
    <p:sldLayoutId id="2147483662" r:id="rId9"/>
    <p:sldLayoutId id="2147483663" r:id="rId10"/>
    <p:sldLayoutId id="2147483664" r:id="rId11"/>
    <p:sldLayoutId id="2147483666" r:id="rId12"/>
    <p:sldLayoutId id="2147483667" r:id="rId13"/>
    <p:sldLayoutId id="2147483668" r:id="rId14"/>
    <p:sldLayoutId id="2147483669" r:id="rId15"/>
    <p:sldLayoutId id="2147483670" r:id="rId16"/>
    <p:sldLayoutId id="2147483671" r:id="rId17"/>
    <p:sldLayoutId id="2147483693" r:id="rId18"/>
  </p:sldLayoutIdLst>
  <p:hf hdr="0" ftr="0" dt="0"/>
  <p:txStyles>
    <p:titleStyle>
      <a:lvl1pPr algn="l" defTabSz="480060" rtl="0" eaLnBrk="1" latinLnBrk="0" hangingPunct="1">
        <a:lnSpc>
          <a:spcPct val="90000"/>
        </a:lnSpc>
        <a:spcBef>
          <a:spcPct val="0"/>
        </a:spcBef>
        <a:buNone/>
        <a:defRPr sz="1800" kern="1200" spc="50" baseline="0">
          <a:solidFill>
            <a:schemeClr val="tx1"/>
          </a:solidFill>
          <a:latin typeface="+mj-lt"/>
          <a:ea typeface="+mj-ea"/>
          <a:cs typeface="+mj-cs"/>
        </a:defRPr>
      </a:lvl1pPr>
    </p:titleStyle>
    <p:bodyStyle>
      <a:lvl1pPr marL="117475" indent="-117475"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1pPr>
      <a:lvl2pPr marL="228600" indent="-114300" algn="l" defTabSz="480060" rtl="0" eaLnBrk="1" latinLnBrk="0" hangingPunct="1">
        <a:lnSpc>
          <a:spcPct val="100000"/>
        </a:lnSpc>
        <a:spcBef>
          <a:spcPts val="500"/>
        </a:spcBef>
        <a:buClrTx/>
        <a:buFont typeface="Verdana" panose="020B0604030504040204" pitchFamily="34" charset="0"/>
        <a:buChar char="–"/>
        <a:defRPr sz="900" kern="1200">
          <a:solidFill>
            <a:schemeClr val="tx1"/>
          </a:solidFill>
          <a:latin typeface="+mn-lt"/>
          <a:ea typeface="+mn-ea"/>
          <a:cs typeface="+mn-cs"/>
        </a:defRPr>
      </a:lvl2pPr>
      <a:lvl3pPr marL="342900" indent="-114300"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3pPr>
      <a:lvl4pPr marL="4572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48006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p:bodyStyle>
    <p:otherStyle>
      <a:defPPr>
        <a:defRPr lang="en-US"/>
      </a:defPPr>
      <a:lvl1pPr marL="0" algn="l" defTabSz="-114300" rtl="0" eaLnBrk="1" latinLnBrk="0" hangingPunct="1">
        <a:lnSpc>
          <a:spcPct val="100000"/>
        </a:lnSpc>
        <a:spcBef>
          <a:spcPts val="300"/>
        </a:spcBef>
        <a:defRPr sz="800" kern="1200">
          <a:solidFill>
            <a:schemeClr val="tx1"/>
          </a:solidFill>
          <a:latin typeface="+mn-lt"/>
          <a:ea typeface="+mn-ea"/>
          <a:cs typeface="+mn-cs"/>
        </a:defRPr>
      </a:lvl1pPr>
      <a:lvl2pPr marL="0" algn="l" defTabSz="-114300" rtl="0" eaLnBrk="1" latinLnBrk="0" hangingPunct="1">
        <a:lnSpc>
          <a:spcPct val="100000"/>
        </a:lnSpc>
        <a:spcBef>
          <a:spcPts val="300"/>
        </a:spcBef>
        <a:defRPr sz="800" kern="1200">
          <a:solidFill>
            <a:schemeClr val="tx1"/>
          </a:solidFill>
          <a:latin typeface="+mn-lt"/>
          <a:ea typeface="+mn-ea"/>
          <a:cs typeface="+mn-cs"/>
        </a:defRPr>
      </a:lvl2pPr>
      <a:lvl3pPr marL="0" algn="l" defTabSz="-114300" rtl="0" eaLnBrk="1" latinLnBrk="0" hangingPunct="1">
        <a:lnSpc>
          <a:spcPct val="100000"/>
        </a:lnSpc>
        <a:spcBef>
          <a:spcPts val="300"/>
        </a:spcBef>
        <a:defRPr sz="800" kern="1200">
          <a:solidFill>
            <a:schemeClr val="tx1"/>
          </a:solidFill>
          <a:latin typeface="+mn-lt"/>
          <a:ea typeface="+mn-ea"/>
          <a:cs typeface="+mn-cs"/>
        </a:defRPr>
      </a:lvl3pPr>
      <a:lvl4pPr marL="0" algn="l" defTabSz="-114300" rtl="0" eaLnBrk="1" latinLnBrk="0" hangingPunct="1">
        <a:lnSpc>
          <a:spcPct val="100000"/>
        </a:lnSpc>
        <a:spcBef>
          <a:spcPts val="300"/>
        </a:spcBef>
        <a:defRPr sz="800" kern="1200">
          <a:solidFill>
            <a:schemeClr val="tx1"/>
          </a:solidFill>
          <a:latin typeface="+mn-lt"/>
          <a:ea typeface="+mn-ea"/>
          <a:cs typeface="+mn-cs"/>
        </a:defRPr>
      </a:lvl4pPr>
      <a:lvl5pPr marL="0" algn="l" defTabSz="-114300" rtl="0" eaLnBrk="1" latinLnBrk="0" hangingPunct="1">
        <a:lnSpc>
          <a:spcPct val="100000"/>
        </a:lnSpc>
        <a:spcBef>
          <a:spcPts val="300"/>
        </a:spcBef>
        <a:defRPr sz="800" kern="1200">
          <a:solidFill>
            <a:schemeClr val="tx1"/>
          </a:solidFill>
          <a:latin typeface="+mn-lt"/>
          <a:ea typeface="+mn-ea"/>
          <a:cs typeface="+mn-cs"/>
        </a:defRPr>
      </a:lvl5pPr>
      <a:lvl6pPr marL="0" algn="l" defTabSz="-114300" rtl="0" eaLnBrk="1" latinLnBrk="0" hangingPunct="1">
        <a:lnSpc>
          <a:spcPct val="100000"/>
        </a:lnSpc>
        <a:spcBef>
          <a:spcPts val="300"/>
        </a:spcBef>
        <a:defRPr sz="800" kern="1200">
          <a:solidFill>
            <a:schemeClr val="tx1"/>
          </a:solidFill>
          <a:latin typeface="+mn-lt"/>
          <a:ea typeface="+mn-ea"/>
          <a:cs typeface="+mn-cs"/>
        </a:defRPr>
      </a:lvl6pPr>
      <a:lvl7pPr marL="0" algn="l" defTabSz="-114300" rtl="0" eaLnBrk="1" latinLnBrk="0" hangingPunct="1">
        <a:lnSpc>
          <a:spcPct val="100000"/>
        </a:lnSpc>
        <a:spcBef>
          <a:spcPts val="300"/>
        </a:spcBef>
        <a:defRPr sz="800" kern="1200">
          <a:solidFill>
            <a:schemeClr val="tx1"/>
          </a:solidFill>
          <a:latin typeface="+mn-lt"/>
          <a:ea typeface="+mn-ea"/>
          <a:cs typeface="+mn-cs"/>
        </a:defRPr>
      </a:lvl7pPr>
      <a:lvl8pPr marL="0" algn="l" defTabSz="-114300" rtl="0" eaLnBrk="1" latinLnBrk="0" hangingPunct="1">
        <a:lnSpc>
          <a:spcPct val="100000"/>
        </a:lnSpc>
        <a:spcBef>
          <a:spcPts val="300"/>
        </a:spcBef>
        <a:defRPr sz="800" kern="1200">
          <a:solidFill>
            <a:schemeClr val="tx1"/>
          </a:solidFill>
          <a:latin typeface="+mn-lt"/>
          <a:ea typeface="+mn-ea"/>
          <a:cs typeface="+mn-cs"/>
        </a:defRPr>
      </a:lvl8pPr>
      <a:lvl9pPr marL="0" algn="l" defTabSz="-114300" rtl="0" eaLnBrk="1" latinLnBrk="0" hangingPunct="1">
        <a:lnSpc>
          <a:spcPct val="100000"/>
        </a:lnSpc>
        <a:spcBef>
          <a:spcPts val="300"/>
        </a:spcBef>
        <a:defRPr sz="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57" userDrawn="1">
          <p15:clr>
            <a:srgbClr val="C35EA4"/>
          </p15:clr>
        </p15:guide>
        <p15:guide id="2" pos="175" userDrawn="1">
          <p15:clr>
            <a:srgbClr val="C35EA4"/>
          </p15:clr>
        </p15:guide>
        <p15:guide id="3" orient="horz" pos="2849" userDrawn="1">
          <p15:clr>
            <a:srgbClr val="C35EA4"/>
          </p15:clr>
        </p15:guide>
      </p15:sldGuideLst>
    </p:ext>
  </p:extLst>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bwMode="gray">
      <p:bgRef idx="1001">
        <a:schemeClr val="bg1"/>
      </p:bgRef>
    </p:bg>
    <p:spTree>
      <p:nvGrpSpPr>
        <p:cNvPr id="1" name=""/>
        <p:cNvGrpSpPr/>
        <p:nvPr/>
      </p:nvGrpSpPr>
      <p:grpSpPr>
        <a:xfrm>
          <a:off x="0" y="0"/>
          <a:ext cx="0" cy="0"/>
          <a:chOff x="0" y="0"/>
          <a:chExt cx="0" cy="0"/>
        </a:xfrm>
      </p:grpSpPr>
      <p:sp>
        <p:nvSpPr>
          <p:cNvPr id="8" name="TextBox 7">
            <a:hlinkClick r:id="rId22"/>
          </p:cNvPr>
          <p:cNvSpPr txBox="1"/>
          <p:nvPr userDrawn="1"/>
        </p:nvSpPr>
        <p:spPr bwMode="gray">
          <a:xfrm>
            <a:off x="-1" y="4677489"/>
            <a:ext cx="2074069" cy="123111"/>
          </a:xfrm>
          <a:prstGeom prst="rect">
            <a:avLst/>
          </a:prstGeom>
          <a:noFill/>
        </p:spPr>
        <p:txBody>
          <a:bodyPr wrap="square" lIns="64008" tIns="0" rIns="64008" bIns="45720" rtlCol="0" anchor="b" anchorCtr="0">
            <a:spAutoFit/>
          </a:bodyPr>
          <a:lstStyle/>
          <a:p>
            <a:pPr marL="0" marR="0" lvl="0" indent="0" algn="l" defTabSz="640080" rtl="0" eaLnBrk="1" fontAlgn="auto" latinLnBrk="0" hangingPunct="1">
              <a:lnSpc>
                <a:spcPct val="100000"/>
              </a:lnSpc>
              <a:spcBef>
                <a:spcPts val="0"/>
              </a:spcBef>
              <a:spcAft>
                <a:spcPts val="0"/>
              </a:spcAft>
              <a:buClrTx/>
              <a:buSzTx/>
              <a:buFontTx/>
              <a:buNone/>
              <a:tabLst/>
              <a:defRPr/>
            </a:pP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rPr>
              <a:t>©2017 EAB Global, Inc. </a:t>
            </a: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Arial" panose="020B0604020202020204" pitchFamily="34" charset="0"/>
              </a:rPr>
              <a:t>•</a:t>
            </a: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Arial"/>
              </a:rPr>
              <a:t> All Rights Reserved.</a:t>
            </a: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rPr>
              <a:t> </a:t>
            </a: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Arial" panose="020B0604020202020204" pitchFamily="34" charset="0"/>
              </a:rPr>
              <a:t>•</a:t>
            </a:r>
            <a:r>
              <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rPr>
              <a:t> </a:t>
            </a:r>
            <a:r>
              <a:rPr kumimoji="0" lang="en-US" sz="500" b="1"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rPr>
              <a:t>eab.com</a:t>
            </a:r>
            <a:endParaRPr kumimoji="0" lang="en-US" sz="500" b="0" i="0" u="none" strike="noStrike" kern="1200" cap="none" spc="0" normalizeH="0" baseline="0" noProof="0" dirty="0">
              <a:ln>
                <a:noFill/>
              </a:ln>
              <a:solidFill>
                <a:schemeClr val="accent2"/>
              </a:solidFill>
              <a:effectLst/>
              <a:uLnTx/>
              <a:uFillTx/>
              <a:latin typeface="+mn-lt"/>
              <a:ea typeface="Verdana" panose="020B0604030504040204" pitchFamily="34" charset="0"/>
              <a:cs typeface="Verdana" panose="020B0604030504040204" pitchFamily="34" charset="0"/>
            </a:endParaRPr>
          </a:p>
        </p:txBody>
      </p:sp>
      <p:sp>
        <p:nvSpPr>
          <p:cNvPr id="10" name="Title Placeholder 9"/>
          <p:cNvSpPr>
            <a:spLocks noGrp="1"/>
          </p:cNvSpPr>
          <p:nvPr>
            <p:ph type="title"/>
          </p:nvPr>
        </p:nvSpPr>
        <p:spPr bwMode="gray">
          <a:xfrm>
            <a:off x="277813" y="309824"/>
            <a:ext cx="5486400" cy="256480"/>
          </a:xfrm>
          <a:prstGeom prst="rect">
            <a:avLst/>
          </a:prstGeom>
        </p:spPr>
        <p:txBody>
          <a:bodyPr vert="horz" lIns="0" tIns="0" rIns="0" bIns="0" rtlCol="0" anchor="b" anchorCtr="0">
            <a:spAutoFit/>
          </a:bodyPr>
          <a:lstStyle/>
          <a:p>
            <a:r>
              <a:rPr lang="en-US" dirty="0"/>
              <a:t>Slide Title – Rockwell 18pt Regular, Title Case</a:t>
            </a:r>
          </a:p>
        </p:txBody>
      </p:sp>
      <p:sp>
        <p:nvSpPr>
          <p:cNvPr id="12" name="Text Placeholder 11"/>
          <p:cNvSpPr>
            <a:spLocks noGrp="1"/>
          </p:cNvSpPr>
          <p:nvPr>
            <p:ph type="body" idx="1"/>
          </p:nvPr>
        </p:nvSpPr>
        <p:spPr bwMode="gray">
          <a:xfrm>
            <a:off x="2361804" y="1587129"/>
            <a:ext cx="1677192" cy="1759456"/>
          </a:xfrm>
          <a:prstGeom prst="rect">
            <a:avLst/>
          </a:prstGeom>
        </p:spPr>
        <p:txBody>
          <a:bodyPr vert="horz" wrap="square" lIns="0" tIns="0" rIns="0" bIns="0" rtlCol="0">
            <a:spAutoFit/>
          </a:bodyPr>
          <a:lstStyle/>
          <a:p>
            <a:pPr lvl="0"/>
            <a:r>
              <a:rPr lang="en-US" dirty="0"/>
              <a:t>First level</a:t>
            </a:r>
          </a:p>
          <a:p>
            <a:pPr lvl="1"/>
            <a:r>
              <a:rPr lang="en-US" dirty="0"/>
              <a:t>Second level</a:t>
            </a:r>
          </a:p>
          <a:p>
            <a:pPr lvl="2"/>
            <a:r>
              <a:rPr lang="en-US" dirty="0"/>
              <a:t>Third level</a:t>
            </a:r>
          </a:p>
          <a:p>
            <a:pPr lvl="3"/>
            <a:r>
              <a:rPr lang="en-US" dirty="0"/>
              <a:t>Fourth level</a:t>
            </a:r>
          </a:p>
          <a:p>
            <a:pPr lvl="4"/>
            <a:r>
              <a:rPr lang="en-US" dirty="0"/>
              <a:t>Fifth level</a:t>
            </a:r>
          </a:p>
          <a:p>
            <a:pPr lvl="5"/>
            <a:r>
              <a:rPr lang="en-US" dirty="0"/>
              <a:t>Sixth level</a:t>
            </a:r>
          </a:p>
          <a:p>
            <a:pPr lvl="6"/>
            <a:r>
              <a:rPr lang="en-US" dirty="0"/>
              <a:t>Seventh level</a:t>
            </a:r>
          </a:p>
          <a:p>
            <a:pPr lvl="7"/>
            <a:r>
              <a:rPr lang="en-US" dirty="0"/>
              <a:t>Eighth level</a:t>
            </a:r>
          </a:p>
          <a:p>
            <a:pPr lvl="8"/>
            <a:r>
              <a:rPr lang="en-US" dirty="0"/>
              <a:t>Ninth level</a:t>
            </a:r>
          </a:p>
        </p:txBody>
      </p:sp>
    </p:spTree>
    <p:custDataLst>
      <p:tags r:id="rId21"/>
    </p:custDataLst>
    <p:extLst>
      <p:ext uri="{BB962C8B-B14F-4D97-AF65-F5344CB8AC3E}">
        <p14:creationId xmlns:p14="http://schemas.microsoft.com/office/powerpoint/2010/main" val="480958898"/>
      </p:ext>
    </p:extLst>
  </p:cSld>
  <p:clrMap bg1="lt1" tx1="dk1" bg2="lt2" tx2="dk2" accent1="accent1" accent2="accent2" accent3="accent3" accent4="accent4" accent5="accent5" accent6="accent6" hlink="hlink" folHlink="folHlink"/>
  <p:sldLayoutIdLst>
    <p:sldLayoutId id="2147483674" r:id="rId1"/>
    <p:sldLayoutId id="2147483675" r:id="rId2"/>
    <p:sldLayoutId id="2147483676" r:id="rId3"/>
    <p:sldLayoutId id="2147483677" r:id="rId4"/>
    <p:sldLayoutId id="2147483678" r:id="rId5"/>
    <p:sldLayoutId id="2147483679" r:id="rId6"/>
    <p:sldLayoutId id="2147483680" r:id="rId7"/>
    <p:sldLayoutId id="2147483681" r:id="rId8"/>
    <p:sldLayoutId id="2147483682" r:id="rId9"/>
    <p:sldLayoutId id="2147483683" r:id="rId10"/>
    <p:sldLayoutId id="2147483684" r:id="rId11"/>
    <p:sldLayoutId id="2147483685" r:id="rId12"/>
    <p:sldLayoutId id="2147483686" r:id="rId13"/>
    <p:sldLayoutId id="2147483687" r:id="rId14"/>
    <p:sldLayoutId id="2147483688" r:id="rId15"/>
    <p:sldLayoutId id="2147483689" r:id="rId16"/>
    <p:sldLayoutId id="2147483690" r:id="rId17"/>
    <p:sldLayoutId id="2147483691" r:id="rId18"/>
    <p:sldLayoutId id="2147483692" r:id="rId19"/>
  </p:sldLayoutIdLst>
  <p:hf hdr="0" ftr="0" dt="0"/>
  <p:txStyles>
    <p:titleStyle>
      <a:lvl1pPr algn="l" defTabSz="480060" rtl="0" eaLnBrk="1" latinLnBrk="0" hangingPunct="1">
        <a:lnSpc>
          <a:spcPct val="90000"/>
        </a:lnSpc>
        <a:spcBef>
          <a:spcPct val="0"/>
        </a:spcBef>
        <a:buNone/>
        <a:defRPr sz="1800" kern="1200" spc="50" baseline="0">
          <a:solidFill>
            <a:schemeClr val="tx1"/>
          </a:solidFill>
          <a:latin typeface="+mj-lt"/>
          <a:ea typeface="+mj-ea"/>
          <a:cs typeface="+mj-cs"/>
        </a:defRPr>
      </a:lvl1pPr>
    </p:titleStyle>
    <p:bodyStyle>
      <a:lvl1pPr marL="117475" indent="-117475"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1pPr>
      <a:lvl2pPr marL="228600" indent="-114300" algn="l" defTabSz="480060" rtl="0" eaLnBrk="1" latinLnBrk="0" hangingPunct="1">
        <a:lnSpc>
          <a:spcPct val="100000"/>
        </a:lnSpc>
        <a:spcBef>
          <a:spcPts val="500"/>
        </a:spcBef>
        <a:buClrTx/>
        <a:buFont typeface="Verdana" panose="020B0604030504040204" pitchFamily="34" charset="0"/>
        <a:buChar char="–"/>
        <a:defRPr sz="900" kern="1200">
          <a:solidFill>
            <a:schemeClr val="tx1"/>
          </a:solidFill>
          <a:latin typeface="+mn-lt"/>
          <a:ea typeface="+mn-ea"/>
          <a:cs typeface="+mn-cs"/>
        </a:defRPr>
      </a:lvl2pPr>
      <a:lvl3pPr marL="342900" indent="-114300" algn="l" defTabSz="480060" rtl="0" eaLnBrk="1" latinLnBrk="0" hangingPunct="1">
        <a:lnSpc>
          <a:spcPct val="100000"/>
        </a:lnSpc>
        <a:spcBef>
          <a:spcPts val="500"/>
        </a:spcBef>
        <a:buClrTx/>
        <a:buFont typeface="Arial" panose="020B0604020202020204" pitchFamily="34" charset="0"/>
        <a:buChar char="•"/>
        <a:defRPr sz="900" kern="1200">
          <a:solidFill>
            <a:schemeClr val="tx1"/>
          </a:solidFill>
          <a:latin typeface="+mn-lt"/>
          <a:ea typeface="+mn-ea"/>
          <a:cs typeface="+mn-cs"/>
        </a:defRPr>
      </a:lvl3pPr>
      <a:lvl4pPr marL="4572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480060" rtl="0" eaLnBrk="1" latinLnBrk="0" hangingPunct="1">
        <a:lnSpc>
          <a:spcPct val="100000"/>
        </a:lnSpc>
        <a:spcBef>
          <a:spcPts val="500"/>
        </a:spcBef>
        <a:buFont typeface="Arial" panose="020B0604020202020204" pitchFamily="34" charset="0"/>
        <a:buChar char="•"/>
        <a:defRPr sz="9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p:bodyStyle>
    <p:otherStyle>
      <a:defPPr>
        <a:defRPr lang="en-US"/>
      </a:defPPr>
      <a:lvl1pPr marL="0" algn="l" defTabSz="-114300" rtl="0" eaLnBrk="1" latinLnBrk="0" hangingPunct="1">
        <a:lnSpc>
          <a:spcPct val="100000"/>
        </a:lnSpc>
        <a:spcBef>
          <a:spcPts val="300"/>
        </a:spcBef>
        <a:defRPr sz="800" kern="1200">
          <a:solidFill>
            <a:schemeClr val="tx1"/>
          </a:solidFill>
          <a:latin typeface="+mn-lt"/>
          <a:ea typeface="+mn-ea"/>
          <a:cs typeface="+mn-cs"/>
        </a:defRPr>
      </a:lvl1pPr>
      <a:lvl2pPr marL="0" algn="l" defTabSz="-114300" rtl="0" eaLnBrk="1" latinLnBrk="0" hangingPunct="1">
        <a:lnSpc>
          <a:spcPct val="100000"/>
        </a:lnSpc>
        <a:spcBef>
          <a:spcPts val="300"/>
        </a:spcBef>
        <a:defRPr sz="800" kern="1200">
          <a:solidFill>
            <a:schemeClr val="tx1"/>
          </a:solidFill>
          <a:latin typeface="+mn-lt"/>
          <a:ea typeface="+mn-ea"/>
          <a:cs typeface="+mn-cs"/>
        </a:defRPr>
      </a:lvl2pPr>
      <a:lvl3pPr marL="0" algn="l" defTabSz="-114300" rtl="0" eaLnBrk="1" latinLnBrk="0" hangingPunct="1">
        <a:lnSpc>
          <a:spcPct val="100000"/>
        </a:lnSpc>
        <a:spcBef>
          <a:spcPts val="300"/>
        </a:spcBef>
        <a:defRPr sz="800" kern="1200">
          <a:solidFill>
            <a:schemeClr val="tx1"/>
          </a:solidFill>
          <a:latin typeface="+mn-lt"/>
          <a:ea typeface="+mn-ea"/>
          <a:cs typeface="+mn-cs"/>
        </a:defRPr>
      </a:lvl3pPr>
      <a:lvl4pPr marL="0" algn="l" defTabSz="-114300" rtl="0" eaLnBrk="1" latinLnBrk="0" hangingPunct="1">
        <a:lnSpc>
          <a:spcPct val="100000"/>
        </a:lnSpc>
        <a:spcBef>
          <a:spcPts val="300"/>
        </a:spcBef>
        <a:defRPr sz="800" kern="1200">
          <a:solidFill>
            <a:schemeClr val="tx1"/>
          </a:solidFill>
          <a:latin typeface="+mn-lt"/>
          <a:ea typeface="+mn-ea"/>
          <a:cs typeface="+mn-cs"/>
        </a:defRPr>
      </a:lvl4pPr>
      <a:lvl5pPr marL="0" algn="l" defTabSz="-114300" rtl="0" eaLnBrk="1" latinLnBrk="0" hangingPunct="1">
        <a:lnSpc>
          <a:spcPct val="100000"/>
        </a:lnSpc>
        <a:spcBef>
          <a:spcPts val="300"/>
        </a:spcBef>
        <a:defRPr sz="800" kern="1200">
          <a:solidFill>
            <a:schemeClr val="tx1"/>
          </a:solidFill>
          <a:latin typeface="+mn-lt"/>
          <a:ea typeface="+mn-ea"/>
          <a:cs typeface="+mn-cs"/>
        </a:defRPr>
      </a:lvl5pPr>
      <a:lvl6pPr marL="0" algn="l" defTabSz="-114300" rtl="0" eaLnBrk="1" latinLnBrk="0" hangingPunct="1">
        <a:lnSpc>
          <a:spcPct val="100000"/>
        </a:lnSpc>
        <a:spcBef>
          <a:spcPts val="300"/>
        </a:spcBef>
        <a:defRPr sz="800" kern="1200">
          <a:solidFill>
            <a:schemeClr val="tx1"/>
          </a:solidFill>
          <a:latin typeface="+mn-lt"/>
          <a:ea typeface="+mn-ea"/>
          <a:cs typeface="+mn-cs"/>
        </a:defRPr>
      </a:lvl6pPr>
      <a:lvl7pPr marL="0" algn="l" defTabSz="-114300" rtl="0" eaLnBrk="1" latinLnBrk="0" hangingPunct="1">
        <a:lnSpc>
          <a:spcPct val="100000"/>
        </a:lnSpc>
        <a:spcBef>
          <a:spcPts val="300"/>
        </a:spcBef>
        <a:defRPr sz="800" kern="1200">
          <a:solidFill>
            <a:schemeClr val="tx1"/>
          </a:solidFill>
          <a:latin typeface="+mn-lt"/>
          <a:ea typeface="+mn-ea"/>
          <a:cs typeface="+mn-cs"/>
        </a:defRPr>
      </a:lvl7pPr>
      <a:lvl8pPr marL="0" algn="l" defTabSz="-114300" rtl="0" eaLnBrk="1" latinLnBrk="0" hangingPunct="1">
        <a:lnSpc>
          <a:spcPct val="100000"/>
        </a:lnSpc>
        <a:spcBef>
          <a:spcPts val="300"/>
        </a:spcBef>
        <a:defRPr sz="800" kern="1200">
          <a:solidFill>
            <a:schemeClr val="tx1"/>
          </a:solidFill>
          <a:latin typeface="+mn-lt"/>
          <a:ea typeface="+mn-ea"/>
          <a:cs typeface="+mn-cs"/>
        </a:defRPr>
      </a:lvl8pPr>
      <a:lvl9pPr marL="0" algn="l" defTabSz="-114300" rtl="0" eaLnBrk="1" latinLnBrk="0" hangingPunct="1">
        <a:lnSpc>
          <a:spcPct val="100000"/>
        </a:lnSpc>
        <a:spcBef>
          <a:spcPts val="300"/>
        </a:spcBef>
        <a:defRPr sz="800" kern="1200">
          <a:solidFill>
            <a:schemeClr val="tx1"/>
          </a:solidFill>
          <a:latin typeface="+mn-lt"/>
          <a:ea typeface="+mn-ea"/>
          <a:cs typeface="+mn-cs"/>
        </a:defRPr>
      </a:lvl9pPr>
    </p:otherStyle>
  </p:txStyles>
  <p:extLst>
    <p:ext uri="{27BBF7A9-308A-43DC-89C8-2F10F3537804}">
      <p15:sldGuideLst xmlns:p15="http://schemas.microsoft.com/office/powerpoint/2012/main">
        <p15:guide id="1" pos="3857">
          <p15:clr>
            <a:srgbClr val="C35EA4"/>
          </p15:clr>
        </p15:guide>
        <p15:guide id="2" pos="175">
          <p15:clr>
            <a:srgbClr val="C35EA4"/>
          </p15:clr>
        </p15:guide>
        <p15:guide id="3" orient="horz" pos="2849">
          <p15:clr>
            <a:srgbClr val="C35EA4"/>
          </p15:clr>
        </p15:guide>
      </p15:sldGuideLst>
    </p:ext>
  </p:extLst>
</p:sldMaster>
</file>

<file path=ppt/slides/_rels/slide1.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10.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7.xml"/><Relationship Id="rId1" Type="http://schemas.openxmlformats.org/officeDocument/2006/relationships/slideLayout" Target="../slideLayouts/slideLayout6.xml"/><Relationship Id="rId5" Type="http://schemas.openxmlformats.org/officeDocument/2006/relationships/image" Target="../media/image32.png"/><Relationship Id="rId4" Type="http://schemas.openxmlformats.org/officeDocument/2006/relationships/image" Target="../media/image31.png"/></Relationships>
</file>

<file path=ppt/slides/_rels/slide11.xml.rels><?xml version="1.0" encoding="UTF-8" standalone="yes"?>
<Relationships xmlns="http://schemas.openxmlformats.org/package/2006/relationships"><Relationship Id="rId3" Type="http://schemas.openxmlformats.org/officeDocument/2006/relationships/image" Target="../media/image34.png"/><Relationship Id="rId2" Type="http://schemas.openxmlformats.org/officeDocument/2006/relationships/image" Target="../media/image33.png"/><Relationship Id="rId1" Type="http://schemas.openxmlformats.org/officeDocument/2006/relationships/slideLayout" Target="../slideLayouts/slideLayout6.xml"/><Relationship Id="rId5" Type="http://schemas.openxmlformats.org/officeDocument/2006/relationships/image" Target="../media/image36.png"/><Relationship Id="rId4" Type="http://schemas.openxmlformats.org/officeDocument/2006/relationships/image" Target="../media/image35.png"/></Relationships>
</file>

<file path=ppt/slides/_rels/slide12.xml.rels><?xml version="1.0" encoding="UTF-8" standalone="yes"?>
<Relationships xmlns="http://schemas.openxmlformats.org/package/2006/relationships"><Relationship Id="rId8" Type="http://schemas.openxmlformats.org/officeDocument/2006/relationships/image" Target="../media/image40.png"/><Relationship Id="rId3" Type="http://schemas.openxmlformats.org/officeDocument/2006/relationships/image" Target="../media/image10.PNG"/><Relationship Id="rId7" Type="http://schemas.openxmlformats.org/officeDocument/2006/relationships/image" Target="../media/image39.png"/><Relationship Id="rId2" Type="http://schemas.openxmlformats.org/officeDocument/2006/relationships/notesSlide" Target="../notesSlides/notesSlide8.xml"/><Relationship Id="rId1" Type="http://schemas.openxmlformats.org/officeDocument/2006/relationships/slideLayout" Target="../slideLayouts/slideLayout6.xml"/><Relationship Id="rId6" Type="http://schemas.openxmlformats.org/officeDocument/2006/relationships/image" Target="../media/image38.png"/><Relationship Id="rId5" Type="http://schemas.openxmlformats.org/officeDocument/2006/relationships/image" Target="../media/image31.png"/><Relationship Id="rId10" Type="http://schemas.openxmlformats.org/officeDocument/2006/relationships/image" Target="../media/image42.png"/><Relationship Id="rId4" Type="http://schemas.openxmlformats.org/officeDocument/2006/relationships/image" Target="../media/image37.png"/><Relationship Id="rId9" Type="http://schemas.openxmlformats.org/officeDocument/2006/relationships/image" Target="../media/image41.png"/></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6.xml"/></Relationships>
</file>

<file path=ppt/slides/_rels/slide1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notesSlide" Target="../notesSlides/notesSlide9.xml"/><Relationship Id="rId1" Type="http://schemas.openxmlformats.org/officeDocument/2006/relationships/slideLayout" Target="../slideLayouts/slideLayout6.xml"/><Relationship Id="rId5" Type="http://schemas.openxmlformats.org/officeDocument/2006/relationships/image" Target="../media/image45.png"/><Relationship Id="rId4" Type="http://schemas.openxmlformats.org/officeDocument/2006/relationships/image" Target="../media/image44.png"/></Relationships>
</file>

<file path=ppt/slides/_rels/slide15.xml.rels><?xml version="1.0" encoding="UTF-8" standalone="yes"?>
<Relationships xmlns="http://schemas.openxmlformats.org/package/2006/relationships"><Relationship Id="rId3" Type="http://schemas.openxmlformats.org/officeDocument/2006/relationships/notesSlide" Target="../notesSlides/notesSlide10.xml"/><Relationship Id="rId2" Type="http://schemas.openxmlformats.org/officeDocument/2006/relationships/slideLayout" Target="../slideLayouts/slideLayout6.xml"/><Relationship Id="rId1" Type="http://schemas.openxmlformats.org/officeDocument/2006/relationships/tags" Target="../tags/tag38.xml"/></Relationships>
</file>

<file path=ppt/slides/_rels/slide16.xml.rels><?xml version="1.0" encoding="UTF-8" standalone="yes"?>
<Relationships xmlns="http://schemas.openxmlformats.org/package/2006/relationships"><Relationship Id="rId3" Type="http://schemas.openxmlformats.org/officeDocument/2006/relationships/image" Target="../media/image9.jpg"/><Relationship Id="rId2" Type="http://schemas.openxmlformats.org/officeDocument/2006/relationships/image" Target="../media/image8.jpg"/><Relationship Id="rId1" Type="http://schemas.openxmlformats.org/officeDocument/2006/relationships/slideLayout" Target="../slideLayouts/slideLayout6.xml"/><Relationship Id="rId6" Type="http://schemas.openxmlformats.org/officeDocument/2006/relationships/image" Target="../media/image12.jpg"/><Relationship Id="rId5" Type="http://schemas.openxmlformats.org/officeDocument/2006/relationships/image" Target="../media/image11.PNG"/><Relationship Id="rId4" Type="http://schemas.openxmlformats.org/officeDocument/2006/relationships/image" Target="../media/image10.PNG"/></Relationships>
</file>

<file path=ppt/slides/_rels/slide17.xml.rels><?xml version="1.0" encoding="UTF-8" standalone="yes"?>
<Relationships xmlns="http://schemas.openxmlformats.org/package/2006/relationships"><Relationship Id="rId8" Type="http://schemas.openxmlformats.org/officeDocument/2006/relationships/image" Target="../media/image47.png"/><Relationship Id="rId3" Type="http://schemas.openxmlformats.org/officeDocument/2006/relationships/image" Target="../media/image8.jpg"/><Relationship Id="rId7" Type="http://schemas.openxmlformats.org/officeDocument/2006/relationships/hyperlink" Target="https://twitter.com/eab" TargetMode="External"/><Relationship Id="rId12" Type="http://schemas.openxmlformats.org/officeDocument/2006/relationships/image" Target="../media/image12.jpg"/><Relationship Id="rId2" Type="http://schemas.openxmlformats.org/officeDocument/2006/relationships/notesSlide" Target="../notesSlides/notesSlide11.xml"/><Relationship Id="rId1" Type="http://schemas.openxmlformats.org/officeDocument/2006/relationships/slideLayout" Target="../slideLayouts/slideLayout6.xml"/><Relationship Id="rId6" Type="http://schemas.openxmlformats.org/officeDocument/2006/relationships/hyperlink" Target="mailto:jconnelly@eab.com" TargetMode="External"/><Relationship Id="rId11" Type="http://schemas.openxmlformats.org/officeDocument/2006/relationships/image" Target="../media/image49.png"/><Relationship Id="rId5" Type="http://schemas.openxmlformats.org/officeDocument/2006/relationships/hyperlink" Target="mailto:ccriniti@eab.com" TargetMode="External"/><Relationship Id="rId10" Type="http://schemas.openxmlformats.org/officeDocument/2006/relationships/hyperlink" Target="http://www.linkedin.com/company/eab_" TargetMode="External"/><Relationship Id="rId4" Type="http://schemas.openxmlformats.org/officeDocument/2006/relationships/image" Target="../media/image46.PNG"/><Relationship Id="rId9" Type="http://schemas.openxmlformats.org/officeDocument/2006/relationships/image" Target="../media/image48.png"/></Relationships>
</file>

<file path=ppt/slides/_rels/slide2.xml.rels><?xml version="1.0" encoding="UTF-8" standalone="yes"?>
<Relationships xmlns="http://schemas.openxmlformats.org/package/2006/relationships"><Relationship Id="rId3" Type="http://schemas.openxmlformats.org/officeDocument/2006/relationships/image" Target="../media/image8.jpg"/><Relationship Id="rId7" Type="http://schemas.openxmlformats.org/officeDocument/2006/relationships/image" Target="../media/image12.jpg"/><Relationship Id="rId2" Type="http://schemas.openxmlformats.org/officeDocument/2006/relationships/notesSlide" Target="../notesSlides/notesSlide2.xml"/><Relationship Id="rId1" Type="http://schemas.openxmlformats.org/officeDocument/2006/relationships/slideLayout" Target="../slideLayouts/slideLayout6.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jpg"/></Relationships>
</file>

<file path=ppt/slides/_rels/slide3.xml.rels><?xml version="1.0" encoding="UTF-8" standalone="yes"?>
<Relationships xmlns="http://schemas.openxmlformats.org/package/2006/relationships"><Relationship Id="rId3" Type="http://schemas.openxmlformats.org/officeDocument/2006/relationships/image" Target="../media/image13.png"/><Relationship Id="rId2" Type="http://schemas.openxmlformats.org/officeDocument/2006/relationships/notesSlide" Target="../notesSlides/notesSlide3.xml"/><Relationship Id="rId1" Type="http://schemas.openxmlformats.org/officeDocument/2006/relationships/slideLayout" Target="../slideLayouts/slideLayout6.xml"/><Relationship Id="rId4" Type="http://schemas.openxmlformats.org/officeDocument/2006/relationships/image" Target="../media/image14.png"/></Relationships>
</file>

<file path=ppt/slides/_rels/slide4.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image" Target="../media/image15.png"/><Relationship Id="rId1" Type="http://schemas.openxmlformats.org/officeDocument/2006/relationships/slideLayout" Target="../slideLayouts/slideLayout6.xml"/></Relationships>
</file>

<file path=ppt/slides/_rels/slide5.xml.rels><?xml version="1.0" encoding="UTF-8" standalone="yes"?>
<Relationships xmlns="http://schemas.openxmlformats.org/package/2006/relationships"><Relationship Id="rId2" Type="http://schemas.openxmlformats.org/officeDocument/2006/relationships/hyperlink" Target="eab.com/hiringtoptalent" TargetMode="External"/><Relationship Id="rId1" Type="http://schemas.openxmlformats.org/officeDocument/2006/relationships/slideLayout" Target="../slideLayouts/slideLayout18.xml"/></Relationships>
</file>

<file path=ppt/slides/_rels/slide6.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notesSlide" Target="../notesSlides/notesSlide4.xml"/><Relationship Id="rId1" Type="http://schemas.openxmlformats.org/officeDocument/2006/relationships/slideLayout" Target="../slideLayouts/slideLayout6.xml"/><Relationship Id="rId6" Type="http://schemas.openxmlformats.org/officeDocument/2006/relationships/image" Target="../media/image20.png"/><Relationship Id="rId5" Type="http://schemas.openxmlformats.org/officeDocument/2006/relationships/image" Target="../media/image19.png"/><Relationship Id="rId4" Type="http://schemas.openxmlformats.org/officeDocument/2006/relationships/image" Target="../media/image18.png"/></Relationships>
</file>

<file path=ppt/slides/_rels/slide7.xml.rels><?xml version="1.0" encoding="UTF-8" standalone="yes"?>
<Relationships xmlns="http://schemas.openxmlformats.org/package/2006/relationships"><Relationship Id="rId8" Type="http://schemas.openxmlformats.org/officeDocument/2006/relationships/image" Target="../media/image27.png"/><Relationship Id="rId3" Type="http://schemas.openxmlformats.org/officeDocument/2006/relationships/image" Target="../media/image22.png"/><Relationship Id="rId7" Type="http://schemas.openxmlformats.org/officeDocument/2006/relationships/image" Target="../media/image26.png"/><Relationship Id="rId2" Type="http://schemas.openxmlformats.org/officeDocument/2006/relationships/image" Target="../media/image21.png"/><Relationship Id="rId1" Type="http://schemas.openxmlformats.org/officeDocument/2006/relationships/slideLayout" Target="../slideLayouts/slideLayout6.xml"/><Relationship Id="rId6" Type="http://schemas.openxmlformats.org/officeDocument/2006/relationships/image" Target="../media/image25.png"/><Relationship Id="rId11" Type="http://schemas.openxmlformats.org/officeDocument/2006/relationships/image" Target="../media/image30.png"/><Relationship Id="rId5" Type="http://schemas.openxmlformats.org/officeDocument/2006/relationships/image" Target="../media/image24.png"/><Relationship Id="rId10" Type="http://schemas.openxmlformats.org/officeDocument/2006/relationships/image" Target="../media/image29.png"/><Relationship Id="rId4" Type="http://schemas.openxmlformats.org/officeDocument/2006/relationships/image" Target="../media/image23.png"/><Relationship Id="rId9" Type="http://schemas.openxmlformats.org/officeDocument/2006/relationships/image" Target="../media/image28.png"/></Relationships>
</file>

<file path=ppt/slides/_rels/slide8.xml.rels><?xml version="1.0" encoding="UTF-8" standalone="yes"?>
<Relationships xmlns="http://schemas.openxmlformats.org/package/2006/relationships"><Relationship Id="rId3" Type="http://schemas.openxmlformats.org/officeDocument/2006/relationships/image" Target="../media/image22.png"/><Relationship Id="rId2" Type="http://schemas.openxmlformats.org/officeDocument/2006/relationships/notesSlide" Target="../notesSlides/notesSlide5.xml"/><Relationship Id="rId1" Type="http://schemas.openxmlformats.org/officeDocument/2006/relationships/slideLayout" Target="../slideLayouts/slideLayout6.xml"/><Relationship Id="rId6" Type="http://schemas.openxmlformats.org/officeDocument/2006/relationships/image" Target="../media/image23.png"/><Relationship Id="rId5" Type="http://schemas.openxmlformats.org/officeDocument/2006/relationships/image" Target="../media/image24.png"/><Relationship Id="rId4" Type="http://schemas.openxmlformats.org/officeDocument/2006/relationships/image" Target="../media/image29.png"/></Relationships>
</file>

<file path=ppt/slides/_rels/slide9.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6.xml"/><Relationship Id="rId1" Type="http://schemas.openxmlformats.org/officeDocument/2006/relationships/slideLayout" Target="../slideLayouts/slideLayout6.xml"/><Relationship Id="rId5" Type="http://schemas.openxmlformats.org/officeDocument/2006/relationships/image" Target="../media/image32.png"/><Relationship Id="rId4" Type="http://schemas.openxmlformats.org/officeDocument/2006/relationships/image" Target="../media/image31.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C6B1E129-D063-4B71-AD50-0BA8B6625845}"/>
              </a:ext>
            </a:extLst>
          </p:cNvPr>
          <p:cNvSpPr>
            <a:spLocks noGrp="1"/>
          </p:cNvSpPr>
          <p:nvPr>
            <p:ph type="title"/>
          </p:nvPr>
        </p:nvSpPr>
        <p:spPr>
          <a:xfrm>
            <a:off x="812800" y="2462164"/>
            <a:ext cx="4389120" cy="346249"/>
          </a:xfrm>
        </p:spPr>
        <p:txBody>
          <a:bodyPr/>
          <a:lstStyle/>
          <a:p>
            <a:r>
              <a:rPr lang="en-US" dirty="0"/>
              <a:t>Hiring Top Talent</a:t>
            </a:r>
          </a:p>
        </p:txBody>
      </p:sp>
      <p:sp>
        <p:nvSpPr>
          <p:cNvPr id="3" name="Text Placeholder 2">
            <a:extLst>
              <a:ext uri="{FF2B5EF4-FFF2-40B4-BE49-F238E27FC236}">
                <a16:creationId xmlns:a16="http://schemas.microsoft.com/office/drawing/2014/main" id="{66B2FC5F-BC53-428C-8791-F3095CE3161E}"/>
              </a:ext>
            </a:extLst>
          </p:cNvPr>
          <p:cNvSpPr>
            <a:spLocks noGrp="1"/>
          </p:cNvSpPr>
          <p:nvPr>
            <p:ph type="body" sz="quarter" idx="13"/>
          </p:nvPr>
        </p:nvSpPr>
        <p:spPr>
          <a:xfrm>
            <a:off x="812800" y="2924994"/>
            <a:ext cx="4389120" cy="169277"/>
          </a:xfrm>
        </p:spPr>
        <p:txBody>
          <a:bodyPr/>
          <a:lstStyle/>
          <a:p>
            <a:r>
              <a:rPr lang="en-US" dirty="0"/>
              <a:t>Part III: Creating an Evidence-Based Hiring Process (Vol. 2)</a:t>
            </a:r>
          </a:p>
        </p:txBody>
      </p:sp>
      <p:sp>
        <p:nvSpPr>
          <p:cNvPr id="4" name="Text Placeholder 3">
            <a:extLst>
              <a:ext uri="{FF2B5EF4-FFF2-40B4-BE49-F238E27FC236}">
                <a16:creationId xmlns:a16="http://schemas.microsoft.com/office/drawing/2014/main" id="{99F8454B-4B2B-4E1E-B2B1-0A19667FF1C3}"/>
              </a:ext>
            </a:extLst>
          </p:cNvPr>
          <p:cNvSpPr>
            <a:spLocks noGrp="1"/>
          </p:cNvSpPr>
          <p:nvPr>
            <p:ph type="body" sz="quarter" idx="14"/>
          </p:nvPr>
        </p:nvSpPr>
        <p:spPr>
          <a:xfrm>
            <a:off x="4294188" y="4245789"/>
            <a:ext cx="1828800" cy="276999"/>
          </a:xfrm>
        </p:spPr>
        <p:txBody>
          <a:bodyPr/>
          <a:lstStyle/>
          <a:p>
            <a:r>
              <a:rPr lang="en-US" dirty="0"/>
              <a:t>Independent School </a:t>
            </a:r>
            <a:br>
              <a:rPr lang="en-US" dirty="0"/>
            </a:br>
            <a:r>
              <a:rPr lang="en-US" dirty="0"/>
              <a:t>Executive Forum</a:t>
            </a:r>
          </a:p>
        </p:txBody>
      </p:sp>
    </p:spTree>
    <p:extLst>
      <p:ext uri="{BB962C8B-B14F-4D97-AF65-F5344CB8AC3E}">
        <p14:creationId xmlns:p14="http://schemas.microsoft.com/office/powerpoint/2010/main" val="3507738142"/>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B3B2F5-82C5-4305-A9C4-4CBAF141952E}"/>
              </a:ext>
            </a:extLst>
          </p:cNvPr>
          <p:cNvSpPr>
            <a:spLocks noGrp="1"/>
          </p:cNvSpPr>
          <p:nvPr>
            <p:ph type="body" sz="quarter" idx="15"/>
          </p:nvPr>
        </p:nvSpPr>
        <p:spPr>
          <a:xfrm>
            <a:off x="280195" y="640267"/>
            <a:ext cx="5842794" cy="184666"/>
          </a:xfrm>
        </p:spPr>
        <p:txBody>
          <a:bodyPr/>
          <a:lstStyle/>
          <a:p>
            <a:r>
              <a:rPr lang="en-US" dirty="0"/>
              <a:t>Use Each Step of the Interview Process To Collect Specific Information</a:t>
            </a:r>
          </a:p>
        </p:txBody>
      </p:sp>
      <p:sp>
        <p:nvSpPr>
          <p:cNvPr id="3" name="Text Placeholder 2">
            <a:extLst>
              <a:ext uri="{FF2B5EF4-FFF2-40B4-BE49-F238E27FC236}">
                <a16:creationId xmlns:a16="http://schemas.microsoft.com/office/drawing/2014/main" id="{89E71595-4C7F-4285-BC85-8D0FAFC5A671}"/>
              </a:ext>
            </a:extLst>
          </p:cNvPr>
          <p:cNvSpPr>
            <a:spLocks noGrp="1"/>
          </p:cNvSpPr>
          <p:nvPr>
            <p:ph type="body" sz="quarter" idx="16"/>
          </p:nvPr>
        </p:nvSpPr>
        <p:spPr/>
        <p:txBody>
          <a:bodyPr/>
          <a:lstStyle/>
          <a:p>
            <a:endParaRPr lang="en-US" dirty="0"/>
          </a:p>
        </p:txBody>
      </p:sp>
      <p:sp>
        <p:nvSpPr>
          <p:cNvPr id="4" name="Text Placeholder 3">
            <a:extLst>
              <a:ext uri="{FF2B5EF4-FFF2-40B4-BE49-F238E27FC236}">
                <a16:creationId xmlns:a16="http://schemas.microsoft.com/office/drawing/2014/main" id="{761E3BF6-F344-404A-A028-E3FE1E1AD480}"/>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5659B87A-A450-4543-812F-946DCA65A312}"/>
              </a:ext>
            </a:extLst>
          </p:cNvPr>
          <p:cNvSpPr>
            <a:spLocks noGrp="1"/>
          </p:cNvSpPr>
          <p:nvPr>
            <p:ph type="body" sz="quarter" idx="19"/>
          </p:nvPr>
        </p:nvSpPr>
        <p:spPr/>
        <p:txBody>
          <a:bodyPr/>
          <a:lstStyle/>
          <a:p>
            <a:endParaRPr lang="en-US" dirty="0"/>
          </a:p>
        </p:txBody>
      </p:sp>
      <p:sp>
        <p:nvSpPr>
          <p:cNvPr id="6" name="Title 5">
            <a:extLst>
              <a:ext uri="{FF2B5EF4-FFF2-40B4-BE49-F238E27FC236}">
                <a16:creationId xmlns:a16="http://schemas.microsoft.com/office/drawing/2014/main" id="{684F1327-4523-4AA7-9DF0-E641CF2701B3}"/>
              </a:ext>
            </a:extLst>
          </p:cNvPr>
          <p:cNvSpPr>
            <a:spLocks noGrp="1"/>
          </p:cNvSpPr>
          <p:nvPr>
            <p:ph type="title"/>
          </p:nvPr>
        </p:nvSpPr>
        <p:spPr>
          <a:xfrm>
            <a:off x="280194" y="317005"/>
            <a:ext cx="5486400" cy="249299"/>
          </a:xfrm>
        </p:spPr>
        <p:txBody>
          <a:bodyPr/>
          <a:lstStyle/>
          <a:p>
            <a:r>
              <a:rPr lang="en-US" dirty="0"/>
              <a:t>Create an Evidence-Based Hiring Process </a:t>
            </a:r>
          </a:p>
        </p:txBody>
      </p:sp>
      <p:sp>
        <p:nvSpPr>
          <p:cNvPr id="8" name="TextBox 7">
            <a:extLst>
              <a:ext uri="{FF2B5EF4-FFF2-40B4-BE49-F238E27FC236}">
                <a16:creationId xmlns:a16="http://schemas.microsoft.com/office/drawing/2014/main" id="{4C2B6225-9F7B-40B1-A4A0-442863103FCD}"/>
              </a:ext>
            </a:extLst>
          </p:cNvPr>
          <p:cNvSpPr txBox="1"/>
          <p:nvPr/>
        </p:nvSpPr>
        <p:spPr bwMode="gray">
          <a:xfrm>
            <a:off x="277812" y="1180024"/>
            <a:ext cx="5486400" cy="161583"/>
          </a:xfrm>
          <a:prstGeom prst="rect">
            <a:avLst/>
          </a:prstGeom>
          <a:solidFill>
            <a:schemeClr val="bg1"/>
          </a:solidFill>
        </p:spPr>
        <p:txBody>
          <a:bodyPr wrap="square" lIns="0" tIns="0" rIns="0" bIns="0" rtlCol="0">
            <a:spAutoFit/>
          </a:bodyPr>
          <a:lstStyle/>
          <a:p>
            <a:pPr>
              <a:spcBef>
                <a:spcPts val="500"/>
              </a:spcBef>
            </a:pPr>
            <a:r>
              <a:rPr lang="en-US" sz="1050" b="1" dirty="0"/>
              <a:t>Steps to Create an Evidence-Based Hiring Process</a:t>
            </a:r>
          </a:p>
        </p:txBody>
      </p:sp>
      <p:sp>
        <p:nvSpPr>
          <p:cNvPr id="18" name="Rectangle 17">
            <a:extLst>
              <a:ext uri="{FF2B5EF4-FFF2-40B4-BE49-F238E27FC236}">
                <a16:creationId xmlns:a16="http://schemas.microsoft.com/office/drawing/2014/main" id="{FFADE629-9278-486B-B7A3-67ADAACC43C3}"/>
              </a:ext>
            </a:extLst>
          </p:cNvPr>
          <p:cNvSpPr/>
          <p:nvPr/>
        </p:nvSpPr>
        <p:spPr bwMode="gray">
          <a:xfrm>
            <a:off x="279003" y="1707409"/>
            <a:ext cx="1828800" cy="27432"/>
          </a:xfrm>
          <a:prstGeom prst="rect">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21" name="Rectangle 20">
            <a:extLst>
              <a:ext uri="{FF2B5EF4-FFF2-40B4-BE49-F238E27FC236}">
                <a16:creationId xmlns:a16="http://schemas.microsoft.com/office/drawing/2014/main" id="{B93D7D9F-AE84-478C-86C2-00E6CB07FF42}"/>
              </a:ext>
            </a:extLst>
          </p:cNvPr>
          <p:cNvSpPr/>
          <p:nvPr/>
        </p:nvSpPr>
        <p:spPr bwMode="gray">
          <a:xfrm>
            <a:off x="2286807" y="1707409"/>
            <a:ext cx="1828800" cy="27432"/>
          </a:xfrm>
          <a:prstGeom prst="rect">
            <a:avLst/>
          </a:prstGeom>
          <a:solidFill>
            <a:schemeClr val="accent1"/>
          </a:solidFill>
          <a:ln w="127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22" name="Rectangle 21">
            <a:extLst>
              <a:ext uri="{FF2B5EF4-FFF2-40B4-BE49-F238E27FC236}">
                <a16:creationId xmlns:a16="http://schemas.microsoft.com/office/drawing/2014/main" id="{FD7029FF-60F4-440E-8D2B-312A5B71F652}"/>
              </a:ext>
            </a:extLst>
          </p:cNvPr>
          <p:cNvSpPr/>
          <p:nvPr/>
        </p:nvSpPr>
        <p:spPr bwMode="gray">
          <a:xfrm>
            <a:off x="4294611" y="1707409"/>
            <a:ext cx="1828800" cy="27432"/>
          </a:xfrm>
          <a:prstGeom prst="rect">
            <a:avLst/>
          </a:prstGeom>
          <a:solidFill>
            <a:schemeClr val="accent1"/>
          </a:solidFill>
          <a:ln w="1270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23" name="Text Placeholder 5">
            <a:extLst>
              <a:ext uri="{FF2B5EF4-FFF2-40B4-BE49-F238E27FC236}">
                <a16:creationId xmlns:a16="http://schemas.microsoft.com/office/drawing/2014/main" id="{F6ADDC64-2C2B-482A-8F5D-9A3979EB34DF}"/>
              </a:ext>
            </a:extLst>
          </p:cNvPr>
          <p:cNvSpPr txBox="1">
            <a:spLocks/>
          </p:cNvSpPr>
          <p:nvPr/>
        </p:nvSpPr>
        <p:spPr bwMode="gray">
          <a:xfrm>
            <a:off x="279003" y="2005194"/>
            <a:ext cx="1828800" cy="307777"/>
          </a:xfrm>
          <a:prstGeom prst="rect">
            <a:avLst/>
          </a:prstGeom>
        </p:spPr>
        <p:txBody>
          <a:bodyPr wrap="square" lIns="0" tIns="0" rIns="0" bIns="0">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buNone/>
            </a:pPr>
            <a:r>
              <a:rPr lang="en-US" sz="1000" b="1" dirty="0">
                <a:latin typeface="+mn-lt"/>
              </a:rPr>
              <a:t>Develop Methods to </a:t>
            </a:r>
            <a:br>
              <a:rPr lang="en-US" sz="1000" b="1" dirty="0">
                <a:latin typeface="+mn-lt"/>
              </a:rPr>
            </a:br>
            <a:r>
              <a:rPr lang="en-US" sz="1000" b="1" dirty="0">
                <a:latin typeface="+mn-lt"/>
              </a:rPr>
              <a:t>Measure, Assess Criteria </a:t>
            </a:r>
          </a:p>
        </p:txBody>
      </p:sp>
      <p:sp>
        <p:nvSpPr>
          <p:cNvPr id="24" name="Text Placeholder 31">
            <a:extLst>
              <a:ext uri="{FF2B5EF4-FFF2-40B4-BE49-F238E27FC236}">
                <a16:creationId xmlns:a16="http://schemas.microsoft.com/office/drawing/2014/main" id="{72B9CAF7-8037-4434-ABDF-9BB6434B291B}"/>
              </a:ext>
            </a:extLst>
          </p:cNvPr>
          <p:cNvSpPr txBox="1">
            <a:spLocks/>
          </p:cNvSpPr>
          <p:nvPr/>
        </p:nvSpPr>
        <p:spPr bwMode="gray">
          <a:xfrm>
            <a:off x="279003" y="2400300"/>
            <a:ext cx="1828800" cy="1374735"/>
          </a:xfrm>
          <a:prstGeom prst="rect">
            <a:avLst/>
          </a:prstGeom>
        </p:spPr>
        <p:txBody>
          <a:bodyPr wrap="square" lIns="0" tIns="0" rIns="0" bIns="0">
            <a:spAutoFit/>
          </a:bodyPr>
          <a:lstStyle>
            <a:lvl1pPr marL="1143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118872" indent="-118872"/>
            <a:r>
              <a:rPr lang="en-US" sz="900" dirty="0"/>
              <a:t>Design a process that </a:t>
            </a:r>
            <a:br>
              <a:rPr lang="en-US" sz="900" dirty="0"/>
            </a:br>
            <a:r>
              <a:rPr lang="en-US" sz="900" dirty="0"/>
              <a:t>covers priority areas across interview process </a:t>
            </a:r>
            <a:br>
              <a:rPr lang="en-US" sz="900" dirty="0"/>
            </a:br>
            <a:r>
              <a:rPr lang="en-US" sz="900" dirty="0"/>
              <a:t>touch-points</a:t>
            </a:r>
          </a:p>
          <a:p>
            <a:pPr marL="118872" indent="-118872"/>
            <a:r>
              <a:rPr lang="en-US" sz="900" dirty="0"/>
              <a:t>Create rubrics, assessment tools to ensure interviewers </a:t>
            </a:r>
            <a:br>
              <a:rPr lang="en-US" sz="900" dirty="0"/>
            </a:br>
            <a:r>
              <a:rPr lang="en-US" sz="900" dirty="0"/>
              <a:t>will assess candidate on pre-determined key criteria</a:t>
            </a:r>
          </a:p>
          <a:p>
            <a:pPr marL="118872" indent="-118872"/>
            <a:endParaRPr lang="en-US" sz="900" dirty="0"/>
          </a:p>
        </p:txBody>
      </p:sp>
      <p:sp>
        <p:nvSpPr>
          <p:cNvPr id="25" name="Text Placeholder 5">
            <a:extLst>
              <a:ext uri="{FF2B5EF4-FFF2-40B4-BE49-F238E27FC236}">
                <a16:creationId xmlns:a16="http://schemas.microsoft.com/office/drawing/2014/main" id="{B5986D95-B255-4605-8F82-9A38B4EC01F2}"/>
              </a:ext>
            </a:extLst>
          </p:cNvPr>
          <p:cNvSpPr txBox="1">
            <a:spLocks/>
          </p:cNvSpPr>
          <p:nvPr/>
        </p:nvSpPr>
        <p:spPr bwMode="gray">
          <a:xfrm>
            <a:off x="2286807" y="2005194"/>
            <a:ext cx="1828800" cy="307777"/>
          </a:xfrm>
          <a:prstGeom prst="rect">
            <a:avLst/>
          </a:prstGeom>
        </p:spPr>
        <p:txBody>
          <a:bodyPr wrap="square" lIns="0" tIns="0" rIns="0" bIns="0">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buNone/>
            </a:pPr>
            <a:r>
              <a:rPr lang="en-US" sz="1000" b="1" dirty="0">
                <a:solidFill>
                  <a:schemeClr val="accent1"/>
                </a:solidFill>
                <a:latin typeface="+mn-lt"/>
              </a:rPr>
              <a:t>Map New Criteria to Interview Activities</a:t>
            </a:r>
          </a:p>
        </p:txBody>
      </p:sp>
      <p:sp>
        <p:nvSpPr>
          <p:cNvPr id="26" name="Text Placeholder 31">
            <a:extLst>
              <a:ext uri="{FF2B5EF4-FFF2-40B4-BE49-F238E27FC236}">
                <a16:creationId xmlns:a16="http://schemas.microsoft.com/office/drawing/2014/main" id="{8F04A976-373A-43DA-AD0E-EA4BA6BD9554}"/>
              </a:ext>
            </a:extLst>
          </p:cNvPr>
          <p:cNvSpPr txBox="1">
            <a:spLocks/>
          </p:cNvSpPr>
          <p:nvPr/>
        </p:nvSpPr>
        <p:spPr bwMode="gray">
          <a:xfrm>
            <a:off x="2286807" y="2400300"/>
            <a:ext cx="1828800" cy="1033616"/>
          </a:xfrm>
          <a:prstGeom prst="rect">
            <a:avLst/>
          </a:prstGeom>
        </p:spPr>
        <p:txBody>
          <a:bodyPr wrap="square" lIns="0" tIns="0" rIns="0" bIns="0">
            <a:spAutoFit/>
          </a:bodyPr>
          <a:lstStyle>
            <a:lvl1pPr marL="1143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118872" indent="-118872"/>
            <a:r>
              <a:rPr lang="en-US" sz="900" dirty="0">
                <a:solidFill>
                  <a:schemeClr val="accent1"/>
                </a:solidFill>
              </a:rPr>
              <a:t>Develop activities, sessions that collect meaningful evidence around </a:t>
            </a:r>
            <a:br>
              <a:rPr lang="en-US" sz="900" dirty="0">
                <a:solidFill>
                  <a:schemeClr val="accent1"/>
                </a:solidFill>
              </a:rPr>
            </a:br>
            <a:r>
              <a:rPr lang="en-US" sz="900" dirty="0">
                <a:solidFill>
                  <a:schemeClr val="accent1"/>
                </a:solidFill>
              </a:rPr>
              <a:t>specific criteria</a:t>
            </a:r>
          </a:p>
          <a:p>
            <a:pPr marL="118872" indent="-118872"/>
            <a:r>
              <a:rPr lang="en-US" sz="900" dirty="0">
                <a:solidFill>
                  <a:schemeClr val="accent1"/>
                </a:solidFill>
              </a:rPr>
              <a:t>Expand beyond standard one-on-one interviews, demonstration lesson</a:t>
            </a:r>
          </a:p>
        </p:txBody>
      </p:sp>
      <p:sp>
        <p:nvSpPr>
          <p:cNvPr id="28" name="Oval 27">
            <a:extLst>
              <a:ext uri="{FF2B5EF4-FFF2-40B4-BE49-F238E27FC236}">
                <a16:creationId xmlns:a16="http://schemas.microsoft.com/office/drawing/2014/main" id="{8AC031ED-54E8-452B-80D1-19A140744EC8}"/>
              </a:ext>
            </a:extLst>
          </p:cNvPr>
          <p:cNvSpPr/>
          <p:nvPr/>
        </p:nvSpPr>
        <p:spPr bwMode="gray">
          <a:xfrm>
            <a:off x="4967609" y="1484522"/>
            <a:ext cx="482804" cy="473206"/>
          </a:xfrm>
          <a:prstGeom prst="ellipse">
            <a:avLst/>
          </a:prstGeom>
          <a:solidFill>
            <a:schemeClr val="bg1"/>
          </a:solidFill>
          <a:ln w="63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29" name="Picture 28">
            <a:extLst>
              <a:ext uri="{FF2B5EF4-FFF2-40B4-BE49-F238E27FC236}">
                <a16:creationId xmlns:a16="http://schemas.microsoft.com/office/drawing/2014/main" id="{D70B1A27-4567-4D0E-B240-BC17B57852B3}"/>
              </a:ext>
            </a:extLst>
          </p:cNvPr>
          <p:cNvPicPr>
            <a:picLocks noChangeAspect="1"/>
          </p:cNvPicPr>
          <p:nvPr/>
        </p:nvPicPr>
        <p:blipFill>
          <a:blip r:embed="rId3">
            <a:duotone>
              <a:schemeClr val="bg2">
                <a:shade val="45000"/>
                <a:satMod val="135000"/>
              </a:schemeClr>
              <a:prstClr val="white"/>
            </a:duotone>
          </a:blip>
          <a:stretch>
            <a:fillRect/>
          </a:stretch>
        </p:blipFill>
        <p:spPr>
          <a:xfrm>
            <a:off x="5051355" y="1583965"/>
            <a:ext cx="315312" cy="274320"/>
          </a:xfrm>
          <a:prstGeom prst="rect">
            <a:avLst/>
          </a:prstGeom>
        </p:spPr>
      </p:pic>
      <p:grpSp>
        <p:nvGrpSpPr>
          <p:cNvPr id="30" name="Group 29">
            <a:extLst>
              <a:ext uri="{FF2B5EF4-FFF2-40B4-BE49-F238E27FC236}">
                <a16:creationId xmlns:a16="http://schemas.microsoft.com/office/drawing/2014/main" id="{14B21D25-98A6-4DFC-9D07-9979B640F987}"/>
              </a:ext>
            </a:extLst>
          </p:cNvPr>
          <p:cNvGrpSpPr/>
          <p:nvPr/>
        </p:nvGrpSpPr>
        <p:grpSpPr>
          <a:xfrm>
            <a:off x="952001" y="1484522"/>
            <a:ext cx="482804" cy="473206"/>
            <a:chOff x="2960189" y="1484522"/>
            <a:chExt cx="482804" cy="473206"/>
          </a:xfrm>
        </p:grpSpPr>
        <p:sp>
          <p:nvSpPr>
            <p:cNvPr id="31" name="Oval 30">
              <a:extLst>
                <a:ext uri="{FF2B5EF4-FFF2-40B4-BE49-F238E27FC236}">
                  <a16:creationId xmlns:a16="http://schemas.microsoft.com/office/drawing/2014/main" id="{1BF5A354-34AF-4718-B932-91231EFFA089}"/>
                </a:ext>
              </a:extLst>
            </p:cNvPr>
            <p:cNvSpPr/>
            <p:nvPr/>
          </p:nvSpPr>
          <p:spPr bwMode="gray">
            <a:xfrm>
              <a:off x="2960189" y="1484522"/>
              <a:ext cx="482804" cy="473206"/>
            </a:xfrm>
            <a:prstGeom prst="ellipse">
              <a:avLst/>
            </a:prstGeom>
            <a:solidFill>
              <a:schemeClr val="bg1"/>
            </a:solidFill>
            <a:ln w="6350">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32" name="Picture 31">
              <a:extLst>
                <a:ext uri="{FF2B5EF4-FFF2-40B4-BE49-F238E27FC236}">
                  <a16:creationId xmlns:a16="http://schemas.microsoft.com/office/drawing/2014/main" id="{EAD17123-1DF2-4865-8982-32070F84BBFE}"/>
                </a:ext>
              </a:extLst>
            </p:cNvPr>
            <p:cNvPicPr>
              <a:picLocks noChangeAspect="1"/>
            </p:cNvPicPr>
            <p:nvPr/>
          </p:nvPicPr>
          <p:blipFill>
            <a:blip r:embed="rId4"/>
            <a:stretch>
              <a:fillRect/>
            </a:stretch>
          </p:blipFill>
          <p:spPr>
            <a:xfrm>
              <a:off x="3089577" y="1583965"/>
              <a:ext cx="224028" cy="274320"/>
            </a:xfrm>
            <a:prstGeom prst="rect">
              <a:avLst/>
            </a:prstGeom>
          </p:spPr>
        </p:pic>
      </p:grpSp>
      <p:sp>
        <p:nvSpPr>
          <p:cNvPr id="34" name="Oval 33">
            <a:extLst>
              <a:ext uri="{FF2B5EF4-FFF2-40B4-BE49-F238E27FC236}">
                <a16:creationId xmlns:a16="http://schemas.microsoft.com/office/drawing/2014/main" id="{AC93306B-5E5D-407B-9BC8-7B244C405C96}"/>
              </a:ext>
            </a:extLst>
          </p:cNvPr>
          <p:cNvSpPr/>
          <p:nvPr/>
        </p:nvSpPr>
        <p:spPr bwMode="gray">
          <a:xfrm>
            <a:off x="2959805" y="1484522"/>
            <a:ext cx="482804" cy="473206"/>
          </a:xfrm>
          <a:prstGeom prst="ellipse">
            <a:avLst/>
          </a:prstGeom>
          <a:solidFill>
            <a:schemeClr val="bg1"/>
          </a:solidFill>
          <a:ln w="6350">
            <a:solidFill>
              <a:schemeClr val="accent1"/>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35" name="Picture 34">
            <a:extLst>
              <a:ext uri="{FF2B5EF4-FFF2-40B4-BE49-F238E27FC236}">
                <a16:creationId xmlns:a16="http://schemas.microsoft.com/office/drawing/2014/main" id="{A7531406-48C6-4620-8A64-B4E7A192DD60}"/>
              </a:ext>
            </a:extLst>
          </p:cNvPr>
          <p:cNvPicPr>
            <a:picLocks noChangeAspect="1"/>
          </p:cNvPicPr>
          <p:nvPr/>
        </p:nvPicPr>
        <p:blipFill>
          <a:blip r:embed="rId5">
            <a:duotone>
              <a:schemeClr val="bg2">
                <a:shade val="45000"/>
                <a:satMod val="135000"/>
              </a:schemeClr>
              <a:prstClr val="white"/>
            </a:duotone>
          </a:blip>
          <a:stretch>
            <a:fillRect/>
          </a:stretch>
        </p:blipFill>
        <p:spPr>
          <a:xfrm>
            <a:off x="3042946" y="1583965"/>
            <a:ext cx="316523" cy="274320"/>
          </a:xfrm>
          <a:prstGeom prst="rect">
            <a:avLst/>
          </a:prstGeom>
        </p:spPr>
      </p:pic>
      <p:sp>
        <p:nvSpPr>
          <p:cNvPr id="36" name="Text Placeholder 12">
            <a:extLst>
              <a:ext uri="{FF2B5EF4-FFF2-40B4-BE49-F238E27FC236}">
                <a16:creationId xmlns:a16="http://schemas.microsoft.com/office/drawing/2014/main" id="{8F3DB779-88AD-449F-A644-49F7F048BE4B}"/>
              </a:ext>
            </a:extLst>
          </p:cNvPr>
          <p:cNvSpPr txBox="1">
            <a:spLocks/>
          </p:cNvSpPr>
          <p:nvPr/>
        </p:nvSpPr>
        <p:spPr bwMode="gray">
          <a:xfrm>
            <a:off x="4294611" y="2400300"/>
            <a:ext cx="1828800" cy="756617"/>
          </a:xfrm>
          <a:prstGeom prst="rect">
            <a:avLst/>
          </a:prstGeom>
        </p:spPr>
        <p:txBody>
          <a:bodyPr wrap="square" lIns="0" tIns="0" rIns="0" bIns="0">
            <a:spAutoFit/>
          </a:bodyPr>
          <a:lstStyle>
            <a:defPPr>
              <a:defRPr lang="en-US"/>
            </a:defPPr>
            <a:lvl1pPr marL="118872" indent="-118872" defTabSz="640080">
              <a:spcBef>
                <a:spcPts val="500"/>
              </a:spcBef>
              <a:buFont typeface="Arial" pitchFamily="34" charset="0"/>
              <a:buChar char="•"/>
              <a:defRPr sz="900" baseline="0">
                <a:solidFill>
                  <a:schemeClr val="accent1"/>
                </a:solidFill>
              </a:defRPr>
            </a:lvl1pPr>
            <a:lvl2pPr marL="228600" indent="-114300" defTabSz="640080">
              <a:spcBef>
                <a:spcPts val="500"/>
              </a:spcBef>
              <a:buFont typeface="Arial" pitchFamily="34" charset="0"/>
              <a:buChar char="–"/>
              <a:defRPr sz="1000"/>
            </a:lvl2pPr>
            <a:lvl3pPr marL="342900" indent="-114300" defTabSz="640080">
              <a:spcBef>
                <a:spcPts val="500"/>
              </a:spcBef>
              <a:buFont typeface="Arial" pitchFamily="34" charset="0"/>
              <a:buChar char="•"/>
              <a:defRPr sz="1000"/>
            </a:lvl3pPr>
            <a:lvl4pPr marL="457200" indent="-114300" defTabSz="640080">
              <a:spcBef>
                <a:spcPts val="500"/>
              </a:spcBef>
              <a:buFont typeface="Arial" pitchFamily="34" charset="0"/>
              <a:buChar char="–"/>
              <a:defRPr sz="1000"/>
            </a:lvl4pPr>
            <a:lvl5pPr marL="571500" indent="-114300" defTabSz="640080">
              <a:spcBef>
                <a:spcPts val="500"/>
              </a:spcBef>
              <a:buFont typeface="Arial" pitchFamily="34" charset="0"/>
              <a:buChar char="•"/>
              <a:defRPr sz="1000" baseline="0"/>
            </a:lvl5pPr>
            <a:lvl6pPr marL="1760220" indent="-160020" defTabSz="640080">
              <a:spcBef>
                <a:spcPct val="20000"/>
              </a:spcBef>
              <a:buFont typeface="Arial" pitchFamily="34" charset="0"/>
              <a:buChar char="•"/>
              <a:defRPr sz="1400"/>
            </a:lvl6pPr>
            <a:lvl7pPr marL="2080260" indent="-160020" defTabSz="640080">
              <a:spcBef>
                <a:spcPct val="20000"/>
              </a:spcBef>
              <a:buFont typeface="Arial" pitchFamily="34" charset="0"/>
              <a:buChar char="•"/>
              <a:defRPr sz="1400"/>
            </a:lvl7pPr>
            <a:lvl8pPr marL="2400300" indent="-160020" defTabSz="640080">
              <a:spcBef>
                <a:spcPct val="20000"/>
              </a:spcBef>
              <a:buFont typeface="Arial" pitchFamily="34" charset="0"/>
              <a:buChar char="•"/>
              <a:defRPr sz="1400"/>
            </a:lvl8pPr>
            <a:lvl9pPr marL="2720340" indent="-160020" defTabSz="640080">
              <a:spcBef>
                <a:spcPct val="20000"/>
              </a:spcBef>
              <a:buFont typeface="Arial" pitchFamily="34" charset="0"/>
              <a:buChar char="•"/>
              <a:defRPr sz="1400"/>
            </a:lvl9pPr>
          </a:lstStyle>
          <a:p>
            <a:r>
              <a:rPr lang="en-US" dirty="0"/>
              <a:t>Document hiring process, provide tools, guidance to support key activities</a:t>
            </a:r>
          </a:p>
          <a:p>
            <a:r>
              <a:rPr lang="en-US" dirty="0"/>
              <a:t>Train interviewers on standard hiring process</a:t>
            </a:r>
          </a:p>
        </p:txBody>
      </p:sp>
      <p:sp>
        <p:nvSpPr>
          <p:cNvPr id="37" name="Text Placeholder 3">
            <a:extLst>
              <a:ext uri="{FF2B5EF4-FFF2-40B4-BE49-F238E27FC236}">
                <a16:creationId xmlns:a16="http://schemas.microsoft.com/office/drawing/2014/main" id="{952706CE-FA1F-4D60-9BCF-A344D8AF3F34}"/>
              </a:ext>
            </a:extLst>
          </p:cNvPr>
          <p:cNvSpPr txBox="1">
            <a:spLocks/>
          </p:cNvSpPr>
          <p:nvPr/>
        </p:nvSpPr>
        <p:spPr bwMode="gray">
          <a:xfrm>
            <a:off x="4294611" y="2005194"/>
            <a:ext cx="1828800" cy="323165"/>
          </a:xfrm>
          <a:prstGeom prst="rect">
            <a:avLst/>
          </a:prstGeom>
        </p:spPr>
        <p:txBody>
          <a:bodyPr vert="horz" wrap="square"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1050" b="1" dirty="0">
                <a:solidFill>
                  <a:schemeClr val="accent1"/>
                </a:solidFill>
              </a:rPr>
              <a:t>Create Documented Hiring Process</a:t>
            </a:r>
          </a:p>
        </p:txBody>
      </p:sp>
    </p:spTree>
    <p:extLst>
      <p:ext uri="{BB962C8B-B14F-4D97-AF65-F5344CB8AC3E}">
        <p14:creationId xmlns:p14="http://schemas.microsoft.com/office/powerpoint/2010/main" val="10152104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37F956D8-AD2D-4EBB-A92A-79E2A0A66245}"/>
              </a:ext>
            </a:extLst>
          </p:cNvPr>
          <p:cNvSpPr>
            <a:spLocks noGrp="1"/>
          </p:cNvSpPr>
          <p:nvPr>
            <p:ph type="body" sz="quarter" idx="15"/>
          </p:nvPr>
        </p:nvSpPr>
        <p:spPr>
          <a:xfrm>
            <a:off x="280195" y="640267"/>
            <a:ext cx="5842794" cy="184666"/>
          </a:xfrm>
        </p:spPr>
        <p:txBody>
          <a:bodyPr/>
          <a:lstStyle/>
          <a:p>
            <a:r>
              <a:rPr lang="en-US" dirty="0"/>
              <a:t>Interview Day Fails to Make the Most of Multiple Candidate Interactions</a:t>
            </a:r>
          </a:p>
        </p:txBody>
      </p:sp>
      <p:sp>
        <p:nvSpPr>
          <p:cNvPr id="3" name="Text Placeholder 2">
            <a:extLst>
              <a:ext uri="{FF2B5EF4-FFF2-40B4-BE49-F238E27FC236}">
                <a16:creationId xmlns:a16="http://schemas.microsoft.com/office/drawing/2014/main" id="{2252B4DA-F237-436C-9692-0EF5A4D19FB3}"/>
              </a:ext>
            </a:extLst>
          </p:cNvPr>
          <p:cNvSpPr>
            <a:spLocks noGrp="1"/>
          </p:cNvSpPr>
          <p:nvPr>
            <p:ph type="body" sz="quarter" idx="16"/>
          </p:nvPr>
        </p:nvSpPr>
        <p:spPr/>
        <p:txBody>
          <a:bodyPr/>
          <a:lstStyle/>
          <a:p>
            <a:endParaRPr lang="en-US" dirty="0"/>
          </a:p>
        </p:txBody>
      </p:sp>
      <p:sp>
        <p:nvSpPr>
          <p:cNvPr id="5" name="Text Placeholder 4">
            <a:extLst>
              <a:ext uri="{FF2B5EF4-FFF2-40B4-BE49-F238E27FC236}">
                <a16:creationId xmlns:a16="http://schemas.microsoft.com/office/drawing/2014/main" id="{FF75114A-A65A-4269-87FC-09BB9D080935}"/>
              </a:ext>
            </a:extLst>
          </p:cNvPr>
          <p:cNvSpPr>
            <a:spLocks noGrp="1"/>
          </p:cNvSpPr>
          <p:nvPr>
            <p:ph type="body" sz="quarter" idx="19"/>
          </p:nvPr>
        </p:nvSpPr>
        <p:spPr/>
        <p:txBody>
          <a:bodyPr/>
          <a:lstStyle/>
          <a:p>
            <a:endParaRPr lang="en-US" dirty="0"/>
          </a:p>
        </p:txBody>
      </p:sp>
      <p:sp>
        <p:nvSpPr>
          <p:cNvPr id="6" name="Title 5">
            <a:extLst>
              <a:ext uri="{FF2B5EF4-FFF2-40B4-BE49-F238E27FC236}">
                <a16:creationId xmlns:a16="http://schemas.microsoft.com/office/drawing/2014/main" id="{0B44651B-3452-4C44-A42F-BF1ECCB33D0B}"/>
              </a:ext>
            </a:extLst>
          </p:cNvPr>
          <p:cNvSpPr>
            <a:spLocks noGrp="1"/>
          </p:cNvSpPr>
          <p:nvPr>
            <p:ph type="title"/>
          </p:nvPr>
        </p:nvSpPr>
        <p:spPr>
          <a:xfrm>
            <a:off x="280194" y="317005"/>
            <a:ext cx="5486400" cy="249299"/>
          </a:xfrm>
        </p:spPr>
        <p:txBody>
          <a:bodyPr/>
          <a:lstStyle/>
          <a:p>
            <a:r>
              <a:rPr lang="en-US" dirty="0"/>
              <a:t>All the Right Pieces, But Still Falling Short</a:t>
            </a:r>
          </a:p>
        </p:txBody>
      </p:sp>
      <p:sp>
        <p:nvSpPr>
          <p:cNvPr id="89" name="Text Placeholder 11">
            <a:extLst>
              <a:ext uri="{FF2B5EF4-FFF2-40B4-BE49-F238E27FC236}">
                <a16:creationId xmlns:a16="http://schemas.microsoft.com/office/drawing/2014/main" id="{24415024-79B2-4D82-A989-6DA882B2A16D}"/>
              </a:ext>
            </a:extLst>
          </p:cNvPr>
          <p:cNvSpPr>
            <a:spLocks noGrp="1"/>
          </p:cNvSpPr>
          <p:nvPr>
            <p:ph type="body" sz="quarter" idx="18"/>
          </p:nvPr>
        </p:nvSpPr>
        <p:spPr>
          <a:xfrm>
            <a:off x="5148263" y="4446588"/>
            <a:ext cx="1252537" cy="354012"/>
          </a:xfrm>
        </p:spPr>
        <p:txBody>
          <a:bodyPr/>
          <a:lstStyle/>
          <a:p>
            <a:r>
              <a:rPr lang="en-US" dirty="0"/>
              <a:t>Source: EAB interviews and analysis.</a:t>
            </a:r>
          </a:p>
        </p:txBody>
      </p:sp>
      <p:sp>
        <p:nvSpPr>
          <p:cNvPr id="65" name="TextBox 64">
            <a:extLst>
              <a:ext uri="{FF2B5EF4-FFF2-40B4-BE49-F238E27FC236}">
                <a16:creationId xmlns:a16="http://schemas.microsoft.com/office/drawing/2014/main" id="{B3BF34C5-EF13-45C9-AC57-C86B9BB08C6B}"/>
              </a:ext>
            </a:extLst>
          </p:cNvPr>
          <p:cNvSpPr txBox="1"/>
          <p:nvPr/>
        </p:nvSpPr>
        <p:spPr bwMode="gray">
          <a:xfrm>
            <a:off x="291660" y="1035526"/>
            <a:ext cx="2321940" cy="307777"/>
          </a:xfrm>
          <a:prstGeom prst="rect">
            <a:avLst/>
          </a:prstGeom>
          <a:noFill/>
        </p:spPr>
        <p:txBody>
          <a:bodyPr wrap="square" lIns="0" tIns="0" rIns="0" bIns="0" rtlCol="0">
            <a:spAutoFit/>
          </a:bodyPr>
          <a:lstStyle/>
          <a:p>
            <a:r>
              <a:rPr lang="en-US" sz="1000" b="1" dirty="0"/>
              <a:t>Typical On-Campus Interview Day Incorporates Right Pieces…</a:t>
            </a:r>
          </a:p>
        </p:txBody>
      </p:sp>
      <p:sp>
        <p:nvSpPr>
          <p:cNvPr id="64" name="TextBox 63">
            <a:extLst>
              <a:ext uri="{FF2B5EF4-FFF2-40B4-BE49-F238E27FC236}">
                <a16:creationId xmlns:a16="http://schemas.microsoft.com/office/drawing/2014/main" id="{AE7CFDC1-8D00-4851-8819-893A0768FDF2}"/>
              </a:ext>
            </a:extLst>
          </p:cNvPr>
          <p:cNvSpPr txBox="1"/>
          <p:nvPr/>
        </p:nvSpPr>
        <p:spPr bwMode="gray">
          <a:xfrm>
            <a:off x="1699200" y="3002823"/>
            <a:ext cx="914400" cy="276999"/>
          </a:xfrm>
          <a:prstGeom prst="rect">
            <a:avLst/>
          </a:prstGeom>
          <a:noFill/>
        </p:spPr>
        <p:txBody>
          <a:bodyPr wrap="square" lIns="0" tIns="0" rIns="0" bIns="0" rtlCol="0">
            <a:spAutoFit/>
          </a:bodyPr>
          <a:lstStyle/>
          <a:p>
            <a:pPr algn="ctr">
              <a:spcBef>
                <a:spcPts val="500"/>
              </a:spcBef>
            </a:pPr>
            <a:r>
              <a:rPr lang="en-US" sz="900" dirty="0"/>
              <a:t>Lunch with Faculty</a:t>
            </a:r>
          </a:p>
        </p:txBody>
      </p:sp>
      <p:pic>
        <p:nvPicPr>
          <p:cNvPr id="66" name="Picture 65">
            <a:extLst>
              <a:ext uri="{FF2B5EF4-FFF2-40B4-BE49-F238E27FC236}">
                <a16:creationId xmlns:a16="http://schemas.microsoft.com/office/drawing/2014/main" id="{17629096-BFAD-46E2-BA0D-EB4167E2E418}"/>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bwMode="gray">
          <a:xfrm>
            <a:off x="1879862" y="2701662"/>
            <a:ext cx="548640" cy="230429"/>
          </a:xfrm>
          <a:prstGeom prst="rect">
            <a:avLst/>
          </a:prstGeom>
        </p:spPr>
      </p:pic>
      <p:grpSp>
        <p:nvGrpSpPr>
          <p:cNvPr id="13" name="Group 12">
            <a:extLst>
              <a:ext uri="{FF2B5EF4-FFF2-40B4-BE49-F238E27FC236}">
                <a16:creationId xmlns:a16="http://schemas.microsoft.com/office/drawing/2014/main" id="{34F7C628-1F26-4547-90DC-00D33E9D860F}"/>
              </a:ext>
            </a:extLst>
          </p:cNvPr>
          <p:cNvGrpSpPr/>
          <p:nvPr/>
        </p:nvGrpSpPr>
        <p:grpSpPr>
          <a:xfrm>
            <a:off x="3378527" y="1574601"/>
            <a:ext cx="2391302" cy="547529"/>
            <a:chOff x="3378527" y="1574788"/>
            <a:chExt cx="2391302" cy="547529"/>
          </a:xfrm>
        </p:grpSpPr>
        <p:sp>
          <p:nvSpPr>
            <p:cNvPr id="39" name="Text Placeholder 1">
              <a:extLst>
                <a:ext uri="{FF2B5EF4-FFF2-40B4-BE49-F238E27FC236}">
                  <a16:creationId xmlns:a16="http://schemas.microsoft.com/office/drawing/2014/main" id="{656311A9-B01D-4A2C-99A1-1674BCF84685}"/>
                </a:ext>
              </a:extLst>
            </p:cNvPr>
            <p:cNvSpPr txBox="1">
              <a:spLocks/>
            </p:cNvSpPr>
            <p:nvPr/>
          </p:nvSpPr>
          <p:spPr bwMode="gray">
            <a:xfrm>
              <a:off x="3758149" y="1642699"/>
              <a:ext cx="2011680" cy="479618"/>
            </a:xfrm>
            <a:prstGeom prst="rect">
              <a:avLst/>
            </a:prstGeom>
          </p:spPr>
          <p:txBody>
            <a:bodyPr vert="horz" wrap="square" lIns="0" tIns="0" rIns="0" bIns="0" rtlCol="0" anchor="t" anchorCtr="0">
              <a:spAutoFit/>
            </a:bodyPr>
            <a:lstStyle>
              <a:lvl1pPr marL="118872" indent="-115888" algn="l" defTabSz="640080" rtl="0" eaLnBrk="1" latinLnBrk="0" hangingPunct="1">
                <a:spcBef>
                  <a:spcPts val="200"/>
                </a:spcBef>
                <a:buSzPct val="100000"/>
                <a:buFont typeface="+mj-lt"/>
                <a:buAutoNum type="arabicParenR"/>
                <a:defRPr sz="5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2984" indent="0">
                <a:spcBef>
                  <a:spcPts val="500"/>
                </a:spcBef>
                <a:buNone/>
              </a:pPr>
              <a:r>
                <a:rPr lang="en-US" sz="900" b="1" dirty="0"/>
                <a:t>Repetitive</a:t>
              </a:r>
            </a:p>
            <a:p>
              <a:pPr marL="2984" indent="0">
                <a:spcBef>
                  <a:spcPts val="500"/>
                </a:spcBef>
                <a:buNone/>
              </a:pPr>
              <a:r>
                <a:rPr lang="en-US" sz="900" dirty="0"/>
                <a:t>Redundant questioning limits the amount of information gathered  </a:t>
              </a:r>
            </a:p>
          </p:txBody>
        </p:sp>
        <p:sp>
          <p:nvSpPr>
            <p:cNvPr id="54" name="Multiply 26">
              <a:extLst>
                <a:ext uri="{FF2B5EF4-FFF2-40B4-BE49-F238E27FC236}">
                  <a16:creationId xmlns:a16="http://schemas.microsoft.com/office/drawing/2014/main" id="{4A6B04C2-C8E1-4513-9CC4-AB9C8EF290C9}"/>
                </a:ext>
              </a:extLst>
            </p:cNvPr>
            <p:cNvSpPr/>
            <p:nvPr/>
          </p:nvSpPr>
          <p:spPr bwMode="gray">
            <a:xfrm>
              <a:off x="3378527" y="1574788"/>
              <a:ext cx="274320" cy="274320"/>
            </a:xfrm>
            <a:prstGeom prst="mathMultiply">
              <a:avLst/>
            </a:prstGeom>
            <a:solidFill>
              <a:schemeClr val="tx2"/>
            </a:solid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463675">
                <a:spcBef>
                  <a:spcPts val="300"/>
                </a:spcBef>
              </a:pPr>
              <a:endParaRPr lang="en-US" sz="900" dirty="0">
                <a:solidFill>
                  <a:schemeClr val="bg2"/>
                </a:solidFill>
              </a:endParaRPr>
            </a:p>
          </p:txBody>
        </p:sp>
      </p:grpSp>
      <p:grpSp>
        <p:nvGrpSpPr>
          <p:cNvPr id="12" name="Group 11">
            <a:extLst>
              <a:ext uri="{FF2B5EF4-FFF2-40B4-BE49-F238E27FC236}">
                <a16:creationId xmlns:a16="http://schemas.microsoft.com/office/drawing/2014/main" id="{D881ECC4-72C8-440D-94D4-CAF23F00CFF1}"/>
              </a:ext>
            </a:extLst>
          </p:cNvPr>
          <p:cNvGrpSpPr/>
          <p:nvPr/>
        </p:nvGrpSpPr>
        <p:grpSpPr>
          <a:xfrm>
            <a:off x="3378527" y="2499191"/>
            <a:ext cx="2391302" cy="686029"/>
            <a:chOff x="3378527" y="2498863"/>
            <a:chExt cx="2391302" cy="686029"/>
          </a:xfrm>
        </p:grpSpPr>
        <p:sp>
          <p:nvSpPr>
            <p:cNvPr id="52" name="Text Placeholder 1">
              <a:extLst>
                <a:ext uri="{FF2B5EF4-FFF2-40B4-BE49-F238E27FC236}">
                  <a16:creationId xmlns:a16="http://schemas.microsoft.com/office/drawing/2014/main" id="{C6A5EC34-BE05-415C-B6F2-F3194E3F43F6}"/>
                </a:ext>
              </a:extLst>
            </p:cNvPr>
            <p:cNvSpPr txBox="1">
              <a:spLocks/>
            </p:cNvSpPr>
            <p:nvPr/>
          </p:nvSpPr>
          <p:spPr bwMode="gray">
            <a:xfrm>
              <a:off x="3758149" y="2566774"/>
              <a:ext cx="2011680" cy="618118"/>
            </a:xfrm>
            <a:prstGeom prst="rect">
              <a:avLst/>
            </a:prstGeom>
          </p:spPr>
          <p:txBody>
            <a:bodyPr vert="horz" wrap="square" lIns="0" tIns="0" rIns="0" bIns="0" rtlCol="0" anchor="t" anchorCtr="0">
              <a:spAutoFit/>
            </a:bodyPr>
            <a:lstStyle>
              <a:lvl1pPr marL="118872" indent="-115888" algn="l" defTabSz="640080" rtl="0" eaLnBrk="1" latinLnBrk="0" hangingPunct="1">
                <a:spcBef>
                  <a:spcPts val="200"/>
                </a:spcBef>
                <a:buSzPct val="100000"/>
                <a:buFont typeface="+mj-lt"/>
                <a:buAutoNum type="arabicParenR"/>
                <a:defRPr sz="5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2984" indent="0">
                <a:spcBef>
                  <a:spcPts val="500"/>
                </a:spcBef>
                <a:buNone/>
              </a:pPr>
              <a:r>
                <a:rPr lang="en-US" sz="900" b="1" dirty="0"/>
                <a:t>Variable</a:t>
              </a:r>
            </a:p>
            <a:p>
              <a:pPr marL="2984" indent="0">
                <a:spcBef>
                  <a:spcPts val="500"/>
                </a:spcBef>
                <a:buNone/>
              </a:pPr>
              <a:r>
                <a:rPr lang="en-US" sz="900" dirty="0"/>
                <a:t>Unwritten, uncoordinated interview protocols lead to gaps in topics covered</a:t>
              </a:r>
            </a:p>
          </p:txBody>
        </p:sp>
        <p:sp>
          <p:nvSpPr>
            <p:cNvPr id="56" name="Multiply 27">
              <a:extLst>
                <a:ext uri="{FF2B5EF4-FFF2-40B4-BE49-F238E27FC236}">
                  <a16:creationId xmlns:a16="http://schemas.microsoft.com/office/drawing/2014/main" id="{6676A113-3D24-41A5-AAD1-B45D5C371168}"/>
                </a:ext>
              </a:extLst>
            </p:cNvPr>
            <p:cNvSpPr/>
            <p:nvPr/>
          </p:nvSpPr>
          <p:spPr bwMode="gray">
            <a:xfrm>
              <a:off x="3378527" y="2498863"/>
              <a:ext cx="274320" cy="274320"/>
            </a:xfrm>
            <a:prstGeom prst="mathMultiply">
              <a:avLst/>
            </a:prstGeom>
            <a:solidFill>
              <a:schemeClr val="tx2"/>
            </a:solid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463675">
                <a:spcBef>
                  <a:spcPts val="300"/>
                </a:spcBef>
              </a:pPr>
              <a:endParaRPr lang="en-US" sz="900" dirty="0">
                <a:solidFill>
                  <a:schemeClr val="bg2"/>
                </a:solidFill>
              </a:endParaRPr>
            </a:p>
          </p:txBody>
        </p:sp>
      </p:grpSp>
      <p:sp>
        <p:nvSpPr>
          <p:cNvPr id="78" name="TextBox 77">
            <a:extLst>
              <a:ext uri="{FF2B5EF4-FFF2-40B4-BE49-F238E27FC236}">
                <a16:creationId xmlns:a16="http://schemas.microsoft.com/office/drawing/2014/main" id="{C1A24749-48DC-4E12-B40E-616556BF4C7E}"/>
              </a:ext>
            </a:extLst>
          </p:cNvPr>
          <p:cNvSpPr txBox="1"/>
          <p:nvPr/>
        </p:nvSpPr>
        <p:spPr bwMode="gray">
          <a:xfrm>
            <a:off x="369555" y="2004758"/>
            <a:ext cx="914400" cy="276999"/>
          </a:xfrm>
          <a:prstGeom prst="rect">
            <a:avLst/>
          </a:prstGeom>
          <a:noFill/>
        </p:spPr>
        <p:txBody>
          <a:bodyPr wrap="square" lIns="0" tIns="0" rIns="0" bIns="0" rtlCol="0">
            <a:spAutoFit/>
          </a:bodyPr>
          <a:lstStyle/>
          <a:p>
            <a:pPr algn="ctr">
              <a:spcBef>
                <a:spcPts val="500"/>
              </a:spcBef>
            </a:pPr>
            <a:r>
              <a:rPr lang="en-US" sz="900" dirty="0"/>
              <a:t>Tour of </a:t>
            </a:r>
            <a:br>
              <a:rPr lang="en-US" sz="900" dirty="0"/>
            </a:br>
            <a:r>
              <a:rPr lang="en-US" sz="900" dirty="0"/>
              <a:t>Campus</a:t>
            </a:r>
          </a:p>
        </p:txBody>
      </p:sp>
      <p:pic>
        <p:nvPicPr>
          <p:cNvPr id="8" name="Picture 7">
            <a:extLst>
              <a:ext uri="{FF2B5EF4-FFF2-40B4-BE49-F238E27FC236}">
                <a16:creationId xmlns:a16="http://schemas.microsoft.com/office/drawing/2014/main" id="{2C8EF200-90EA-46DF-ADDF-FBFA1F3CE40D}"/>
              </a:ext>
            </a:extLst>
          </p:cNvPr>
          <p:cNvPicPr>
            <a:picLocks noChangeAspect="1"/>
          </p:cNvPicPr>
          <p:nvPr/>
        </p:nvPicPr>
        <p:blipFill>
          <a:blip r:embed="rId3"/>
          <a:stretch>
            <a:fillRect/>
          </a:stretch>
        </p:blipFill>
        <p:spPr>
          <a:xfrm>
            <a:off x="682408" y="1574601"/>
            <a:ext cx="288694" cy="365760"/>
          </a:xfrm>
          <a:prstGeom prst="rect">
            <a:avLst/>
          </a:prstGeom>
        </p:spPr>
      </p:pic>
      <p:grpSp>
        <p:nvGrpSpPr>
          <p:cNvPr id="11" name="Group 10">
            <a:extLst>
              <a:ext uri="{FF2B5EF4-FFF2-40B4-BE49-F238E27FC236}">
                <a16:creationId xmlns:a16="http://schemas.microsoft.com/office/drawing/2014/main" id="{98C8AAFE-12AC-4504-858B-C2B3F1B617EB}"/>
              </a:ext>
            </a:extLst>
          </p:cNvPr>
          <p:cNvGrpSpPr/>
          <p:nvPr/>
        </p:nvGrpSpPr>
        <p:grpSpPr>
          <a:xfrm>
            <a:off x="3378527" y="3562280"/>
            <a:ext cx="2391302" cy="686028"/>
            <a:chOff x="3378527" y="3562280"/>
            <a:chExt cx="2391302" cy="686028"/>
          </a:xfrm>
        </p:grpSpPr>
        <p:sp>
          <p:nvSpPr>
            <p:cNvPr id="50" name="Text Placeholder 1">
              <a:extLst>
                <a:ext uri="{FF2B5EF4-FFF2-40B4-BE49-F238E27FC236}">
                  <a16:creationId xmlns:a16="http://schemas.microsoft.com/office/drawing/2014/main" id="{223B408E-7202-4778-9873-9774AE7779FC}"/>
                </a:ext>
              </a:extLst>
            </p:cNvPr>
            <p:cNvSpPr txBox="1">
              <a:spLocks/>
            </p:cNvSpPr>
            <p:nvPr/>
          </p:nvSpPr>
          <p:spPr bwMode="gray">
            <a:xfrm>
              <a:off x="3758149" y="3630190"/>
              <a:ext cx="2011680" cy="618118"/>
            </a:xfrm>
            <a:prstGeom prst="rect">
              <a:avLst/>
            </a:prstGeom>
          </p:spPr>
          <p:txBody>
            <a:bodyPr vert="horz" wrap="square" lIns="0" tIns="0" rIns="0" bIns="0" rtlCol="0" anchor="t" anchorCtr="0">
              <a:spAutoFit/>
            </a:bodyPr>
            <a:lstStyle>
              <a:lvl1pPr marL="118872" indent="-115888" algn="l" defTabSz="640080" rtl="0" eaLnBrk="1" latinLnBrk="0" hangingPunct="1">
                <a:spcBef>
                  <a:spcPts val="200"/>
                </a:spcBef>
                <a:buSzPct val="100000"/>
                <a:buFont typeface="+mj-lt"/>
                <a:buAutoNum type="arabicParenR"/>
                <a:defRPr sz="5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8pPr>
              <a:lvl9pPr marL="1027113" indent="-112713" algn="l" defTabSz="640080" rtl="0" eaLnBrk="1" latinLnBrk="0" hangingPunct="1">
                <a:spcBef>
                  <a:spcPts val="500"/>
                </a:spcBef>
                <a:buClr>
                  <a:schemeClr val="tx1"/>
                </a:buClr>
                <a:buSzPct val="100000"/>
                <a:buFont typeface="Arial" panose="020B0604020202020204" pitchFamily="34" charset="0"/>
                <a:buChar char="•"/>
                <a:defRPr sz="900" kern="1200">
                  <a:solidFill>
                    <a:schemeClr val="tx1"/>
                  </a:solidFill>
                  <a:latin typeface="+mn-lt"/>
                  <a:ea typeface="+mn-ea"/>
                  <a:cs typeface="+mn-cs"/>
                </a:defRPr>
              </a:lvl9pPr>
            </a:lstStyle>
            <a:p>
              <a:pPr marL="2984" indent="0">
                <a:spcBef>
                  <a:spcPts val="500"/>
                </a:spcBef>
                <a:buNone/>
              </a:pPr>
              <a:r>
                <a:rPr lang="en-US" sz="900" b="1" dirty="0"/>
                <a:t>Inconsistent</a:t>
              </a:r>
            </a:p>
            <a:p>
              <a:pPr marL="2984" indent="0">
                <a:spcBef>
                  <a:spcPts val="500"/>
                </a:spcBef>
                <a:buNone/>
              </a:pPr>
              <a:r>
                <a:rPr lang="en-US" sz="900" dirty="0"/>
                <a:t>Lack of consistent questions, topics addressed makes it difficult to easily compare candidates  </a:t>
              </a:r>
            </a:p>
          </p:txBody>
        </p:sp>
        <p:sp>
          <p:nvSpPr>
            <p:cNvPr id="55" name="Multiply 27">
              <a:extLst>
                <a:ext uri="{FF2B5EF4-FFF2-40B4-BE49-F238E27FC236}">
                  <a16:creationId xmlns:a16="http://schemas.microsoft.com/office/drawing/2014/main" id="{35654950-2CDF-4649-AC7D-09FCF4B2B888}"/>
                </a:ext>
              </a:extLst>
            </p:cNvPr>
            <p:cNvSpPr/>
            <p:nvPr/>
          </p:nvSpPr>
          <p:spPr bwMode="gray">
            <a:xfrm>
              <a:off x="3378527" y="3562280"/>
              <a:ext cx="274320" cy="274320"/>
            </a:xfrm>
            <a:prstGeom prst="mathMultiply">
              <a:avLst/>
            </a:prstGeom>
            <a:solidFill>
              <a:schemeClr val="tx2"/>
            </a:solidFill>
            <a:ln w="9525" cap="flat" cmpd="sng" algn="ctr">
              <a:solidFill>
                <a:schemeClr val="tx2"/>
              </a:solid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defTabSz="1463675">
                <a:spcBef>
                  <a:spcPts val="300"/>
                </a:spcBef>
              </a:pPr>
              <a:endParaRPr lang="en-US" sz="900" dirty="0">
                <a:solidFill>
                  <a:schemeClr val="bg2"/>
                </a:solidFill>
              </a:endParaRPr>
            </a:p>
          </p:txBody>
        </p:sp>
      </p:grpSp>
      <p:sp>
        <p:nvSpPr>
          <p:cNvPr id="69" name="TextBox 68">
            <a:extLst>
              <a:ext uri="{FF2B5EF4-FFF2-40B4-BE49-F238E27FC236}">
                <a16:creationId xmlns:a16="http://schemas.microsoft.com/office/drawing/2014/main" id="{93261310-1803-42AC-8935-B40C5C187CED}"/>
              </a:ext>
            </a:extLst>
          </p:cNvPr>
          <p:cNvSpPr txBox="1"/>
          <p:nvPr/>
        </p:nvSpPr>
        <p:spPr bwMode="gray">
          <a:xfrm>
            <a:off x="1699200" y="2004758"/>
            <a:ext cx="914400" cy="276999"/>
          </a:xfrm>
          <a:prstGeom prst="rect">
            <a:avLst/>
          </a:prstGeom>
          <a:noFill/>
        </p:spPr>
        <p:txBody>
          <a:bodyPr wrap="square" lIns="0" tIns="0" rIns="0" bIns="0" rtlCol="0">
            <a:spAutoFit/>
          </a:bodyPr>
          <a:lstStyle/>
          <a:p>
            <a:pPr algn="ctr">
              <a:spcBef>
                <a:spcPts val="500"/>
              </a:spcBef>
            </a:pPr>
            <a:r>
              <a:rPr lang="en-US" sz="900" dirty="0"/>
              <a:t>Department Interview</a:t>
            </a:r>
          </a:p>
        </p:txBody>
      </p:sp>
      <p:pic>
        <p:nvPicPr>
          <p:cNvPr id="10" name="Picture 9">
            <a:extLst>
              <a:ext uri="{FF2B5EF4-FFF2-40B4-BE49-F238E27FC236}">
                <a16:creationId xmlns:a16="http://schemas.microsoft.com/office/drawing/2014/main" id="{A05CDE38-D5AC-4AC2-890B-622259A4EE6C}"/>
              </a:ext>
            </a:extLst>
          </p:cNvPr>
          <p:cNvPicPr>
            <a:picLocks noChangeAspect="1"/>
          </p:cNvPicPr>
          <p:nvPr/>
        </p:nvPicPr>
        <p:blipFill>
          <a:blip r:embed="rId4"/>
          <a:stretch>
            <a:fillRect/>
          </a:stretch>
        </p:blipFill>
        <p:spPr>
          <a:xfrm>
            <a:off x="1925582" y="1662065"/>
            <a:ext cx="457200" cy="278296"/>
          </a:xfrm>
          <a:prstGeom prst="rect">
            <a:avLst/>
          </a:prstGeom>
        </p:spPr>
      </p:pic>
      <p:sp>
        <p:nvSpPr>
          <p:cNvPr id="72" name="TextBox 71">
            <a:extLst>
              <a:ext uri="{FF2B5EF4-FFF2-40B4-BE49-F238E27FC236}">
                <a16:creationId xmlns:a16="http://schemas.microsoft.com/office/drawing/2014/main" id="{E4141AD8-0D35-40EB-A0E8-3059736E8652}"/>
              </a:ext>
            </a:extLst>
          </p:cNvPr>
          <p:cNvSpPr txBox="1"/>
          <p:nvPr/>
        </p:nvSpPr>
        <p:spPr bwMode="gray">
          <a:xfrm>
            <a:off x="369555" y="3990956"/>
            <a:ext cx="914400" cy="276999"/>
          </a:xfrm>
          <a:prstGeom prst="rect">
            <a:avLst/>
          </a:prstGeom>
          <a:noFill/>
        </p:spPr>
        <p:txBody>
          <a:bodyPr wrap="square" lIns="0" tIns="0" rIns="0" bIns="0" rtlCol="0">
            <a:spAutoFit/>
          </a:bodyPr>
          <a:lstStyle/>
          <a:p>
            <a:pPr algn="ctr">
              <a:spcBef>
                <a:spcPts val="500"/>
              </a:spcBef>
            </a:pPr>
            <a:r>
              <a:rPr lang="en-US" sz="900" dirty="0"/>
              <a:t>Interviews with Administrators</a:t>
            </a:r>
          </a:p>
        </p:txBody>
      </p:sp>
      <p:pic>
        <p:nvPicPr>
          <p:cNvPr id="58" name="Picture 57">
            <a:extLst>
              <a:ext uri="{FF2B5EF4-FFF2-40B4-BE49-F238E27FC236}">
                <a16:creationId xmlns:a16="http://schemas.microsoft.com/office/drawing/2014/main" id="{8A930C1F-B097-4DC4-BD13-6CBBA7A7345A}"/>
              </a:ext>
            </a:extLst>
          </p:cNvPr>
          <p:cNvPicPr>
            <a:picLocks noChangeAspect="1"/>
          </p:cNvPicPr>
          <p:nvPr/>
        </p:nvPicPr>
        <p:blipFill>
          <a:blip r:embed="rId4"/>
          <a:stretch>
            <a:fillRect/>
          </a:stretch>
        </p:blipFill>
        <p:spPr>
          <a:xfrm>
            <a:off x="598155" y="3634333"/>
            <a:ext cx="457200" cy="275401"/>
          </a:xfrm>
          <a:prstGeom prst="rect">
            <a:avLst/>
          </a:prstGeom>
        </p:spPr>
      </p:pic>
      <p:sp>
        <p:nvSpPr>
          <p:cNvPr id="75" name="TextBox 74">
            <a:extLst>
              <a:ext uri="{FF2B5EF4-FFF2-40B4-BE49-F238E27FC236}">
                <a16:creationId xmlns:a16="http://schemas.microsoft.com/office/drawing/2014/main" id="{6B46CDB2-3E5D-46F1-818B-C606374718AC}"/>
              </a:ext>
            </a:extLst>
          </p:cNvPr>
          <p:cNvSpPr txBox="1"/>
          <p:nvPr/>
        </p:nvSpPr>
        <p:spPr bwMode="gray">
          <a:xfrm>
            <a:off x="1699200" y="3990956"/>
            <a:ext cx="914400" cy="276999"/>
          </a:xfrm>
          <a:prstGeom prst="rect">
            <a:avLst/>
          </a:prstGeom>
          <a:noFill/>
        </p:spPr>
        <p:txBody>
          <a:bodyPr wrap="square" lIns="0" tIns="0" rIns="0" bIns="0" rtlCol="0">
            <a:spAutoFit/>
          </a:bodyPr>
          <a:lstStyle/>
          <a:p>
            <a:pPr algn="ctr">
              <a:spcBef>
                <a:spcPts val="500"/>
              </a:spcBef>
            </a:pPr>
            <a:r>
              <a:rPr lang="en-US" sz="900" dirty="0"/>
              <a:t>Interview with Head of School</a:t>
            </a:r>
          </a:p>
        </p:txBody>
      </p:sp>
      <p:pic>
        <p:nvPicPr>
          <p:cNvPr id="59" name="Picture 58">
            <a:extLst>
              <a:ext uri="{FF2B5EF4-FFF2-40B4-BE49-F238E27FC236}">
                <a16:creationId xmlns:a16="http://schemas.microsoft.com/office/drawing/2014/main" id="{942930FE-4186-4D69-BD09-5D1F559535BF}"/>
              </a:ext>
            </a:extLst>
          </p:cNvPr>
          <p:cNvPicPr>
            <a:picLocks noChangeAspect="1"/>
          </p:cNvPicPr>
          <p:nvPr/>
        </p:nvPicPr>
        <p:blipFill>
          <a:blip r:embed="rId4"/>
          <a:stretch>
            <a:fillRect/>
          </a:stretch>
        </p:blipFill>
        <p:spPr>
          <a:xfrm>
            <a:off x="1925582" y="3647468"/>
            <a:ext cx="457200" cy="275401"/>
          </a:xfrm>
          <a:prstGeom prst="rect">
            <a:avLst/>
          </a:prstGeom>
        </p:spPr>
      </p:pic>
      <p:sp>
        <p:nvSpPr>
          <p:cNvPr id="61" name="TextBox 60">
            <a:extLst>
              <a:ext uri="{FF2B5EF4-FFF2-40B4-BE49-F238E27FC236}">
                <a16:creationId xmlns:a16="http://schemas.microsoft.com/office/drawing/2014/main" id="{2F9B90EB-7C4D-4FA0-8E45-45C822F8DF36}"/>
              </a:ext>
            </a:extLst>
          </p:cNvPr>
          <p:cNvSpPr txBox="1"/>
          <p:nvPr/>
        </p:nvSpPr>
        <p:spPr bwMode="gray">
          <a:xfrm>
            <a:off x="369555" y="3002823"/>
            <a:ext cx="914400" cy="276999"/>
          </a:xfrm>
          <a:prstGeom prst="rect">
            <a:avLst/>
          </a:prstGeom>
          <a:noFill/>
        </p:spPr>
        <p:txBody>
          <a:bodyPr wrap="square" lIns="0" tIns="0" rIns="0" bIns="0" rtlCol="0">
            <a:spAutoFit/>
          </a:bodyPr>
          <a:lstStyle/>
          <a:p>
            <a:pPr algn="ctr">
              <a:spcBef>
                <a:spcPts val="500"/>
              </a:spcBef>
            </a:pPr>
            <a:r>
              <a:rPr lang="en-US" sz="900" dirty="0"/>
              <a:t>Demonstration Lesson</a:t>
            </a:r>
          </a:p>
        </p:txBody>
      </p:sp>
      <p:pic>
        <p:nvPicPr>
          <p:cNvPr id="14" name="Picture 13">
            <a:extLst>
              <a:ext uri="{FF2B5EF4-FFF2-40B4-BE49-F238E27FC236}">
                <a16:creationId xmlns:a16="http://schemas.microsoft.com/office/drawing/2014/main" id="{7A417FD4-8071-46A5-8BA0-8B55EEDE2EDC}"/>
              </a:ext>
            </a:extLst>
          </p:cNvPr>
          <p:cNvPicPr>
            <a:picLocks noChangeAspect="1"/>
          </p:cNvPicPr>
          <p:nvPr/>
        </p:nvPicPr>
        <p:blipFill>
          <a:blip r:embed="rId5"/>
          <a:stretch>
            <a:fillRect/>
          </a:stretch>
        </p:blipFill>
        <p:spPr>
          <a:xfrm>
            <a:off x="644484" y="2566331"/>
            <a:ext cx="364542" cy="365760"/>
          </a:xfrm>
          <a:prstGeom prst="rect">
            <a:avLst/>
          </a:prstGeom>
        </p:spPr>
      </p:pic>
      <p:sp>
        <p:nvSpPr>
          <p:cNvPr id="68" name="TextBox 67">
            <a:extLst>
              <a:ext uri="{FF2B5EF4-FFF2-40B4-BE49-F238E27FC236}">
                <a16:creationId xmlns:a16="http://schemas.microsoft.com/office/drawing/2014/main" id="{A3F8D481-4E5E-45CA-B127-2AAC29D0E754}"/>
              </a:ext>
            </a:extLst>
          </p:cNvPr>
          <p:cNvSpPr txBox="1"/>
          <p:nvPr/>
        </p:nvSpPr>
        <p:spPr bwMode="gray">
          <a:xfrm>
            <a:off x="3384075" y="1035525"/>
            <a:ext cx="2321940" cy="307777"/>
          </a:xfrm>
          <a:prstGeom prst="rect">
            <a:avLst/>
          </a:prstGeom>
          <a:noFill/>
        </p:spPr>
        <p:txBody>
          <a:bodyPr wrap="square" lIns="0" tIns="0" rIns="0" bIns="0" rtlCol="0">
            <a:spAutoFit/>
          </a:bodyPr>
          <a:lstStyle/>
          <a:p>
            <a:r>
              <a:rPr lang="en-US" sz="1000" b="1" dirty="0"/>
              <a:t>... But Fails to Fully Maximize Limited Time with Candidates</a:t>
            </a:r>
          </a:p>
        </p:txBody>
      </p:sp>
    </p:spTree>
    <p:extLst>
      <p:ext uri="{BB962C8B-B14F-4D97-AF65-F5344CB8AC3E}">
        <p14:creationId xmlns:p14="http://schemas.microsoft.com/office/powerpoint/2010/main" val="3809848209"/>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581C173-81F7-4B33-9D47-06BF0692C1E4}"/>
              </a:ext>
            </a:extLst>
          </p:cNvPr>
          <p:cNvSpPr>
            <a:spLocks noGrp="1"/>
          </p:cNvSpPr>
          <p:nvPr>
            <p:ph type="title"/>
          </p:nvPr>
        </p:nvSpPr>
        <p:spPr/>
        <p:txBody>
          <a:bodyPr/>
          <a:lstStyle/>
          <a:p>
            <a:r>
              <a:rPr lang="en-US" dirty="0"/>
              <a:t>Align Interviews </a:t>
            </a:r>
            <a:r>
              <a:rPr lang="en-US" dirty="0">
                <a:solidFill>
                  <a:schemeClr val="accent4"/>
                </a:solidFill>
              </a:rPr>
              <a:t>with</a:t>
            </a:r>
            <a:r>
              <a:rPr lang="en-US" dirty="0">
                <a:solidFill>
                  <a:srgbClr val="C00000"/>
                </a:solidFill>
              </a:rPr>
              <a:t> </a:t>
            </a:r>
            <a:r>
              <a:rPr lang="en-US" dirty="0"/>
              <a:t>Institutional Priorities</a:t>
            </a:r>
          </a:p>
        </p:txBody>
      </p:sp>
      <p:sp>
        <p:nvSpPr>
          <p:cNvPr id="3" name="Text Placeholder 2">
            <a:extLst>
              <a:ext uri="{FF2B5EF4-FFF2-40B4-BE49-F238E27FC236}">
                <a16:creationId xmlns:a16="http://schemas.microsoft.com/office/drawing/2014/main" id="{A4E9E16C-3F90-4ADC-A213-75E4F208F387}"/>
              </a:ext>
            </a:extLst>
          </p:cNvPr>
          <p:cNvSpPr>
            <a:spLocks noGrp="1"/>
          </p:cNvSpPr>
          <p:nvPr>
            <p:ph type="body" sz="quarter" idx="15"/>
          </p:nvPr>
        </p:nvSpPr>
        <p:spPr>
          <a:xfrm>
            <a:off x="280195" y="653903"/>
            <a:ext cx="5842794" cy="184666"/>
          </a:xfrm>
        </p:spPr>
        <p:txBody>
          <a:bodyPr/>
          <a:lstStyle/>
          <a:p>
            <a:r>
              <a:rPr lang="en-US" dirty="0"/>
              <a:t>The Pingry School Builds Interview Day Around Focus Areas </a:t>
            </a:r>
          </a:p>
        </p:txBody>
      </p:sp>
      <p:sp>
        <p:nvSpPr>
          <p:cNvPr id="4" name="Text Placeholder 3">
            <a:extLst>
              <a:ext uri="{FF2B5EF4-FFF2-40B4-BE49-F238E27FC236}">
                <a16:creationId xmlns:a16="http://schemas.microsoft.com/office/drawing/2014/main" id="{D38B3FF0-E43B-4040-99FF-0A3E00E50E5C}"/>
              </a:ext>
            </a:extLst>
          </p:cNvPr>
          <p:cNvSpPr>
            <a:spLocks noGrp="1"/>
          </p:cNvSpPr>
          <p:nvPr>
            <p:ph type="body" sz="quarter" idx="16"/>
          </p:nvPr>
        </p:nvSpPr>
        <p:spPr>
          <a:xfrm>
            <a:off x="280194" y="99782"/>
            <a:ext cx="2560320" cy="123111"/>
          </a:xfrm>
        </p:spPr>
        <p:txBody>
          <a:bodyPr/>
          <a:lstStyle/>
          <a:p>
            <a:r>
              <a:rPr lang="en-US" dirty="0"/>
              <a:t>Tactic #7: Priority-Focused Interview Schedule</a:t>
            </a:r>
          </a:p>
        </p:txBody>
      </p:sp>
      <p:pic>
        <p:nvPicPr>
          <p:cNvPr id="8" name="Picture 7">
            <a:extLst>
              <a:ext uri="{FF2B5EF4-FFF2-40B4-BE49-F238E27FC236}">
                <a16:creationId xmlns:a16="http://schemas.microsoft.com/office/drawing/2014/main" id="{5FC93188-C3DF-4A53-8BA2-AD39FE502836}"/>
              </a:ext>
            </a:extLst>
          </p:cNvPr>
          <p:cNvPicPr>
            <a:picLocks noChangeAspect="1"/>
          </p:cNvPicPr>
          <p:nvPr/>
        </p:nvPicPr>
        <p:blipFill>
          <a:blip r:embed="rId3"/>
          <a:stretch>
            <a:fillRect/>
          </a:stretch>
        </p:blipFill>
        <p:spPr>
          <a:xfrm>
            <a:off x="5300029" y="645297"/>
            <a:ext cx="822960" cy="193272"/>
          </a:xfrm>
          <a:prstGeom prst="rect">
            <a:avLst/>
          </a:prstGeom>
        </p:spPr>
      </p:pic>
      <p:sp>
        <p:nvSpPr>
          <p:cNvPr id="12" name="Text Placeholder 11">
            <a:extLst>
              <a:ext uri="{FF2B5EF4-FFF2-40B4-BE49-F238E27FC236}">
                <a16:creationId xmlns:a16="http://schemas.microsoft.com/office/drawing/2014/main" id="{D95CCAEF-841E-422E-AF83-69604F642112}"/>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25" name="Rectangle 24">
            <a:extLst>
              <a:ext uri="{FF2B5EF4-FFF2-40B4-BE49-F238E27FC236}">
                <a16:creationId xmlns:a16="http://schemas.microsoft.com/office/drawing/2014/main" id="{D7D468AE-99FA-407A-AFE4-4096D574F787}"/>
              </a:ext>
            </a:extLst>
          </p:cNvPr>
          <p:cNvSpPr/>
          <p:nvPr/>
        </p:nvSpPr>
        <p:spPr bwMode="gray">
          <a:xfrm>
            <a:off x="-1" y="2457964"/>
            <a:ext cx="3312438" cy="978408"/>
          </a:xfrm>
          <a:prstGeom prst="rect">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26" name="Text Placeholder 1">
            <a:extLst>
              <a:ext uri="{FF2B5EF4-FFF2-40B4-BE49-F238E27FC236}">
                <a16:creationId xmlns:a16="http://schemas.microsoft.com/office/drawing/2014/main" id="{A5A0044D-1B85-4475-AF1D-BE76E462F57A}"/>
              </a:ext>
            </a:extLst>
          </p:cNvPr>
          <p:cNvSpPr txBox="1">
            <a:spLocks/>
          </p:cNvSpPr>
          <p:nvPr/>
        </p:nvSpPr>
        <p:spPr bwMode="gray">
          <a:xfrm>
            <a:off x="272752" y="2531123"/>
            <a:ext cx="2265827" cy="907941"/>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indent="0">
              <a:buNone/>
            </a:pPr>
            <a:r>
              <a:rPr lang="en-US" b="1" dirty="0"/>
              <a:t>Create Guide, Questions for Areas</a:t>
            </a:r>
          </a:p>
          <a:p>
            <a:pPr>
              <a:spcBef>
                <a:spcPts val="300"/>
              </a:spcBef>
            </a:pPr>
            <a:r>
              <a:rPr lang="en-US" dirty="0"/>
              <a:t>Relevant stakeholders included in </a:t>
            </a:r>
            <a:br>
              <a:rPr lang="en-US" dirty="0"/>
            </a:br>
            <a:r>
              <a:rPr lang="en-US" dirty="0"/>
              <a:t>writing questions for each area</a:t>
            </a:r>
          </a:p>
          <a:p>
            <a:pPr>
              <a:spcBef>
                <a:spcPts val="300"/>
              </a:spcBef>
            </a:pPr>
            <a:r>
              <a:rPr lang="en-US" dirty="0"/>
              <a:t>Interview guides includes questions, ratings, feedback prompts for each </a:t>
            </a:r>
            <a:br>
              <a:rPr lang="en-US" dirty="0"/>
            </a:br>
            <a:r>
              <a:rPr lang="en-US" dirty="0"/>
              <a:t>focus areas</a:t>
            </a:r>
          </a:p>
        </p:txBody>
      </p:sp>
      <p:sp>
        <p:nvSpPr>
          <p:cNvPr id="30" name="Rectangle 29">
            <a:extLst>
              <a:ext uri="{FF2B5EF4-FFF2-40B4-BE49-F238E27FC236}">
                <a16:creationId xmlns:a16="http://schemas.microsoft.com/office/drawing/2014/main" id="{654C582E-ACD4-4206-BE2D-DBB8AFBA9675}"/>
              </a:ext>
            </a:extLst>
          </p:cNvPr>
          <p:cNvSpPr/>
          <p:nvPr/>
        </p:nvSpPr>
        <p:spPr bwMode="gray">
          <a:xfrm>
            <a:off x="-1" y="1361037"/>
            <a:ext cx="3312438" cy="978408"/>
          </a:xfrm>
          <a:prstGeom prst="rect">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31" name="Text Placeholder 1">
            <a:extLst>
              <a:ext uri="{FF2B5EF4-FFF2-40B4-BE49-F238E27FC236}">
                <a16:creationId xmlns:a16="http://schemas.microsoft.com/office/drawing/2014/main" id="{14AFC622-A690-40F6-9F8B-C13F623C80A4}"/>
              </a:ext>
            </a:extLst>
          </p:cNvPr>
          <p:cNvSpPr txBox="1">
            <a:spLocks/>
          </p:cNvSpPr>
          <p:nvPr/>
        </p:nvSpPr>
        <p:spPr bwMode="gray">
          <a:xfrm>
            <a:off x="272752" y="1438255"/>
            <a:ext cx="2265827" cy="730969"/>
          </a:xfrm>
          <a:prstGeom prst="rect">
            <a:avLst/>
          </a:prstGeom>
        </p:spPr>
        <p:txBody>
          <a:bodyPr vert="horz" wrap="square" lIns="0" tIns="0" rIns="0" bIns="0" rtlCol="0">
            <a:spAutoFit/>
          </a:bodyPr>
          <a:lstStyle>
            <a:lvl1pPr marL="1143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1pPr>
            <a:lvl2pPr marL="2286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500"/>
              </a:spcBef>
              <a:buSzPct val="100000"/>
              <a:buFont typeface="Arial" panose="020B0604020202020204"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5pPr>
            <a:lvl6pPr marL="687388" indent="-117475" algn="l" defTabSz="640080" rtl="0" eaLnBrk="1" latinLnBrk="0" hangingPunct="1">
              <a:spcBef>
                <a:spcPts val="500"/>
              </a:spcBef>
              <a:buFont typeface="Verdana" panose="020B0604030504040204" pitchFamily="34" charset="0"/>
              <a:buChar char="–"/>
              <a:defRPr sz="900" kern="1200">
                <a:solidFill>
                  <a:schemeClr val="tx1"/>
                </a:solidFill>
                <a:latin typeface="+mn-lt"/>
                <a:ea typeface="+mn-ea"/>
                <a:cs typeface="+mn-cs"/>
              </a:defRPr>
            </a:lvl6pPr>
            <a:lvl7pPr marL="801688" indent="-112713" algn="l" defTabSz="640080" rtl="0" eaLnBrk="1" latinLnBrk="0" hangingPunct="1">
              <a:spcBef>
                <a:spcPts val="500"/>
              </a:spcBef>
              <a:buSzPct val="100000"/>
              <a:buFont typeface="Arial" panose="020B0604020202020204" pitchFamily="34" charset="0"/>
              <a:buChar char="•"/>
              <a:defRPr sz="900" kern="1200" baseline="0">
                <a:solidFill>
                  <a:schemeClr val="tx1"/>
                </a:solidFill>
                <a:latin typeface="+mn-lt"/>
                <a:ea typeface="+mn-ea"/>
                <a:cs typeface="+mn-cs"/>
              </a:defRPr>
            </a:lvl7pPr>
            <a:lvl8pPr marL="914400" indent="-112713" algn="l" defTabSz="640080" rtl="0" eaLnBrk="1" latinLnBrk="0" hangingPunct="1">
              <a:spcBef>
                <a:spcPts val="500"/>
              </a:spcBef>
              <a:buFont typeface="Verdana" panose="020B0604030504040204" pitchFamily="34" charset="0"/>
              <a:buChar char="–"/>
              <a:defRPr sz="900" kern="1200" baseline="0">
                <a:solidFill>
                  <a:schemeClr val="tx1"/>
                </a:solidFill>
                <a:latin typeface="+mn-lt"/>
                <a:ea typeface="+mn-ea"/>
                <a:cs typeface="+mn-cs"/>
              </a:defRPr>
            </a:lvl8pPr>
            <a:lvl9pPr marL="1028700" indent="-114300" algn="l" defTabSz="640080" rtl="0" eaLnBrk="1" latinLnBrk="0" hangingPunct="1">
              <a:spcBef>
                <a:spcPts val="500"/>
              </a:spcBef>
              <a:buClr>
                <a:schemeClr val="tx1"/>
              </a:buClr>
              <a:buSzPct val="100000"/>
              <a:buFont typeface="Arial" panose="020B0604020202020204" pitchFamily="34" charset="0"/>
              <a:buChar char="•"/>
              <a:defRPr sz="900" kern="1200" baseline="0">
                <a:solidFill>
                  <a:schemeClr val="tx1"/>
                </a:solidFill>
                <a:latin typeface="+mn-lt"/>
                <a:ea typeface="+mn-ea"/>
                <a:cs typeface="+mn-cs"/>
              </a:defRPr>
            </a:lvl9pPr>
          </a:lstStyle>
          <a:p>
            <a:pPr marL="0" indent="0">
              <a:buNone/>
            </a:pPr>
            <a:r>
              <a:rPr lang="en-US" b="1" dirty="0"/>
              <a:t>Determine Priority Areas </a:t>
            </a:r>
            <a:br>
              <a:rPr lang="en-US" b="1" dirty="0"/>
            </a:br>
            <a:r>
              <a:rPr lang="en-US" b="1" dirty="0"/>
              <a:t>to Address</a:t>
            </a:r>
          </a:p>
          <a:p>
            <a:pPr marL="118872" indent="-118872">
              <a:spcBef>
                <a:spcPts val="300"/>
              </a:spcBef>
            </a:pPr>
            <a:r>
              <a:rPr lang="en-US" dirty="0"/>
              <a:t>Pingry defined eight focus areas </a:t>
            </a:r>
            <a:br>
              <a:rPr lang="en-US" dirty="0"/>
            </a:br>
            <a:r>
              <a:rPr lang="en-US" dirty="0"/>
              <a:t>to cover during on-campus </a:t>
            </a:r>
            <a:br>
              <a:rPr lang="en-US" dirty="0"/>
            </a:br>
            <a:r>
              <a:rPr lang="en-US" dirty="0"/>
              <a:t>interview day</a:t>
            </a:r>
          </a:p>
        </p:txBody>
      </p:sp>
      <p:sp>
        <p:nvSpPr>
          <p:cNvPr id="32" name="Rectangle 31">
            <a:extLst>
              <a:ext uri="{FF2B5EF4-FFF2-40B4-BE49-F238E27FC236}">
                <a16:creationId xmlns:a16="http://schemas.microsoft.com/office/drawing/2014/main" id="{F139D9E6-E31D-4D7C-938C-BDCE3F2198C4}"/>
              </a:ext>
            </a:extLst>
          </p:cNvPr>
          <p:cNvSpPr/>
          <p:nvPr/>
        </p:nvSpPr>
        <p:spPr bwMode="gray">
          <a:xfrm>
            <a:off x="0" y="3553798"/>
            <a:ext cx="3312438" cy="978408"/>
          </a:xfrm>
          <a:prstGeom prst="rect">
            <a:avLst/>
          </a:prstGeom>
          <a:solidFill>
            <a:schemeClr val="bg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33" name="TextBox 32">
            <a:extLst>
              <a:ext uri="{FF2B5EF4-FFF2-40B4-BE49-F238E27FC236}">
                <a16:creationId xmlns:a16="http://schemas.microsoft.com/office/drawing/2014/main" id="{68A52A03-936C-44CD-AA3A-0AF114708007}"/>
              </a:ext>
            </a:extLst>
          </p:cNvPr>
          <p:cNvSpPr txBox="1"/>
          <p:nvPr/>
        </p:nvSpPr>
        <p:spPr bwMode="gray">
          <a:xfrm>
            <a:off x="266699" y="979555"/>
            <a:ext cx="2931197" cy="307777"/>
          </a:xfrm>
          <a:prstGeom prst="rect">
            <a:avLst/>
          </a:prstGeom>
          <a:noFill/>
        </p:spPr>
        <p:txBody>
          <a:bodyPr wrap="square" lIns="0" tIns="0" rIns="0" bIns="0" rtlCol="0">
            <a:spAutoFit/>
          </a:bodyPr>
          <a:lstStyle/>
          <a:p>
            <a:pPr>
              <a:spcBef>
                <a:spcPts val="500"/>
              </a:spcBef>
            </a:pPr>
            <a:r>
              <a:rPr lang="en-US" sz="1000" b="1" dirty="0"/>
              <a:t>Design a Thematic, </a:t>
            </a:r>
            <a:br>
              <a:rPr lang="en-US" sz="1000" b="1" dirty="0"/>
            </a:br>
            <a:r>
              <a:rPr lang="en-US" sz="1000" b="1" dirty="0"/>
              <a:t>Priority-Focused Interview Day</a:t>
            </a:r>
          </a:p>
        </p:txBody>
      </p:sp>
      <p:sp>
        <p:nvSpPr>
          <p:cNvPr id="38" name="TextBox 37">
            <a:extLst>
              <a:ext uri="{FF2B5EF4-FFF2-40B4-BE49-F238E27FC236}">
                <a16:creationId xmlns:a16="http://schemas.microsoft.com/office/drawing/2014/main" id="{984E6D6C-C83C-4E1A-94F9-7A94FB96E72A}"/>
              </a:ext>
            </a:extLst>
          </p:cNvPr>
          <p:cNvSpPr txBox="1"/>
          <p:nvPr/>
        </p:nvSpPr>
        <p:spPr bwMode="gray">
          <a:xfrm>
            <a:off x="3799730" y="979555"/>
            <a:ext cx="2292233" cy="153888"/>
          </a:xfrm>
          <a:prstGeom prst="rect">
            <a:avLst/>
          </a:prstGeom>
          <a:noFill/>
        </p:spPr>
        <p:txBody>
          <a:bodyPr wrap="square" lIns="0" tIns="0" rIns="0" bIns="0" rtlCol="0">
            <a:spAutoFit/>
          </a:bodyPr>
          <a:lstStyle/>
          <a:p>
            <a:r>
              <a:rPr lang="en-US" sz="1000" b="1" dirty="0"/>
              <a:t>Build An Interview Schedule</a:t>
            </a:r>
            <a:endParaRPr lang="pl-PL" sz="1000" b="1" dirty="0"/>
          </a:p>
        </p:txBody>
      </p:sp>
      <p:sp>
        <p:nvSpPr>
          <p:cNvPr id="40" name="TextBox 39">
            <a:extLst>
              <a:ext uri="{FF2B5EF4-FFF2-40B4-BE49-F238E27FC236}">
                <a16:creationId xmlns:a16="http://schemas.microsoft.com/office/drawing/2014/main" id="{E770CE8D-0496-460C-8EA5-D519C02B7765}"/>
              </a:ext>
            </a:extLst>
          </p:cNvPr>
          <p:cNvSpPr txBox="1"/>
          <p:nvPr/>
        </p:nvSpPr>
        <p:spPr bwMode="gray">
          <a:xfrm>
            <a:off x="4195281" y="1396271"/>
            <a:ext cx="1920240" cy="592470"/>
          </a:xfrm>
          <a:prstGeom prst="rect">
            <a:avLst/>
          </a:prstGeom>
          <a:noFill/>
        </p:spPr>
        <p:txBody>
          <a:bodyPr wrap="square" lIns="0" tIns="0" rIns="0" bIns="0" rtlCol="0">
            <a:spAutoFit/>
          </a:bodyPr>
          <a:lstStyle/>
          <a:p>
            <a:pPr>
              <a:spcBef>
                <a:spcPts val="300"/>
              </a:spcBef>
            </a:pPr>
            <a:r>
              <a:rPr lang="en-US" sz="900" b="1" dirty="0"/>
              <a:t>Ensure Coverage of All Areas</a:t>
            </a:r>
          </a:p>
          <a:p>
            <a:pPr>
              <a:spcBef>
                <a:spcPts val="300"/>
              </a:spcBef>
            </a:pPr>
            <a:r>
              <a:rPr lang="en-US" sz="900" dirty="0"/>
              <a:t>Every faculty interview day includes a session on each </a:t>
            </a:r>
            <a:br>
              <a:rPr lang="en-US" sz="900" dirty="0"/>
            </a:br>
            <a:r>
              <a:rPr lang="en-US" sz="900" dirty="0"/>
              <a:t>focus area</a:t>
            </a:r>
          </a:p>
        </p:txBody>
      </p:sp>
      <p:sp>
        <p:nvSpPr>
          <p:cNvPr id="41" name="TextBox 40">
            <a:extLst>
              <a:ext uri="{FF2B5EF4-FFF2-40B4-BE49-F238E27FC236}">
                <a16:creationId xmlns:a16="http://schemas.microsoft.com/office/drawing/2014/main" id="{8BCC5D71-C727-4947-AF7F-1279E21426DA}"/>
              </a:ext>
            </a:extLst>
          </p:cNvPr>
          <p:cNvSpPr txBox="1"/>
          <p:nvPr/>
        </p:nvSpPr>
        <p:spPr bwMode="gray">
          <a:xfrm>
            <a:off x="4195281" y="2762471"/>
            <a:ext cx="1920240" cy="869469"/>
          </a:xfrm>
          <a:prstGeom prst="rect">
            <a:avLst/>
          </a:prstGeom>
          <a:noFill/>
        </p:spPr>
        <p:txBody>
          <a:bodyPr wrap="square" lIns="0" tIns="0" rIns="0" bIns="0" rtlCol="0">
            <a:spAutoFit/>
          </a:bodyPr>
          <a:lstStyle/>
          <a:p>
            <a:pPr>
              <a:spcBef>
                <a:spcPts val="300"/>
              </a:spcBef>
            </a:pPr>
            <a:r>
              <a:rPr lang="en-US" sz="900" b="1" dirty="0"/>
              <a:t>Focus Each Session</a:t>
            </a:r>
          </a:p>
          <a:p>
            <a:pPr>
              <a:spcBef>
                <a:spcPts val="300"/>
              </a:spcBef>
            </a:pPr>
            <a:r>
              <a:rPr lang="en-US" sz="900" dirty="0"/>
              <a:t>Each interview session covers one focus areas, ensuring that sufficient, relevant information </a:t>
            </a:r>
            <a:br>
              <a:rPr lang="en-US" sz="900" dirty="0"/>
            </a:br>
            <a:r>
              <a:rPr lang="en-US" sz="900" dirty="0"/>
              <a:t>is collected from candidates </a:t>
            </a:r>
            <a:br>
              <a:rPr lang="en-US" sz="900" dirty="0"/>
            </a:br>
            <a:r>
              <a:rPr lang="en-US" sz="900" dirty="0"/>
              <a:t>on each</a:t>
            </a:r>
          </a:p>
        </p:txBody>
      </p:sp>
      <p:sp>
        <p:nvSpPr>
          <p:cNvPr id="42" name="Text Placeholder 9">
            <a:extLst>
              <a:ext uri="{FF2B5EF4-FFF2-40B4-BE49-F238E27FC236}">
                <a16:creationId xmlns:a16="http://schemas.microsoft.com/office/drawing/2014/main" id="{62F6E44F-2509-4B03-8628-71A4DA0062E0}"/>
              </a:ext>
            </a:extLst>
          </p:cNvPr>
          <p:cNvSpPr>
            <a:spLocks noGrp="1"/>
          </p:cNvSpPr>
          <p:nvPr/>
        </p:nvSpPr>
        <p:spPr bwMode="gray">
          <a:xfrm>
            <a:off x="4195281" y="3791819"/>
            <a:ext cx="1920240" cy="730969"/>
          </a:xfrm>
          <a:prstGeom prst="rect">
            <a:avLst/>
          </a:prstGeom>
        </p:spPr>
        <p:txBody>
          <a:bodyPr vert="horz" wrap="square" lIns="0" tIns="0" rIns="0" bIns="0" rtlCol="0">
            <a:spAutoFit/>
          </a:bodyPr>
          <a:lstStyle>
            <a:lvl1pPr marL="1143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1pPr>
            <a:lvl2pPr marL="2286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buNone/>
            </a:pPr>
            <a:r>
              <a:rPr lang="en-US" b="1" dirty="0"/>
              <a:t>Gather Evidence in Each Area</a:t>
            </a:r>
          </a:p>
          <a:p>
            <a:pPr marL="0" indent="0">
              <a:buNone/>
            </a:pPr>
            <a:r>
              <a:rPr lang="en-US" dirty="0"/>
              <a:t>Interviewers provided with about </a:t>
            </a:r>
            <a:br>
              <a:rPr lang="en-US" dirty="0"/>
            </a:br>
            <a:r>
              <a:rPr lang="en-US" dirty="0"/>
              <a:t>8-10 questions for each focus area to structure conversation, score candidate responses</a:t>
            </a:r>
          </a:p>
        </p:txBody>
      </p:sp>
      <p:sp>
        <p:nvSpPr>
          <p:cNvPr id="43" name="TextBox 42">
            <a:extLst>
              <a:ext uri="{FF2B5EF4-FFF2-40B4-BE49-F238E27FC236}">
                <a16:creationId xmlns:a16="http://schemas.microsoft.com/office/drawing/2014/main" id="{E8344250-0579-47D1-A441-1199BF5448D3}"/>
              </a:ext>
            </a:extLst>
          </p:cNvPr>
          <p:cNvSpPr txBox="1"/>
          <p:nvPr/>
        </p:nvSpPr>
        <p:spPr bwMode="gray">
          <a:xfrm>
            <a:off x="272485" y="3631940"/>
            <a:ext cx="2265827" cy="730969"/>
          </a:xfrm>
          <a:prstGeom prst="rect">
            <a:avLst/>
          </a:prstGeom>
          <a:noFill/>
        </p:spPr>
        <p:txBody>
          <a:bodyPr wrap="square" lIns="0" tIns="0" rIns="0" bIns="0" rtlCol="0">
            <a:spAutoFit/>
          </a:bodyPr>
          <a:lstStyle/>
          <a:p>
            <a:pPr>
              <a:spcBef>
                <a:spcPts val="500"/>
              </a:spcBef>
            </a:pPr>
            <a:r>
              <a:rPr lang="en-US" sz="900" b="1" dirty="0"/>
              <a:t>Build Interview Schedule, Teams</a:t>
            </a:r>
          </a:p>
          <a:p>
            <a:pPr marL="118872" indent="-118872">
              <a:spcBef>
                <a:spcPts val="300"/>
              </a:spcBef>
              <a:buFont typeface="Arial" panose="020B0604020202020204" pitchFamily="34" charset="0"/>
              <a:buChar char="•"/>
            </a:pPr>
            <a:r>
              <a:rPr lang="en-US" sz="900" dirty="0"/>
              <a:t>Assistant Headmaster creates schedule for each candidate interview, assigns interviewers to focus area teams</a:t>
            </a:r>
          </a:p>
        </p:txBody>
      </p:sp>
      <p:grpSp>
        <p:nvGrpSpPr>
          <p:cNvPr id="49" name="Group 48">
            <a:extLst>
              <a:ext uri="{FF2B5EF4-FFF2-40B4-BE49-F238E27FC236}">
                <a16:creationId xmlns:a16="http://schemas.microsoft.com/office/drawing/2014/main" id="{64D21477-BE9F-468A-9767-3993270B5A89}"/>
              </a:ext>
            </a:extLst>
          </p:cNvPr>
          <p:cNvGrpSpPr/>
          <p:nvPr/>
        </p:nvGrpSpPr>
        <p:grpSpPr bwMode="gray">
          <a:xfrm>
            <a:off x="3318965" y="1053548"/>
            <a:ext cx="446535" cy="3035674"/>
            <a:chOff x="3186875" y="903517"/>
            <a:chExt cx="193403" cy="1805639"/>
          </a:xfrm>
        </p:grpSpPr>
        <p:cxnSp>
          <p:nvCxnSpPr>
            <p:cNvPr id="52" name="Straight Connector 51">
              <a:extLst>
                <a:ext uri="{FF2B5EF4-FFF2-40B4-BE49-F238E27FC236}">
                  <a16:creationId xmlns:a16="http://schemas.microsoft.com/office/drawing/2014/main" id="{70B89BDA-9E7E-4410-9761-C2BBE9E9499B}"/>
                </a:ext>
              </a:extLst>
            </p:cNvPr>
            <p:cNvCxnSpPr/>
            <p:nvPr/>
          </p:nvCxnSpPr>
          <p:spPr bwMode="gray">
            <a:xfrm>
              <a:off x="3186875" y="2706077"/>
              <a:ext cx="96012" cy="0"/>
            </a:xfrm>
            <a:prstGeom prst="line">
              <a:avLst/>
            </a:prstGeom>
            <a:ln w="12700">
              <a:solidFill>
                <a:schemeClr val="accent6"/>
              </a:solidFill>
              <a:prstDash val="dash"/>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55" name="Freeform 54">
              <a:extLst>
                <a:ext uri="{FF2B5EF4-FFF2-40B4-BE49-F238E27FC236}">
                  <a16:creationId xmlns:a16="http://schemas.microsoft.com/office/drawing/2014/main" id="{3E371C20-00B0-4B23-98D5-CC3273A61914}"/>
                </a:ext>
              </a:extLst>
            </p:cNvPr>
            <p:cNvSpPr/>
            <p:nvPr/>
          </p:nvSpPr>
          <p:spPr bwMode="gray">
            <a:xfrm>
              <a:off x="3284266" y="903517"/>
              <a:ext cx="96012" cy="1805639"/>
            </a:xfrm>
            <a:custGeom>
              <a:avLst/>
              <a:gdLst>
                <a:gd name="connsiteX0" fmla="*/ 0 w 755703"/>
                <a:gd name="connsiteY0" fmla="*/ 0 h 755703"/>
                <a:gd name="connsiteX1" fmla="*/ 755703 w 755703"/>
                <a:gd name="connsiteY1" fmla="*/ 0 h 755703"/>
                <a:gd name="connsiteX2" fmla="*/ 755703 w 755703"/>
                <a:gd name="connsiteY2" fmla="*/ 755703 h 755703"/>
                <a:gd name="connsiteX3" fmla="*/ 0 w 755703"/>
                <a:gd name="connsiteY3" fmla="*/ 755703 h 755703"/>
                <a:gd name="connsiteX4" fmla="*/ 0 w 755703"/>
                <a:gd name="connsiteY4" fmla="*/ 0 h 755703"/>
                <a:gd name="connsiteX0" fmla="*/ 755703 w 847143"/>
                <a:gd name="connsiteY0" fmla="*/ 755703 h 847143"/>
                <a:gd name="connsiteX1" fmla="*/ 0 w 847143"/>
                <a:gd name="connsiteY1" fmla="*/ 755703 h 847143"/>
                <a:gd name="connsiteX2" fmla="*/ 0 w 847143"/>
                <a:gd name="connsiteY2" fmla="*/ 0 h 847143"/>
                <a:gd name="connsiteX3" fmla="*/ 755703 w 847143"/>
                <a:gd name="connsiteY3" fmla="*/ 0 h 847143"/>
                <a:gd name="connsiteX4" fmla="*/ 847143 w 847143"/>
                <a:gd name="connsiteY4" fmla="*/ 847143 h 847143"/>
                <a:gd name="connsiteX0" fmla="*/ 755703 w 755703"/>
                <a:gd name="connsiteY0" fmla="*/ 755703 h 755703"/>
                <a:gd name="connsiteX1" fmla="*/ 0 w 755703"/>
                <a:gd name="connsiteY1" fmla="*/ 755703 h 755703"/>
                <a:gd name="connsiteX2" fmla="*/ 0 w 755703"/>
                <a:gd name="connsiteY2" fmla="*/ 0 h 755703"/>
                <a:gd name="connsiteX3" fmla="*/ 755703 w 755703"/>
                <a:gd name="connsiteY3" fmla="*/ 0 h 755703"/>
                <a:gd name="connsiteX0" fmla="*/ 0 w 755703"/>
                <a:gd name="connsiteY0" fmla="*/ 755703 h 755703"/>
                <a:gd name="connsiteX1" fmla="*/ 0 w 755703"/>
                <a:gd name="connsiteY1" fmla="*/ 0 h 755703"/>
                <a:gd name="connsiteX2" fmla="*/ 755703 w 755703"/>
                <a:gd name="connsiteY2" fmla="*/ 0 h 755703"/>
              </a:gdLst>
              <a:ahLst/>
              <a:cxnLst>
                <a:cxn ang="0">
                  <a:pos x="connsiteX0" y="connsiteY0"/>
                </a:cxn>
                <a:cxn ang="0">
                  <a:pos x="connsiteX1" y="connsiteY1"/>
                </a:cxn>
                <a:cxn ang="0">
                  <a:pos x="connsiteX2" y="connsiteY2"/>
                </a:cxn>
              </a:cxnLst>
              <a:rect l="l" t="t" r="r" b="b"/>
              <a:pathLst>
                <a:path w="755703" h="755703">
                  <a:moveTo>
                    <a:pt x="0" y="755703"/>
                  </a:moveTo>
                  <a:lnTo>
                    <a:pt x="0" y="0"/>
                  </a:lnTo>
                  <a:lnTo>
                    <a:pt x="755703" y="0"/>
                  </a:lnTo>
                </a:path>
              </a:pathLst>
            </a:custGeom>
            <a:noFill/>
            <a:ln w="12700" cap="flat" cmpd="sng" algn="ctr">
              <a:solidFill>
                <a:schemeClr val="accent6"/>
              </a:solidFill>
              <a:prstDash val="dash"/>
              <a:miter lim="800000"/>
              <a:headEnd type="none" w="med" len="med"/>
              <a:tailEnd type="triangle" w="med" len="med"/>
            </a:ln>
            <a:effectLst/>
          </p:spPr>
          <p:txBody>
            <a:bodyPr vert="horz" wrap="square" lIns="91440" tIns="45720" rIns="91440" bIns="45720" numCol="1" rtlCol="0" anchor="t" anchorCtr="0" compatLnSpc="1">
              <a:prstTxWarp prst="textNoShape">
                <a:avLst/>
              </a:prstTxWarp>
            </a:bodyPr>
            <a:lstStyle>
              <a:defPPr>
                <a:defRPr lang="en-US"/>
              </a:defPPr>
              <a:lvl1pPr algn="ctr" rtl="0" fontAlgn="base">
                <a:spcBef>
                  <a:spcPct val="0"/>
                </a:spcBef>
                <a:spcAft>
                  <a:spcPct val="0"/>
                </a:spcAft>
                <a:defRPr sz="1300" kern="1200">
                  <a:solidFill>
                    <a:schemeClr val="tx1"/>
                  </a:solidFill>
                  <a:latin typeface="Arial" charset="0"/>
                  <a:ea typeface="+mn-ea"/>
                  <a:cs typeface="+mn-cs"/>
                </a:defRPr>
              </a:lvl1pPr>
              <a:lvl2pPr marL="204083" algn="ctr" rtl="0" fontAlgn="base">
                <a:spcBef>
                  <a:spcPct val="0"/>
                </a:spcBef>
                <a:spcAft>
                  <a:spcPct val="0"/>
                </a:spcAft>
                <a:defRPr sz="1300" kern="1200">
                  <a:solidFill>
                    <a:schemeClr val="tx1"/>
                  </a:solidFill>
                  <a:latin typeface="Arial" charset="0"/>
                  <a:ea typeface="+mn-ea"/>
                  <a:cs typeface="+mn-cs"/>
                </a:defRPr>
              </a:lvl2pPr>
              <a:lvl3pPr marL="408165" algn="ctr" rtl="0" fontAlgn="base">
                <a:spcBef>
                  <a:spcPct val="0"/>
                </a:spcBef>
                <a:spcAft>
                  <a:spcPct val="0"/>
                </a:spcAft>
                <a:defRPr sz="1300" kern="1200">
                  <a:solidFill>
                    <a:schemeClr val="tx1"/>
                  </a:solidFill>
                  <a:latin typeface="Arial" charset="0"/>
                  <a:ea typeface="+mn-ea"/>
                  <a:cs typeface="+mn-cs"/>
                </a:defRPr>
              </a:lvl3pPr>
              <a:lvl4pPr marL="612248" algn="ctr" rtl="0" fontAlgn="base">
                <a:spcBef>
                  <a:spcPct val="0"/>
                </a:spcBef>
                <a:spcAft>
                  <a:spcPct val="0"/>
                </a:spcAft>
                <a:defRPr sz="1300" kern="1200">
                  <a:solidFill>
                    <a:schemeClr val="tx1"/>
                  </a:solidFill>
                  <a:latin typeface="Arial" charset="0"/>
                  <a:ea typeface="+mn-ea"/>
                  <a:cs typeface="+mn-cs"/>
                </a:defRPr>
              </a:lvl4pPr>
              <a:lvl5pPr marL="816331" algn="ctr" rtl="0" fontAlgn="base">
                <a:spcBef>
                  <a:spcPct val="0"/>
                </a:spcBef>
                <a:spcAft>
                  <a:spcPct val="0"/>
                </a:spcAft>
                <a:defRPr sz="1300" kern="1200">
                  <a:solidFill>
                    <a:schemeClr val="tx1"/>
                  </a:solidFill>
                  <a:latin typeface="Arial" charset="0"/>
                  <a:ea typeface="+mn-ea"/>
                  <a:cs typeface="+mn-cs"/>
                </a:defRPr>
              </a:lvl5pPr>
              <a:lvl6pPr marL="1020413" algn="l" defTabSz="408165" rtl="0" eaLnBrk="1" latinLnBrk="0" hangingPunct="1">
                <a:defRPr sz="1300" kern="1200">
                  <a:solidFill>
                    <a:schemeClr val="tx1"/>
                  </a:solidFill>
                  <a:latin typeface="Arial" charset="0"/>
                  <a:ea typeface="+mn-ea"/>
                  <a:cs typeface="+mn-cs"/>
                </a:defRPr>
              </a:lvl6pPr>
              <a:lvl7pPr marL="1224496" algn="l" defTabSz="408165" rtl="0" eaLnBrk="1" latinLnBrk="0" hangingPunct="1">
                <a:defRPr sz="1300" kern="1200">
                  <a:solidFill>
                    <a:schemeClr val="tx1"/>
                  </a:solidFill>
                  <a:latin typeface="Arial" charset="0"/>
                  <a:ea typeface="+mn-ea"/>
                  <a:cs typeface="+mn-cs"/>
                </a:defRPr>
              </a:lvl7pPr>
              <a:lvl8pPr marL="1428579" algn="l" defTabSz="408165" rtl="0" eaLnBrk="1" latinLnBrk="0" hangingPunct="1">
                <a:defRPr sz="1300" kern="1200">
                  <a:solidFill>
                    <a:schemeClr val="tx1"/>
                  </a:solidFill>
                  <a:latin typeface="Arial" charset="0"/>
                  <a:ea typeface="+mn-ea"/>
                  <a:cs typeface="+mn-cs"/>
                </a:defRPr>
              </a:lvl8pPr>
              <a:lvl9pPr marL="1632661" algn="l" defTabSz="408165" rtl="0" eaLnBrk="1" latinLnBrk="0" hangingPunct="1">
                <a:defRPr sz="1300" kern="1200">
                  <a:solidFill>
                    <a:schemeClr val="tx1"/>
                  </a:solidFill>
                  <a:latin typeface="Arial" charset="0"/>
                  <a:ea typeface="+mn-ea"/>
                  <a:cs typeface="+mn-cs"/>
                </a:defRPr>
              </a:lvl9pPr>
            </a:lstStyle>
            <a:p>
              <a:pPr algn="l" defTabSz="1463675"/>
              <a:endParaRPr lang="en-US" sz="1000" b="1" dirty="0">
                <a:solidFill>
                  <a:schemeClr val="bg2"/>
                </a:solidFill>
                <a:latin typeface="+mn-lt"/>
              </a:endParaRPr>
            </a:p>
          </p:txBody>
        </p:sp>
      </p:grpSp>
      <p:cxnSp>
        <p:nvCxnSpPr>
          <p:cNvPr id="56" name="Straight Arrow Connector 55">
            <a:extLst>
              <a:ext uri="{FF2B5EF4-FFF2-40B4-BE49-F238E27FC236}">
                <a16:creationId xmlns:a16="http://schemas.microsoft.com/office/drawing/2014/main" id="{AB0DAA91-A414-4E34-9C10-1D6D3C753A1D}"/>
              </a:ext>
            </a:extLst>
          </p:cNvPr>
          <p:cNvCxnSpPr>
            <a:endCxn id="59" idx="0"/>
          </p:cNvCxnSpPr>
          <p:nvPr/>
        </p:nvCxnSpPr>
        <p:spPr bwMode="gray">
          <a:xfrm>
            <a:off x="2900700" y="2125559"/>
            <a:ext cx="0" cy="1612139"/>
          </a:xfrm>
          <a:prstGeom prst="straightConnector1">
            <a:avLst/>
          </a:prstGeom>
          <a:noFill/>
          <a:ln w="19050" cap="flat" cmpd="sng" algn="ctr">
            <a:solidFill>
              <a:schemeClr val="accent6"/>
            </a:solidFill>
            <a:prstDash val="solid"/>
            <a:miter lim="800000"/>
            <a:headEnd type="none" w="med" len="med"/>
            <a:tailEnd type="triangle" w="med" len="med"/>
          </a:ln>
          <a:effectLst/>
        </p:spPr>
      </p:cxnSp>
      <p:sp>
        <p:nvSpPr>
          <p:cNvPr id="57" name="Oval 56">
            <a:extLst>
              <a:ext uri="{FF2B5EF4-FFF2-40B4-BE49-F238E27FC236}">
                <a16:creationId xmlns:a16="http://schemas.microsoft.com/office/drawing/2014/main" id="{B60DB618-A76A-4721-9085-63E1C73111B6}"/>
              </a:ext>
            </a:extLst>
          </p:cNvPr>
          <p:cNvSpPr/>
          <p:nvPr/>
        </p:nvSpPr>
        <p:spPr bwMode="gray">
          <a:xfrm>
            <a:off x="2600131" y="1549672"/>
            <a:ext cx="601138" cy="601138"/>
          </a:xfrm>
          <a:prstGeom prst="ellipse">
            <a:avLst/>
          </a:prstGeom>
          <a:solidFill>
            <a:schemeClr val="bg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59" name="Oval 58">
            <a:extLst>
              <a:ext uri="{FF2B5EF4-FFF2-40B4-BE49-F238E27FC236}">
                <a16:creationId xmlns:a16="http://schemas.microsoft.com/office/drawing/2014/main" id="{64A94978-78BA-4464-A95E-4EB51C52F837}"/>
              </a:ext>
            </a:extLst>
          </p:cNvPr>
          <p:cNvSpPr/>
          <p:nvPr/>
        </p:nvSpPr>
        <p:spPr bwMode="gray">
          <a:xfrm>
            <a:off x="2600131" y="3737698"/>
            <a:ext cx="601138" cy="601138"/>
          </a:xfrm>
          <a:prstGeom prst="ellipse">
            <a:avLst/>
          </a:prstGeom>
          <a:solidFill>
            <a:schemeClr val="bg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61" name="Oval 60">
            <a:extLst>
              <a:ext uri="{FF2B5EF4-FFF2-40B4-BE49-F238E27FC236}">
                <a16:creationId xmlns:a16="http://schemas.microsoft.com/office/drawing/2014/main" id="{3CEDC25E-853C-4281-8B8A-6B80BC53729F}"/>
              </a:ext>
            </a:extLst>
          </p:cNvPr>
          <p:cNvSpPr/>
          <p:nvPr/>
        </p:nvSpPr>
        <p:spPr bwMode="gray">
          <a:xfrm>
            <a:off x="2600131" y="2653969"/>
            <a:ext cx="601138" cy="601138"/>
          </a:xfrm>
          <a:prstGeom prst="ellipse">
            <a:avLst/>
          </a:prstGeom>
          <a:solidFill>
            <a:schemeClr val="bg1"/>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63" name="Picture 62">
            <a:extLst>
              <a:ext uri="{FF2B5EF4-FFF2-40B4-BE49-F238E27FC236}">
                <a16:creationId xmlns:a16="http://schemas.microsoft.com/office/drawing/2014/main" id="{3CF01028-FD11-4B83-8AA7-38A20F8BAB71}"/>
              </a:ext>
            </a:extLst>
          </p:cNvPr>
          <p:cNvPicPr>
            <a:picLocks noChangeAspect="1"/>
          </p:cNvPicPr>
          <p:nvPr/>
        </p:nvPicPr>
        <p:blipFill>
          <a:blip r:embed="rId4"/>
          <a:stretch>
            <a:fillRect/>
          </a:stretch>
        </p:blipFill>
        <p:spPr>
          <a:xfrm>
            <a:off x="2688050" y="1667361"/>
            <a:ext cx="425301" cy="365760"/>
          </a:xfrm>
          <a:prstGeom prst="rect">
            <a:avLst/>
          </a:prstGeom>
        </p:spPr>
      </p:pic>
      <p:pic>
        <p:nvPicPr>
          <p:cNvPr id="9" name="Picture 8">
            <a:extLst>
              <a:ext uri="{FF2B5EF4-FFF2-40B4-BE49-F238E27FC236}">
                <a16:creationId xmlns:a16="http://schemas.microsoft.com/office/drawing/2014/main" id="{13A30DE7-EC7C-46C2-9B4E-A26DE2A2C018}"/>
              </a:ext>
            </a:extLst>
          </p:cNvPr>
          <p:cNvPicPr>
            <a:picLocks noChangeAspect="1"/>
          </p:cNvPicPr>
          <p:nvPr/>
        </p:nvPicPr>
        <p:blipFill>
          <a:blip r:embed="rId5"/>
          <a:stretch>
            <a:fillRect/>
          </a:stretch>
        </p:blipFill>
        <p:spPr>
          <a:xfrm>
            <a:off x="2751348" y="2771658"/>
            <a:ext cx="298704" cy="365760"/>
          </a:xfrm>
          <a:prstGeom prst="rect">
            <a:avLst/>
          </a:prstGeom>
        </p:spPr>
      </p:pic>
      <p:pic>
        <p:nvPicPr>
          <p:cNvPr id="11" name="Picture 10">
            <a:extLst>
              <a:ext uri="{FF2B5EF4-FFF2-40B4-BE49-F238E27FC236}">
                <a16:creationId xmlns:a16="http://schemas.microsoft.com/office/drawing/2014/main" id="{D8750625-38BA-4A61-BB19-8EA2BBD2AFB0}"/>
              </a:ext>
            </a:extLst>
          </p:cNvPr>
          <p:cNvPicPr>
            <a:picLocks noChangeAspect="1"/>
          </p:cNvPicPr>
          <p:nvPr/>
        </p:nvPicPr>
        <p:blipFill>
          <a:blip r:embed="rId6"/>
          <a:stretch>
            <a:fillRect/>
          </a:stretch>
        </p:blipFill>
        <p:spPr>
          <a:xfrm>
            <a:off x="2717820" y="3881600"/>
            <a:ext cx="365760" cy="313334"/>
          </a:xfrm>
          <a:prstGeom prst="rect">
            <a:avLst/>
          </a:prstGeom>
        </p:spPr>
      </p:pic>
      <p:pic>
        <p:nvPicPr>
          <p:cNvPr id="17" name="Picture 16">
            <a:extLst>
              <a:ext uri="{FF2B5EF4-FFF2-40B4-BE49-F238E27FC236}">
                <a16:creationId xmlns:a16="http://schemas.microsoft.com/office/drawing/2014/main" id="{41F83E5B-9B95-4ECA-8A8E-ACA681C79269}"/>
              </a:ext>
            </a:extLst>
          </p:cNvPr>
          <p:cNvPicPr>
            <a:picLocks noChangeAspect="1"/>
          </p:cNvPicPr>
          <p:nvPr/>
        </p:nvPicPr>
        <p:blipFill>
          <a:blip r:embed="rId7"/>
          <a:stretch>
            <a:fillRect/>
          </a:stretch>
        </p:blipFill>
        <p:spPr>
          <a:xfrm>
            <a:off x="3799730" y="3811167"/>
            <a:ext cx="274320" cy="274320"/>
          </a:xfrm>
          <a:prstGeom prst="rect">
            <a:avLst/>
          </a:prstGeom>
        </p:spPr>
      </p:pic>
      <p:pic>
        <p:nvPicPr>
          <p:cNvPr id="19" name="Picture 18">
            <a:extLst>
              <a:ext uri="{FF2B5EF4-FFF2-40B4-BE49-F238E27FC236}">
                <a16:creationId xmlns:a16="http://schemas.microsoft.com/office/drawing/2014/main" id="{C2E99F04-EEB3-460F-9580-FCB39BBB3626}"/>
              </a:ext>
            </a:extLst>
          </p:cNvPr>
          <p:cNvPicPr>
            <a:picLocks noChangeAspect="1"/>
          </p:cNvPicPr>
          <p:nvPr/>
        </p:nvPicPr>
        <p:blipFill>
          <a:blip r:embed="rId8"/>
          <a:stretch>
            <a:fillRect/>
          </a:stretch>
        </p:blipFill>
        <p:spPr>
          <a:xfrm>
            <a:off x="3799730" y="2762471"/>
            <a:ext cx="274320" cy="284762"/>
          </a:xfrm>
          <a:prstGeom prst="rect">
            <a:avLst/>
          </a:prstGeom>
        </p:spPr>
      </p:pic>
      <p:pic>
        <p:nvPicPr>
          <p:cNvPr id="21" name="Picture 20">
            <a:extLst>
              <a:ext uri="{FF2B5EF4-FFF2-40B4-BE49-F238E27FC236}">
                <a16:creationId xmlns:a16="http://schemas.microsoft.com/office/drawing/2014/main" id="{5EEBEA92-43BB-4726-90EC-7E736CB667CB}"/>
              </a:ext>
            </a:extLst>
          </p:cNvPr>
          <p:cNvPicPr>
            <a:picLocks noChangeAspect="1"/>
          </p:cNvPicPr>
          <p:nvPr/>
        </p:nvPicPr>
        <p:blipFill>
          <a:blip r:embed="rId9"/>
          <a:stretch>
            <a:fillRect/>
          </a:stretch>
        </p:blipFill>
        <p:spPr>
          <a:xfrm>
            <a:off x="3798665" y="1396271"/>
            <a:ext cx="274320" cy="236830"/>
          </a:xfrm>
          <a:prstGeom prst="rect">
            <a:avLst/>
          </a:prstGeom>
        </p:spPr>
      </p:pic>
      <p:sp>
        <p:nvSpPr>
          <p:cNvPr id="34" name="TextBox 33">
            <a:extLst>
              <a:ext uri="{FF2B5EF4-FFF2-40B4-BE49-F238E27FC236}">
                <a16:creationId xmlns:a16="http://schemas.microsoft.com/office/drawing/2014/main" id="{81EEA453-2198-49E8-B8CD-729D2A5BCE4F}"/>
              </a:ext>
            </a:extLst>
          </p:cNvPr>
          <p:cNvSpPr txBox="1"/>
          <p:nvPr/>
        </p:nvSpPr>
        <p:spPr bwMode="gray">
          <a:xfrm>
            <a:off x="4195281" y="2148621"/>
            <a:ext cx="1920240" cy="453970"/>
          </a:xfrm>
          <a:prstGeom prst="rect">
            <a:avLst/>
          </a:prstGeom>
          <a:noFill/>
        </p:spPr>
        <p:txBody>
          <a:bodyPr wrap="square" lIns="0" tIns="0" rIns="0" bIns="0" rtlCol="0">
            <a:spAutoFit/>
          </a:bodyPr>
          <a:lstStyle/>
          <a:p>
            <a:pPr>
              <a:spcBef>
                <a:spcPts val="300"/>
              </a:spcBef>
            </a:pPr>
            <a:r>
              <a:rPr lang="en-US" sz="900" b="1" dirty="0"/>
              <a:t>Create Scheduling Flexibility</a:t>
            </a:r>
          </a:p>
          <a:p>
            <a:pPr>
              <a:spcBef>
                <a:spcPts val="300"/>
              </a:spcBef>
            </a:pPr>
            <a:r>
              <a:rPr lang="en-US" sz="900" dirty="0"/>
              <a:t>Set questions reduce reliance </a:t>
            </a:r>
            <a:br>
              <a:rPr lang="en-US" sz="900" dirty="0"/>
            </a:br>
            <a:r>
              <a:rPr lang="en-US" sz="900" dirty="0"/>
              <a:t>on topic-specific stakeholders</a:t>
            </a:r>
          </a:p>
        </p:txBody>
      </p:sp>
      <p:pic>
        <p:nvPicPr>
          <p:cNvPr id="7" name="Picture 6">
            <a:extLst>
              <a:ext uri="{FF2B5EF4-FFF2-40B4-BE49-F238E27FC236}">
                <a16:creationId xmlns:a16="http://schemas.microsoft.com/office/drawing/2014/main" id="{67B96E66-BAE7-4B5B-A865-BE57C55C3154}"/>
              </a:ext>
            </a:extLst>
          </p:cNvPr>
          <p:cNvPicPr>
            <a:picLocks noChangeAspect="1"/>
          </p:cNvPicPr>
          <p:nvPr/>
        </p:nvPicPr>
        <p:blipFill>
          <a:blip r:embed="rId10"/>
          <a:stretch>
            <a:fillRect/>
          </a:stretch>
        </p:blipFill>
        <p:spPr>
          <a:xfrm>
            <a:off x="3798665" y="2148621"/>
            <a:ext cx="274320" cy="250546"/>
          </a:xfrm>
          <a:prstGeom prst="rect">
            <a:avLst/>
          </a:prstGeom>
        </p:spPr>
      </p:pic>
    </p:spTree>
    <p:extLst>
      <p:ext uri="{BB962C8B-B14F-4D97-AF65-F5344CB8AC3E}">
        <p14:creationId xmlns:p14="http://schemas.microsoft.com/office/powerpoint/2010/main" val="3763834449"/>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6AABD320-BFA8-441F-864D-57BAE985AC26}"/>
              </a:ext>
            </a:extLst>
          </p:cNvPr>
          <p:cNvSpPr>
            <a:spLocks noGrp="1"/>
          </p:cNvSpPr>
          <p:nvPr>
            <p:ph type="body" sz="quarter" idx="15"/>
          </p:nvPr>
        </p:nvSpPr>
        <p:spPr>
          <a:xfrm>
            <a:off x="280194" y="640267"/>
            <a:ext cx="5842794" cy="184666"/>
          </a:xfrm>
        </p:spPr>
        <p:txBody>
          <a:bodyPr/>
          <a:lstStyle/>
          <a:p>
            <a:r>
              <a:rPr lang="en-US" dirty="0"/>
              <a:t>Candidate Schedule Allows for Full Assessment of Potential Contributions</a:t>
            </a:r>
          </a:p>
        </p:txBody>
      </p:sp>
      <p:sp>
        <p:nvSpPr>
          <p:cNvPr id="3" name="Text Placeholder 2">
            <a:extLst>
              <a:ext uri="{FF2B5EF4-FFF2-40B4-BE49-F238E27FC236}">
                <a16:creationId xmlns:a16="http://schemas.microsoft.com/office/drawing/2014/main" id="{5258CEF6-0EC4-4D89-BF8C-FD7062C0B138}"/>
              </a:ext>
            </a:extLst>
          </p:cNvPr>
          <p:cNvSpPr>
            <a:spLocks noGrp="1"/>
          </p:cNvSpPr>
          <p:nvPr>
            <p:ph type="body" sz="quarter" idx="16"/>
          </p:nvPr>
        </p:nvSpPr>
        <p:spPr/>
        <p:txBody>
          <a:bodyPr/>
          <a:lstStyle/>
          <a:p>
            <a:r>
              <a:rPr lang="en-US" dirty="0"/>
              <a:t>Tactic #7: Priority-Focused Interview Schedule</a:t>
            </a:r>
          </a:p>
        </p:txBody>
      </p:sp>
      <p:sp>
        <p:nvSpPr>
          <p:cNvPr id="6" name="Title 5">
            <a:extLst>
              <a:ext uri="{FF2B5EF4-FFF2-40B4-BE49-F238E27FC236}">
                <a16:creationId xmlns:a16="http://schemas.microsoft.com/office/drawing/2014/main" id="{BEAD54C8-CAD3-4545-BF49-D49298B4389C}"/>
              </a:ext>
            </a:extLst>
          </p:cNvPr>
          <p:cNvSpPr>
            <a:spLocks noGrp="1"/>
          </p:cNvSpPr>
          <p:nvPr>
            <p:ph type="title"/>
          </p:nvPr>
        </p:nvSpPr>
        <p:spPr>
          <a:xfrm>
            <a:off x="280194" y="309824"/>
            <a:ext cx="5486400" cy="256480"/>
          </a:xfrm>
        </p:spPr>
        <p:txBody>
          <a:bodyPr/>
          <a:lstStyle/>
          <a:p>
            <a:r>
              <a:rPr lang="en-US" dirty="0"/>
              <a:t>Interview Day Covers All Focus Areas</a:t>
            </a:r>
          </a:p>
        </p:txBody>
      </p:sp>
      <p:graphicFrame>
        <p:nvGraphicFramePr>
          <p:cNvPr id="19" name="Table 18">
            <a:extLst>
              <a:ext uri="{FF2B5EF4-FFF2-40B4-BE49-F238E27FC236}">
                <a16:creationId xmlns:a16="http://schemas.microsoft.com/office/drawing/2014/main" id="{678117BD-16A7-4E81-B665-49C753A10BB5}"/>
              </a:ext>
            </a:extLst>
          </p:cNvPr>
          <p:cNvGraphicFramePr>
            <a:graphicFrameLocks noGrp="1"/>
          </p:cNvGraphicFramePr>
          <p:nvPr/>
        </p:nvGraphicFramePr>
        <p:xfrm>
          <a:off x="277813" y="1101661"/>
          <a:ext cx="2352446" cy="3413760"/>
        </p:xfrm>
        <a:graphic>
          <a:graphicData uri="http://schemas.openxmlformats.org/drawingml/2006/table">
            <a:tbl>
              <a:tblPr firstRow="1" bandRow="1">
                <a:tableStyleId>{7DF18680-E054-41AD-8BC1-D1AEF772440D}</a:tableStyleId>
              </a:tblPr>
              <a:tblGrid>
                <a:gridCol w="491120">
                  <a:extLst>
                    <a:ext uri="{9D8B030D-6E8A-4147-A177-3AD203B41FA5}">
                      <a16:colId xmlns:a16="http://schemas.microsoft.com/office/drawing/2014/main" val="20000"/>
                    </a:ext>
                  </a:extLst>
                </a:gridCol>
                <a:gridCol w="1861326">
                  <a:extLst>
                    <a:ext uri="{9D8B030D-6E8A-4147-A177-3AD203B41FA5}">
                      <a16:colId xmlns:a16="http://schemas.microsoft.com/office/drawing/2014/main" val="20001"/>
                    </a:ext>
                  </a:extLst>
                </a:gridCol>
              </a:tblGrid>
              <a:tr h="208520">
                <a:tc gridSpan="2">
                  <a:txBody>
                    <a:bodyPr/>
                    <a:lstStyle/>
                    <a:p>
                      <a:pPr algn="l">
                        <a:spcBef>
                          <a:spcPts val="300"/>
                        </a:spcBef>
                      </a:pPr>
                      <a:endParaRPr lang="en-US" sz="800" dirty="0">
                        <a:latin typeface="+mn-lt"/>
                      </a:endParaRPr>
                    </a:p>
                  </a:txBody>
                  <a:tcPr marL="64008" marR="64008" anchor="ctr"/>
                </a:tc>
                <a:tc hMerge="1">
                  <a:txBody>
                    <a:bodyPr/>
                    <a:lstStyle/>
                    <a:p>
                      <a:endParaRPr lang="en-US" dirty="0"/>
                    </a:p>
                  </a:txBody>
                  <a:tcPr/>
                </a:tc>
                <a:extLst>
                  <a:ext uri="{0D108BD9-81ED-4DB2-BD59-A6C34878D82A}">
                    <a16:rowId xmlns:a16="http://schemas.microsoft.com/office/drawing/2014/main" val="10000"/>
                  </a:ext>
                </a:extLst>
              </a:tr>
              <a:tr h="204352">
                <a:tc>
                  <a:txBody>
                    <a:bodyPr/>
                    <a:lstStyle/>
                    <a:p>
                      <a:pPr algn="ctr">
                        <a:spcBef>
                          <a:spcPts val="300"/>
                        </a:spcBef>
                      </a:pPr>
                      <a:r>
                        <a:rPr lang="en-US" sz="800" b="0" dirty="0">
                          <a:latin typeface="+mn-lt"/>
                        </a:rPr>
                        <a:t>7:30</a:t>
                      </a:r>
                    </a:p>
                  </a:txBody>
                  <a:tcPr anchor="ctr"/>
                </a:tc>
                <a:tc>
                  <a:txBody>
                    <a:bodyPr/>
                    <a:lstStyle/>
                    <a:p>
                      <a:pPr marL="0" marR="0" indent="0" algn="l" defTabSz="408165" rtl="0" eaLnBrk="1" fontAlgn="auto" latinLnBrk="0" hangingPunct="1">
                        <a:lnSpc>
                          <a:spcPct val="100000"/>
                        </a:lnSpc>
                        <a:spcBef>
                          <a:spcPts val="300"/>
                        </a:spcBef>
                        <a:spcAft>
                          <a:spcPts val="0"/>
                        </a:spcAft>
                        <a:buClrTx/>
                        <a:buSzTx/>
                        <a:buFontTx/>
                        <a:buNone/>
                        <a:tabLst/>
                        <a:defRPr/>
                      </a:pPr>
                      <a:r>
                        <a:rPr lang="en-US" sz="800" dirty="0">
                          <a:latin typeface="+mn-lt"/>
                        </a:rPr>
                        <a:t>Arrival/Greeting/Tour</a:t>
                      </a:r>
                    </a:p>
                  </a:txBody>
                  <a:tcPr marL="64008" marR="64008" anchor="ctr"/>
                </a:tc>
                <a:extLst>
                  <a:ext uri="{0D108BD9-81ED-4DB2-BD59-A6C34878D82A}">
                    <a16:rowId xmlns:a16="http://schemas.microsoft.com/office/drawing/2014/main" val="10001"/>
                  </a:ext>
                </a:extLst>
              </a:tr>
              <a:tr h="204352">
                <a:tc>
                  <a:txBody>
                    <a:bodyPr/>
                    <a:lstStyle/>
                    <a:p>
                      <a:pPr algn="ctr">
                        <a:spcBef>
                          <a:spcPts val="300"/>
                        </a:spcBef>
                      </a:pPr>
                      <a:r>
                        <a:rPr lang="en-US" sz="800" b="1" dirty="0"/>
                        <a:t>7:50</a:t>
                      </a:r>
                      <a:endParaRPr lang="en-US" sz="800" b="1" dirty="0">
                        <a:latin typeface="+mn-lt"/>
                      </a:endParaRPr>
                    </a:p>
                  </a:txBody>
                  <a:tcPr anchor="ctr"/>
                </a:tc>
                <a:tc>
                  <a:txBody>
                    <a:bodyPr/>
                    <a:lstStyle/>
                    <a:p>
                      <a:pPr marL="0" marR="0" indent="0" algn="l" defTabSz="408165" rtl="0" eaLnBrk="1" fontAlgn="auto" latinLnBrk="0" hangingPunct="1">
                        <a:lnSpc>
                          <a:spcPct val="100000"/>
                        </a:lnSpc>
                        <a:spcBef>
                          <a:spcPts val="300"/>
                        </a:spcBef>
                        <a:spcAft>
                          <a:spcPts val="0"/>
                        </a:spcAft>
                        <a:buClrTx/>
                        <a:buSzTx/>
                        <a:buFontTx/>
                        <a:buNone/>
                        <a:tabLst/>
                        <a:defRPr/>
                      </a:pPr>
                      <a:r>
                        <a:rPr lang="en-US" sz="800" b="1" dirty="0">
                          <a:latin typeface="+mn-lt"/>
                        </a:rPr>
                        <a:t>Student Life</a:t>
                      </a:r>
                    </a:p>
                  </a:txBody>
                  <a:tcPr marL="64008" marR="64008" anchor="ctr"/>
                </a:tc>
                <a:extLst>
                  <a:ext uri="{0D108BD9-81ED-4DB2-BD59-A6C34878D82A}">
                    <a16:rowId xmlns:a16="http://schemas.microsoft.com/office/drawing/2014/main" val="10002"/>
                  </a:ext>
                </a:extLst>
              </a:tr>
              <a:tr h="204352">
                <a:tc>
                  <a:txBody>
                    <a:bodyPr/>
                    <a:lstStyle/>
                    <a:p>
                      <a:pPr algn="ctr">
                        <a:spcBef>
                          <a:spcPts val="300"/>
                        </a:spcBef>
                      </a:pPr>
                      <a:r>
                        <a:rPr lang="en-US" sz="800" b="0" dirty="0">
                          <a:latin typeface="+mn-lt"/>
                        </a:rPr>
                        <a:t>8:20</a:t>
                      </a:r>
                    </a:p>
                  </a:txBody>
                  <a:tcPr anchor="ctr"/>
                </a:tc>
                <a:tc>
                  <a:txBody>
                    <a:bodyPr/>
                    <a:lstStyle/>
                    <a:p>
                      <a:pPr marL="0" marR="0" indent="0" algn="l" defTabSz="408165" rtl="0" eaLnBrk="1" fontAlgn="auto" latinLnBrk="0" hangingPunct="1">
                        <a:lnSpc>
                          <a:spcPct val="100000"/>
                        </a:lnSpc>
                        <a:spcBef>
                          <a:spcPts val="300"/>
                        </a:spcBef>
                        <a:spcAft>
                          <a:spcPts val="0"/>
                        </a:spcAft>
                        <a:buClrTx/>
                        <a:buSzTx/>
                        <a:buFontTx/>
                        <a:buNone/>
                        <a:tabLst/>
                        <a:defRPr/>
                      </a:pPr>
                      <a:r>
                        <a:rPr lang="en-US" sz="800" dirty="0"/>
                        <a:t>Unbounded Classroom</a:t>
                      </a:r>
                      <a:endParaRPr lang="en-US" sz="800" dirty="0">
                        <a:latin typeface="+mn-lt"/>
                      </a:endParaRPr>
                    </a:p>
                  </a:txBody>
                  <a:tcPr marL="64008" marR="64008" anchor="ctr"/>
                </a:tc>
                <a:extLst>
                  <a:ext uri="{0D108BD9-81ED-4DB2-BD59-A6C34878D82A}">
                    <a16:rowId xmlns:a16="http://schemas.microsoft.com/office/drawing/2014/main" val="10003"/>
                  </a:ext>
                </a:extLst>
              </a:tr>
              <a:tr h="204352">
                <a:tc>
                  <a:txBody>
                    <a:bodyPr/>
                    <a:lstStyle/>
                    <a:p>
                      <a:pPr algn="ctr">
                        <a:spcBef>
                          <a:spcPts val="300"/>
                        </a:spcBef>
                      </a:pPr>
                      <a:r>
                        <a:rPr lang="en-US" sz="800" b="0" dirty="0">
                          <a:latin typeface="+mn-lt"/>
                        </a:rPr>
                        <a:t>8:50</a:t>
                      </a:r>
                    </a:p>
                  </a:txBody>
                  <a:tcPr anchor="ctr"/>
                </a:tc>
                <a:tc>
                  <a:txBody>
                    <a:bodyPr/>
                    <a:lstStyle/>
                    <a:p>
                      <a:pPr marL="0" marR="0" indent="0" algn="l" defTabSz="408165" rtl="0" eaLnBrk="1" fontAlgn="auto" latinLnBrk="0" hangingPunct="1">
                        <a:lnSpc>
                          <a:spcPct val="100000"/>
                        </a:lnSpc>
                        <a:spcBef>
                          <a:spcPts val="300"/>
                        </a:spcBef>
                        <a:spcAft>
                          <a:spcPts val="0"/>
                        </a:spcAft>
                        <a:buClrTx/>
                        <a:buSzTx/>
                        <a:buFontTx/>
                        <a:buNone/>
                        <a:tabLst/>
                        <a:defRPr/>
                      </a:pPr>
                      <a:r>
                        <a:rPr lang="en-US" sz="800" b="0" dirty="0">
                          <a:latin typeface="+mn-lt"/>
                        </a:rPr>
                        <a:t>Academic Committee</a:t>
                      </a:r>
                    </a:p>
                  </a:txBody>
                  <a:tcPr marL="64008" marR="64008" anchor="ctr"/>
                </a:tc>
                <a:extLst>
                  <a:ext uri="{0D108BD9-81ED-4DB2-BD59-A6C34878D82A}">
                    <a16:rowId xmlns:a16="http://schemas.microsoft.com/office/drawing/2014/main" val="10004"/>
                  </a:ext>
                </a:extLst>
              </a:tr>
              <a:tr h="204352">
                <a:tc>
                  <a:txBody>
                    <a:bodyPr/>
                    <a:lstStyle/>
                    <a:p>
                      <a:pPr algn="ctr">
                        <a:spcBef>
                          <a:spcPts val="300"/>
                        </a:spcBef>
                      </a:pPr>
                      <a:r>
                        <a:rPr lang="en-US" sz="800" b="0" dirty="0">
                          <a:latin typeface="+mn-lt"/>
                        </a:rPr>
                        <a:t>9:20</a:t>
                      </a:r>
                    </a:p>
                  </a:txBody>
                  <a:tcPr anchor="ctr"/>
                </a:tc>
                <a:tc>
                  <a:txBody>
                    <a:bodyPr/>
                    <a:lstStyle/>
                    <a:p>
                      <a:pPr marL="0" marR="0" indent="0" algn="l" defTabSz="408165" rtl="0" eaLnBrk="1" fontAlgn="auto" latinLnBrk="0" hangingPunct="1">
                        <a:lnSpc>
                          <a:spcPct val="100000"/>
                        </a:lnSpc>
                        <a:spcBef>
                          <a:spcPts val="300"/>
                        </a:spcBef>
                        <a:spcAft>
                          <a:spcPts val="0"/>
                        </a:spcAft>
                        <a:buClrTx/>
                        <a:buSzTx/>
                        <a:buFontTx/>
                        <a:buNone/>
                        <a:tabLst/>
                        <a:defRPr/>
                      </a:pPr>
                      <a:r>
                        <a:rPr lang="en-US" sz="800" dirty="0">
                          <a:latin typeface="+mn-lt"/>
                        </a:rPr>
                        <a:t>Break</a:t>
                      </a:r>
                    </a:p>
                  </a:txBody>
                  <a:tcPr marL="64008" marR="64008" anchor="ctr"/>
                </a:tc>
                <a:extLst>
                  <a:ext uri="{0D108BD9-81ED-4DB2-BD59-A6C34878D82A}">
                    <a16:rowId xmlns:a16="http://schemas.microsoft.com/office/drawing/2014/main" val="10005"/>
                  </a:ext>
                </a:extLst>
              </a:tr>
              <a:tr h="204352">
                <a:tc>
                  <a:txBody>
                    <a:bodyPr/>
                    <a:lstStyle/>
                    <a:p>
                      <a:pPr algn="ctr">
                        <a:spcBef>
                          <a:spcPts val="300"/>
                        </a:spcBef>
                      </a:pPr>
                      <a:r>
                        <a:rPr lang="en-US" sz="800" b="0" dirty="0">
                          <a:latin typeface="+mn-lt"/>
                        </a:rPr>
                        <a:t>9:45</a:t>
                      </a:r>
                    </a:p>
                  </a:txBody>
                  <a:tcPr anchor="ctr"/>
                </a:tc>
                <a:tc>
                  <a:txBody>
                    <a:bodyPr/>
                    <a:lstStyle/>
                    <a:p>
                      <a:pPr marL="0" marR="0" indent="0" algn="l" defTabSz="408165" rtl="0" eaLnBrk="1" fontAlgn="auto" latinLnBrk="0" hangingPunct="1">
                        <a:lnSpc>
                          <a:spcPct val="100000"/>
                        </a:lnSpc>
                        <a:spcBef>
                          <a:spcPts val="300"/>
                        </a:spcBef>
                        <a:spcAft>
                          <a:spcPts val="0"/>
                        </a:spcAft>
                        <a:buClrTx/>
                        <a:buSzTx/>
                        <a:buFontTx/>
                        <a:buNone/>
                        <a:tabLst/>
                        <a:defRPr/>
                      </a:pPr>
                      <a:r>
                        <a:rPr lang="en-US" sz="800" dirty="0"/>
                        <a:t>Academic Administration</a:t>
                      </a:r>
                      <a:endParaRPr lang="en-US" sz="800" dirty="0">
                        <a:latin typeface="+mn-lt"/>
                      </a:endParaRPr>
                    </a:p>
                  </a:txBody>
                  <a:tcPr marL="64008" marR="64008" anchor="ctr"/>
                </a:tc>
                <a:extLst>
                  <a:ext uri="{0D108BD9-81ED-4DB2-BD59-A6C34878D82A}">
                    <a16:rowId xmlns:a16="http://schemas.microsoft.com/office/drawing/2014/main" val="10006"/>
                  </a:ext>
                </a:extLst>
              </a:tr>
              <a:tr h="204352">
                <a:tc>
                  <a:txBody>
                    <a:bodyPr/>
                    <a:lstStyle/>
                    <a:p>
                      <a:pPr algn="ctr">
                        <a:spcBef>
                          <a:spcPts val="300"/>
                        </a:spcBef>
                      </a:pPr>
                      <a:r>
                        <a:rPr lang="en-US" sz="800" b="0" dirty="0">
                          <a:latin typeface="+mn-lt"/>
                        </a:rPr>
                        <a:t>10:15</a:t>
                      </a:r>
                    </a:p>
                  </a:txBody>
                  <a:tcPr anchor="ctr"/>
                </a:tc>
                <a:tc>
                  <a:txBody>
                    <a:bodyPr/>
                    <a:lstStyle/>
                    <a:p>
                      <a:pPr marL="0" marR="0" lvl="0" indent="0" algn="l" defTabSz="408165" rtl="0" eaLnBrk="1" fontAlgn="auto" latinLnBrk="0" hangingPunct="1">
                        <a:lnSpc>
                          <a:spcPct val="100000"/>
                        </a:lnSpc>
                        <a:spcBef>
                          <a:spcPts val="300"/>
                        </a:spcBef>
                        <a:spcAft>
                          <a:spcPts val="0"/>
                        </a:spcAft>
                        <a:buClrTx/>
                        <a:buSzTx/>
                        <a:buFontTx/>
                        <a:buNone/>
                        <a:tabLst/>
                        <a:defRPr/>
                      </a:pPr>
                      <a:r>
                        <a:rPr lang="en-US" sz="800" b="0" dirty="0"/>
                        <a:t>Teaching Demonstration</a:t>
                      </a:r>
                    </a:p>
                  </a:txBody>
                  <a:tcPr marL="64008" marR="64008" anchor="ctr"/>
                </a:tc>
                <a:extLst>
                  <a:ext uri="{0D108BD9-81ED-4DB2-BD59-A6C34878D82A}">
                    <a16:rowId xmlns:a16="http://schemas.microsoft.com/office/drawing/2014/main" val="10007"/>
                  </a:ext>
                </a:extLst>
              </a:tr>
              <a:tr h="204352">
                <a:tc>
                  <a:txBody>
                    <a:bodyPr/>
                    <a:lstStyle/>
                    <a:p>
                      <a:pPr algn="ctr">
                        <a:spcBef>
                          <a:spcPts val="300"/>
                        </a:spcBef>
                      </a:pPr>
                      <a:r>
                        <a:rPr lang="en-US" sz="800" dirty="0"/>
                        <a:t>11:25</a:t>
                      </a:r>
                      <a:endParaRPr lang="en-US" sz="800" b="1" dirty="0">
                        <a:latin typeface="+mn-lt"/>
                      </a:endParaRPr>
                    </a:p>
                  </a:txBody>
                  <a:tcPr anchor="ctr"/>
                </a:tc>
                <a:tc>
                  <a:txBody>
                    <a:bodyPr/>
                    <a:lstStyle/>
                    <a:p>
                      <a:pPr marL="0" marR="0" lvl="0" indent="0" algn="l" defTabSz="408165" rtl="0" eaLnBrk="1" fontAlgn="auto" latinLnBrk="0" hangingPunct="1">
                        <a:lnSpc>
                          <a:spcPct val="100000"/>
                        </a:lnSpc>
                        <a:spcBef>
                          <a:spcPts val="300"/>
                        </a:spcBef>
                        <a:spcAft>
                          <a:spcPts val="0"/>
                        </a:spcAft>
                        <a:buClrTx/>
                        <a:buSzTx/>
                        <a:buFontTx/>
                        <a:buNone/>
                        <a:tabLst/>
                        <a:defRPr/>
                      </a:pPr>
                      <a:r>
                        <a:rPr lang="en-US" sz="800" dirty="0">
                          <a:latin typeface="+mn-lt"/>
                        </a:rPr>
                        <a:t>Educational and Info Technology</a:t>
                      </a:r>
                    </a:p>
                  </a:txBody>
                  <a:tcPr marL="64008" marR="64008" anchor="ctr"/>
                </a:tc>
                <a:extLst>
                  <a:ext uri="{0D108BD9-81ED-4DB2-BD59-A6C34878D82A}">
                    <a16:rowId xmlns:a16="http://schemas.microsoft.com/office/drawing/2014/main" val="10008"/>
                  </a:ext>
                </a:extLst>
              </a:tr>
              <a:tr h="204352">
                <a:tc>
                  <a:txBody>
                    <a:bodyPr/>
                    <a:lstStyle/>
                    <a:p>
                      <a:pPr algn="ctr">
                        <a:spcBef>
                          <a:spcPts val="300"/>
                        </a:spcBef>
                      </a:pPr>
                      <a:r>
                        <a:rPr lang="en-US" sz="800" b="0" dirty="0">
                          <a:latin typeface="+mn-lt"/>
                        </a:rPr>
                        <a:t>12:00</a:t>
                      </a:r>
                    </a:p>
                  </a:txBody>
                  <a:tcPr anchor="ctr"/>
                </a:tc>
                <a:tc>
                  <a:txBody>
                    <a:bodyPr/>
                    <a:lstStyle/>
                    <a:p>
                      <a:pPr marL="0" marR="0" indent="0" algn="l" defTabSz="408165" rtl="0" eaLnBrk="1" fontAlgn="auto" latinLnBrk="0" hangingPunct="1">
                        <a:lnSpc>
                          <a:spcPct val="100000"/>
                        </a:lnSpc>
                        <a:spcBef>
                          <a:spcPts val="300"/>
                        </a:spcBef>
                        <a:spcAft>
                          <a:spcPts val="0"/>
                        </a:spcAft>
                        <a:buClrTx/>
                        <a:buSzTx/>
                        <a:buFontTx/>
                        <a:buNone/>
                        <a:tabLst/>
                        <a:defRPr/>
                      </a:pPr>
                      <a:r>
                        <a:rPr lang="en-US" sz="800" dirty="0">
                          <a:latin typeface="+mn-lt"/>
                        </a:rPr>
                        <a:t>Lunch</a:t>
                      </a:r>
                    </a:p>
                  </a:txBody>
                  <a:tcPr marL="64008" marR="64008" anchor="ctr"/>
                </a:tc>
                <a:extLst>
                  <a:ext uri="{0D108BD9-81ED-4DB2-BD59-A6C34878D82A}">
                    <a16:rowId xmlns:a16="http://schemas.microsoft.com/office/drawing/2014/main" val="10009"/>
                  </a:ext>
                </a:extLst>
              </a:tr>
              <a:tr h="204352">
                <a:tc>
                  <a:txBody>
                    <a:bodyPr/>
                    <a:lstStyle/>
                    <a:p>
                      <a:pPr algn="ctr">
                        <a:spcBef>
                          <a:spcPts val="300"/>
                        </a:spcBef>
                      </a:pPr>
                      <a:r>
                        <a:rPr lang="en-US" sz="800" b="1" dirty="0">
                          <a:latin typeface="+mn-lt"/>
                        </a:rPr>
                        <a:t>1:05</a:t>
                      </a:r>
                    </a:p>
                  </a:txBody>
                  <a:tcPr anchor="ctr"/>
                </a:tc>
                <a:tc>
                  <a:txBody>
                    <a:bodyPr/>
                    <a:lstStyle/>
                    <a:p>
                      <a:pPr marL="0" marR="0" lvl="0" indent="0" algn="l" defTabSz="408165" rtl="0" eaLnBrk="1" fontAlgn="auto" latinLnBrk="0" hangingPunct="1">
                        <a:lnSpc>
                          <a:spcPct val="100000"/>
                        </a:lnSpc>
                        <a:spcBef>
                          <a:spcPts val="300"/>
                        </a:spcBef>
                        <a:spcAft>
                          <a:spcPts val="0"/>
                        </a:spcAft>
                        <a:buClrTx/>
                        <a:buSzTx/>
                        <a:buFontTx/>
                        <a:buNone/>
                        <a:tabLst/>
                        <a:defRPr/>
                      </a:pPr>
                      <a:r>
                        <a:rPr lang="en-US" sz="800" b="1" dirty="0">
                          <a:latin typeface="+mn-lt"/>
                        </a:rPr>
                        <a:t>Community Engagement</a:t>
                      </a:r>
                    </a:p>
                  </a:txBody>
                  <a:tcPr marL="64008" marR="64008" anchor="ctr"/>
                </a:tc>
                <a:extLst>
                  <a:ext uri="{0D108BD9-81ED-4DB2-BD59-A6C34878D82A}">
                    <a16:rowId xmlns:a16="http://schemas.microsoft.com/office/drawing/2014/main" val="10010"/>
                  </a:ext>
                </a:extLst>
              </a:tr>
              <a:tr h="204352">
                <a:tc>
                  <a:txBody>
                    <a:bodyPr/>
                    <a:lstStyle/>
                    <a:p>
                      <a:pPr algn="ctr">
                        <a:spcBef>
                          <a:spcPts val="300"/>
                        </a:spcBef>
                      </a:pPr>
                      <a:r>
                        <a:rPr lang="en-US" sz="800" b="0" dirty="0">
                          <a:latin typeface="+mn-lt"/>
                        </a:rPr>
                        <a:t>1:35</a:t>
                      </a:r>
                    </a:p>
                  </a:txBody>
                  <a:tcPr anchor="ctr"/>
                </a:tc>
                <a:tc>
                  <a:txBody>
                    <a:bodyPr/>
                    <a:lstStyle/>
                    <a:p>
                      <a:pPr marL="0" marR="0" lvl="0" indent="0" algn="l" defTabSz="408165" rtl="0" eaLnBrk="1" fontAlgn="auto" latinLnBrk="0" hangingPunct="1">
                        <a:lnSpc>
                          <a:spcPct val="100000"/>
                        </a:lnSpc>
                        <a:spcBef>
                          <a:spcPts val="300"/>
                        </a:spcBef>
                        <a:spcAft>
                          <a:spcPts val="0"/>
                        </a:spcAft>
                        <a:buClrTx/>
                        <a:buSzTx/>
                        <a:buFontTx/>
                        <a:buNone/>
                        <a:tabLst/>
                        <a:defRPr/>
                      </a:pPr>
                      <a:r>
                        <a:rPr lang="en-US" sz="800" b="0" dirty="0">
                          <a:latin typeface="+mn-lt"/>
                        </a:rPr>
                        <a:t>Diversity and Inclusion</a:t>
                      </a:r>
                    </a:p>
                  </a:txBody>
                  <a:tcPr marL="64008" marR="64008" anchor="ctr"/>
                </a:tc>
                <a:extLst>
                  <a:ext uri="{0D108BD9-81ED-4DB2-BD59-A6C34878D82A}">
                    <a16:rowId xmlns:a16="http://schemas.microsoft.com/office/drawing/2014/main" val="1485990000"/>
                  </a:ext>
                </a:extLst>
              </a:tr>
              <a:tr h="204352">
                <a:tc>
                  <a:txBody>
                    <a:bodyPr/>
                    <a:lstStyle/>
                    <a:p>
                      <a:pPr algn="ctr">
                        <a:spcBef>
                          <a:spcPts val="300"/>
                        </a:spcBef>
                      </a:pPr>
                      <a:r>
                        <a:rPr lang="en-US" sz="800" b="0" dirty="0">
                          <a:latin typeface="+mn-lt"/>
                        </a:rPr>
                        <a:t>2:00</a:t>
                      </a:r>
                    </a:p>
                  </a:txBody>
                  <a:tcPr anchor="ctr"/>
                </a:tc>
                <a:tc>
                  <a:txBody>
                    <a:bodyPr/>
                    <a:lstStyle/>
                    <a:p>
                      <a:pPr marL="0" marR="0" lvl="0" indent="0" algn="l" defTabSz="408165" rtl="0" eaLnBrk="1" fontAlgn="auto" latinLnBrk="0" hangingPunct="1">
                        <a:lnSpc>
                          <a:spcPct val="100000"/>
                        </a:lnSpc>
                        <a:spcBef>
                          <a:spcPts val="300"/>
                        </a:spcBef>
                        <a:spcAft>
                          <a:spcPts val="0"/>
                        </a:spcAft>
                        <a:buClrTx/>
                        <a:buSzTx/>
                        <a:buFontTx/>
                        <a:buNone/>
                        <a:tabLst/>
                        <a:defRPr/>
                      </a:pPr>
                      <a:r>
                        <a:rPr lang="en-US" sz="800" b="0" dirty="0">
                          <a:latin typeface="+mn-lt"/>
                        </a:rPr>
                        <a:t>Break</a:t>
                      </a:r>
                    </a:p>
                  </a:txBody>
                  <a:tcPr marL="64008" marR="64008" anchor="ctr"/>
                </a:tc>
                <a:extLst>
                  <a:ext uri="{0D108BD9-81ED-4DB2-BD59-A6C34878D82A}">
                    <a16:rowId xmlns:a16="http://schemas.microsoft.com/office/drawing/2014/main" val="909317218"/>
                  </a:ext>
                </a:extLst>
              </a:tr>
              <a:tr h="204352">
                <a:tc>
                  <a:txBody>
                    <a:bodyPr/>
                    <a:lstStyle/>
                    <a:p>
                      <a:pPr algn="ctr">
                        <a:spcBef>
                          <a:spcPts val="300"/>
                        </a:spcBef>
                      </a:pPr>
                      <a:r>
                        <a:rPr lang="en-US" sz="800" b="0" dirty="0">
                          <a:latin typeface="+mn-lt"/>
                        </a:rPr>
                        <a:t>2:25</a:t>
                      </a:r>
                    </a:p>
                  </a:txBody>
                  <a:tcPr anchor="ctr"/>
                </a:tc>
                <a:tc>
                  <a:txBody>
                    <a:bodyPr/>
                    <a:lstStyle/>
                    <a:p>
                      <a:pPr marL="0" marR="0" lvl="0" indent="0" algn="l" defTabSz="408165" rtl="0" eaLnBrk="1" fontAlgn="auto" latinLnBrk="0" hangingPunct="1">
                        <a:lnSpc>
                          <a:spcPct val="100000"/>
                        </a:lnSpc>
                        <a:spcBef>
                          <a:spcPts val="300"/>
                        </a:spcBef>
                        <a:spcAft>
                          <a:spcPts val="0"/>
                        </a:spcAft>
                        <a:buClrTx/>
                        <a:buSzTx/>
                        <a:buFontTx/>
                        <a:buNone/>
                        <a:tabLst/>
                        <a:defRPr/>
                      </a:pPr>
                      <a:r>
                        <a:rPr lang="en-US" sz="800" b="0" dirty="0">
                          <a:latin typeface="+mn-lt"/>
                        </a:rPr>
                        <a:t>Department</a:t>
                      </a:r>
                    </a:p>
                  </a:txBody>
                  <a:tcPr marL="64008" marR="64008" anchor="ctr"/>
                </a:tc>
                <a:extLst>
                  <a:ext uri="{0D108BD9-81ED-4DB2-BD59-A6C34878D82A}">
                    <a16:rowId xmlns:a16="http://schemas.microsoft.com/office/drawing/2014/main" val="3942498550"/>
                  </a:ext>
                </a:extLst>
              </a:tr>
              <a:tr h="204352">
                <a:tc>
                  <a:txBody>
                    <a:bodyPr/>
                    <a:lstStyle/>
                    <a:p>
                      <a:pPr algn="ctr">
                        <a:spcBef>
                          <a:spcPts val="300"/>
                        </a:spcBef>
                      </a:pPr>
                      <a:r>
                        <a:rPr lang="en-US" sz="800" b="0" dirty="0">
                          <a:latin typeface="+mn-lt"/>
                        </a:rPr>
                        <a:t>3:20</a:t>
                      </a:r>
                    </a:p>
                  </a:txBody>
                  <a:tcPr anchor="ctr"/>
                </a:tc>
                <a:tc>
                  <a:txBody>
                    <a:bodyPr/>
                    <a:lstStyle/>
                    <a:p>
                      <a:pPr marL="0" marR="0" lvl="0" indent="0" algn="l" defTabSz="408165" rtl="0" eaLnBrk="1" fontAlgn="auto" latinLnBrk="0" hangingPunct="1">
                        <a:lnSpc>
                          <a:spcPct val="100000"/>
                        </a:lnSpc>
                        <a:spcBef>
                          <a:spcPts val="300"/>
                        </a:spcBef>
                        <a:spcAft>
                          <a:spcPts val="0"/>
                        </a:spcAft>
                        <a:buClrTx/>
                        <a:buSzTx/>
                        <a:buFontTx/>
                        <a:buNone/>
                        <a:tabLst/>
                        <a:defRPr/>
                      </a:pPr>
                      <a:r>
                        <a:rPr lang="en-US" sz="800" b="0" dirty="0">
                          <a:latin typeface="+mn-lt"/>
                        </a:rPr>
                        <a:t>Head of School</a:t>
                      </a:r>
                    </a:p>
                  </a:txBody>
                  <a:tcPr marL="64008" marR="64008" anchor="ctr"/>
                </a:tc>
                <a:extLst>
                  <a:ext uri="{0D108BD9-81ED-4DB2-BD59-A6C34878D82A}">
                    <a16:rowId xmlns:a16="http://schemas.microsoft.com/office/drawing/2014/main" val="1307893846"/>
                  </a:ext>
                </a:extLst>
              </a:tr>
              <a:tr h="204352">
                <a:tc>
                  <a:txBody>
                    <a:bodyPr/>
                    <a:lstStyle/>
                    <a:p>
                      <a:pPr algn="ctr">
                        <a:spcBef>
                          <a:spcPts val="300"/>
                        </a:spcBef>
                      </a:pPr>
                      <a:r>
                        <a:rPr lang="en-US" sz="800" b="0" dirty="0">
                          <a:latin typeface="+mn-lt"/>
                        </a:rPr>
                        <a:t>3:50</a:t>
                      </a:r>
                    </a:p>
                  </a:txBody>
                  <a:tcPr anchor="ctr"/>
                </a:tc>
                <a:tc>
                  <a:txBody>
                    <a:bodyPr/>
                    <a:lstStyle/>
                    <a:p>
                      <a:pPr marL="0" marR="0" indent="0" algn="l" defTabSz="408165" rtl="0" eaLnBrk="1" fontAlgn="auto" latinLnBrk="0" hangingPunct="1">
                        <a:lnSpc>
                          <a:spcPct val="100000"/>
                        </a:lnSpc>
                        <a:spcBef>
                          <a:spcPts val="300"/>
                        </a:spcBef>
                        <a:spcAft>
                          <a:spcPts val="0"/>
                        </a:spcAft>
                        <a:buClrTx/>
                        <a:buSzTx/>
                        <a:buFontTx/>
                        <a:buNone/>
                        <a:tabLst/>
                        <a:defRPr/>
                      </a:pPr>
                      <a:r>
                        <a:rPr lang="en-US" sz="800" b="0" dirty="0">
                          <a:latin typeface="+mn-lt"/>
                        </a:rPr>
                        <a:t>Debrief/Departure </a:t>
                      </a:r>
                    </a:p>
                  </a:txBody>
                  <a:tcPr marL="64008" marR="64008" anchor="ctr"/>
                </a:tc>
                <a:extLst>
                  <a:ext uri="{0D108BD9-81ED-4DB2-BD59-A6C34878D82A}">
                    <a16:rowId xmlns:a16="http://schemas.microsoft.com/office/drawing/2014/main" val="1628002624"/>
                  </a:ext>
                </a:extLst>
              </a:tr>
            </a:tbl>
          </a:graphicData>
        </a:graphic>
      </p:graphicFrame>
      <p:sp>
        <p:nvSpPr>
          <p:cNvPr id="21" name="TextBox 20">
            <a:extLst>
              <a:ext uri="{FF2B5EF4-FFF2-40B4-BE49-F238E27FC236}">
                <a16:creationId xmlns:a16="http://schemas.microsoft.com/office/drawing/2014/main" id="{66A16476-7DFA-448F-A4C5-8914A400E177}"/>
              </a:ext>
            </a:extLst>
          </p:cNvPr>
          <p:cNvSpPr txBox="1"/>
          <p:nvPr/>
        </p:nvSpPr>
        <p:spPr>
          <a:xfrm>
            <a:off x="277813" y="898890"/>
            <a:ext cx="2352446" cy="153888"/>
          </a:xfrm>
          <a:prstGeom prst="rect">
            <a:avLst/>
          </a:prstGeom>
          <a:noFill/>
        </p:spPr>
        <p:txBody>
          <a:bodyPr wrap="square" lIns="0" tIns="0" rIns="0" bIns="0" rtlCol="0">
            <a:spAutoFit/>
          </a:bodyPr>
          <a:lstStyle/>
          <a:p>
            <a:pPr>
              <a:spcBef>
                <a:spcPts val="500"/>
              </a:spcBef>
            </a:pPr>
            <a:r>
              <a:rPr lang="en-US" sz="1000" b="1" dirty="0"/>
              <a:t>Sample Interview Day Sessions</a:t>
            </a:r>
          </a:p>
        </p:txBody>
      </p:sp>
      <p:sp>
        <p:nvSpPr>
          <p:cNvPr id="28" name="Rectangle 27">
            <a:extLst>
              <a:ext uri="{FF2B5EF4-FFF2-40B4-BE49-F238E27FC236}">
                <a16:creationId xmlns:a16="http://schemas.microsoft.com/office/drawing/2014/main" id="{E22420A7-AD97-4E24-AB89-32746E6A80A8}"/>
              </a:ext>
            </a:extLst>
          </p:cNvPr>
          <p:cNvSpPr/>
          <p:nvPr/>
        </p:nvSpPr>
        <p:spPr bwMode="gray">
          <a:xfrm>
            <a:off x="3364992" y="1316174"/>
            <a:ext cx="2743200" cy="1064326"/>
          </a:xfrm>
          <a:prstGeom prst="rect">
            <a:avLst/>
          </a:prstGeom>
          <a:noFill/>
          <a:ln w="12700">
            <a:solidFill>
              <a:schemeClr val="tx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65" name="TextBox 64">
            <a:extLst>
              <a:ext uri="{FF2B5EF4-FFF2-40B4-BE49-F238E27FC236}">
                <a16:creationId xmlns:a16="http://schemas.microsoft.com/office/drawing/2014/main" id="{4E93D12F-A9AB-4A67-9965-60A8224E4FE4}"/>
              </a:ext>
            </a:extLst>
          </p:cNvPr>
          <p:cNvSpPr txBox="1"/>
          <p:nvPr/>
        </p:nvSpPr>
        <p:spPr bwMode="gray">
          <a:xfrm>
            <a:off x="3471228" y="2954343"/>
            <a:ext cx="2560320" cy="1007968"/>
          </a:xfrm>
          <a:prstGeom prst="rect">
            <a:avLst/>
          </a:prstGeom>
          <a:noFill/>
        </p:spPr>
        <p:txBody>
          <a:bodyPr wrap="square" lIns="0" tIns="0" rIns="0" bIns="0" rtlCol="0">
            <a:spAutoFit/>
          </a:bodyPr>
          <a:lstStyle/>
          <a:p>
            <a:pPr>
              <a:spcBef>
                <a:spcPts val="300"/>
              </a:spcBef>
            </a:pPr>
            <a:r>
              <a:rPr lang="en-US" sz="900" b="1" dirty="0"/>
              <a:t>Interview Focus</a:t>
            </a:r>
            <a:r>
              <a:rPr lang="en-US" sz="900" dirty="0"/>
              <a:t>: Post-Classroom Impact, Service to School</a:t>
            </a:r>
          </a:p>
          <a:p>
            <a:pPr>
              <a:spcBef>
                <a:spcPts val="300"/>
              </a:spcBef>
            </a:pPr>
            <a:r>
              <a:rPr lang="en-US" sz="900" b="1" dirty="0"/>
              <a:t>Sample Question</a:t>
            </a:r>
            <a:r>
              <a:rPr lang="en-US" sz="900" dirty="0"/>
              <a:t>: What community activities do you participate in that you think enrich your teaching or make you </a:t>
            </a:r>
            <a:br>
              <a:rPr lang="en-US" sz="900" dirty="0"/>
            </a:br>
            <a:r>
              <a:rPr lang="en-US" sz="900" dirty="0"/>
              <a:t>a more positive community role model</a:t>
            </a:r>
            <a:br>
              <a:rPr lang="en-US" sz="900" dirty="0"/>
            </a:br>
            <a:r>
              <a:rPr lang="en-US" sz="900" dirty="0"/>
              <a:t>for students?  </a:t>
            </a:r>
          </a:p>
        </p:txBody>
      </p:sp>
      <p:sp>
        <p:nvSpPr>
          <p:cNvPr id="66" name="Rectangle 65">
            <a:extLst>
              <a:ext uri="{FF2B5EF4-FFF2-40B4-BE49-F238E27FC236}">
                <a16:creationId xmlns:a16="http://schemas.microsoft.com/office/drawing/2014/main" id="{80CA1304-C30B-46C2-B31F-8FC583825BF1}"/>
              </a:ext>
            </a:extLst>
          </p:cNvPr>
          <p:cNvSpPr/>
          <p:nvPr/>
        </p:nvSpPr>
        <p:spPr bwMode="gray">
          <a:xfrm>
            <a:off x="3379788" y="2880481"/>
            <a:ext cx="2743200" cy="1155693"/>
          </a:xfrm>
          <a:prstGeom prst="rect">
            <a:avLst/>
          </a:prstGeom>
          <a:noFill/>
          <a:ln w="12700">
            <a:solidFill>
              <a:schemeClr val="tx2"/>
            </a:solidFill>
            <a:prstDash val="solid"/>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76" name="TextBox 75">
            <a:extLst>
              <a:ext uri="{FF2B5EF4-FFF2-40B4-BE49-F238E27FC236}">
                <a16:creationId xmlns:a16="http://schemas.microsoft.com/office/drawing/2014/main" id="{0F7DC4A9-B86D-4D82-8FDF-A3BE45A3156D}"/>
              </a:ext>
            </a:extLst>
          </p:cNvPr>
          <p:cNvSpPr txBox="1"/>
          <p:nvPr/>
        </p:nvSpPr>
        <p:spPr bwMode="gray">
          <a:xfrm>
            <a:off x="3456432" y="1413603"/>
            <a:ext cx="2560320" cy="869469"/>
          </a:xfrm>
          <a:prstGeom prst="rect">
            <a:avLst/>
          </a:prstGeom>
          <a:noFill/>
        </p:spPr>
        <p:txBody>
          <a:bodyPr wrap="square" lIns="0" tIns="0" rIns="0" bIns="0" rtlCol="0">
            <a:spAutoFit/>
          </a:bodyPr>
          <a:lstStyle/>
          <a:p>
            <a:pPr>
              <a:spcBef>
                <a:spcPts val="300"/>
              </a:spcBef>
            </a:pPr>
            <a:r>
              <a:rPr lang="en-US" sz="900" b="1" dirty="0"/>
              <a:t>Interview Focus</a:t>
            </a:r>
            <a:r>
              <a:rPr lang="en-US" sz="900" dirty="0"/>
              <a:t>: School Culture, Classroom Environment, Student Relationships</a:t>
            </a:r>
          </a:p>
          <a:p>
            <a:pPr>
              <a:spcBef>
                <a:spcPts val="300"/>
              </a:spcBef>
            </a:pPr>
            <a:r>
              <a:rPr lang="en-US" sz="900" b="1" dirty="0"/>
              <a:t>Sample Question</a:t>
            </a:r>
            <a:r>
              <a:rPr lang="en-US" sz="900" dirty="0"/>
              <a:t>: How do you help students who are disengaged or who struggle with course material?</a:t>
            </a:r>
          </a:p>
        </p:txBody>
      </p:sp>
      <p:sp>
        <p:nvSpPr>
          <p:cNvPr id="42" name="Text Placeholder 41">
            <a:extLst>
              <a:ext uri="{FF2B5EF4-FFF2-40B4-BE49-F238E27FC236}">
                <a16:creationId xmlns:a16="http://schemas.microsoft.com/office/drawing/2014/main" id="{0B75828C-F3E2-459B-821A-706AA1DB2168}"/>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cxnSp>
        <p:nvCxnSpPr>
          <p:cNvPr id="9" name="Straight Connector 8">
            <a:extLst>
              <a:ext uri="{FF2B5EF4-FFF2-40B4-BE49-F238E27FC236}">
                <a16:creationId xmlns:a16="http://schemas.microsoft.com/office/drawing/2014/main" id="{11A9B2C8-E1D4-4E1B-AE9B-AA05405FD2D5}"/>
              </a:ext>
            </a:extLst>
          </p:cNvPr>
          <p:cNvCxnSpPr>
            <a:cxnSpLocks/>
          </p:cNvCxnSpPr>
          <p:nvPr/>
        </p:nvCxnSpPr>
        <p:spPr bwMode="gray">
          <a:xfrm flipV="1">
            <a:off x="2681795" y="1613067"/>
            <a:ext cx="683197" cy="1"/>
          </a:xfrm>
          <a:prstGeom prst="line">
            <a:avLst/>
          </a:prstGeom>
          <a:ln w="12700">
            <a:solidFill>
              <a:schemeClr val="tx2"/>
            </a:solidFill>
            <a:prstDash val="solid"/>
            <a:headEnd type="oval"/>
          </a:ln>
        </p:spPr>
        <p:style>
          <a:lnRef idx="1">
            <a:schemeClr val="accent1"/>
          </a:lnRef>
          <a:fillRef idx="0">
            <a:schemeClr val="accent1"/>
          </a:fillRef>
          <a:effectRef idx="0">
            <a:schemeClr val="accent1"/>
          </a:effectRef>
          <a:fontRef idx="minor">
            <a:schemeClr val="tx1"/>
          </a:fontRef>
        </p:style>
      </p:cxnSp>
      <p:cxnSp>
        <p:nvCxnSpPr>
          <p:cNvPr id="30" name="Straight Connector 29">
            <a:extLst>
              <a:ext uri="{FF2B5EF4-FFF2-40B4-BE49-F238E27FC236}">
                <a16:creationId xmlns:a16="http://schemas.microsoft.com/office/drawing/2014/main" id="{F553313B-B990-430B-A5F1-26D5ED92290E}"/>
              </a:ext>
            </a:extLst>
          </p:cNvPr>
          <p:cNvCxnSpPr>
            <a:cxnSpLocks/>
          </p:cNvCxnSpPr>
          <p:nvPr/>
        </p:nvCxnSpPr>
        <p:spPr bwMode="gray">
          <a:xfrm flipV="1">
            <a:off x="2681795" y="3362887"/>
            <a:ext cx="683197" cy="1"/>
          </a:xfrm>
          <a:prstGeom prst="line">
            <a:avLst/>
          </a:prstGeom>
          <a:noFill/>
          <a:ln w="12700">
            <a:solidFill>
              <a:schemeClr val="tx2"/>
            </a:solidFill>
            <a:prstDash val="solid"/>
            <a:miter lim="800000"/>
            <a:headEnd type="oval"/>
          </a:ln>
        </p:spPr>
        <p:style>
          <a:lnRef idx="2">
            <a:schemeClr val="accent1">
              <a:shade val="50000"/>
            </a:schemeClr>
          </a:lnRef>
          <a:fillRef idx="1">
            <a:schemeClr val="accent1"/>
          </a:fillRef>
          <a:effectRef idx="0">
            <a:schemeClr val="accent1"/>
          </a:effectRef>
          <a:fontRef idx="minor">
            <a:schemeClr val="lt1"/>
          </a:fontRef>
        </p:style>
      </p:cxnSp>
    </p:spTree>
    <p:extLst>
      <p:ext uri="{BB962C8B-B14F-4D97-AF65-F5344CB8AC3E}">
        <p14:creationId xmlns:p14="http://schemas.microsoft.com/office/powerpoint/2010/main" val="4244658549"/>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8723A145-BC40-412A-8B6E-C7F92480AA5B}"/>
              </a:ext>
            </a:extLst>
          </p:cNvPr>
          <p:cNvSpPr>
            <a:spLocks noGrp="1"/>
          </p:cNvSpPr>
          <p:nvPr>
            <p:ph type="body" sz="quarter" idx="15"/>
          </p:nvPr>
        </p:nvSpPr>
        <p:spPr>
          <a:xfrm>
            <a:off x="280195" y="640267"/>
            <a:ext cx="5842794" cy="184666"/>
          </a:xfrm>
        </p:spPr>
        <p:txBody>
          <a:bodyPr/>
          <a:lstStyle/>
          <a:p>
            <a:r>
              <a:rPr lang="en-US" dirty="0"/>
              <a:t>Sample Interview Questions, Interviewers</a:t>
            </a:r>
          </a:p>
        </p:txBody>
      </p:sp>
      <p:sp>
        <p:nvSpPr>
          <p:cNvPr id="3" name="Text Placeholder 2">
            <a:extLst>
              <a:ext uri="{FF2B5EF4-FFF2-40B4-BE49-F238E27FC236}">
                <a16:creationId xmlns:a16="http://schemas.microsoft.com/office/drawing/2014/main" id="{0A455FA4-067C-4A39-B770-92A22E0033E1}"/>
              </a:ext>
            </a:extLst>
          </p:cNvPr>
          <p:cNvSpPr>
            <a:spLocks noGrp="1"/>
          </p:cNvSpPr>
          <p:nvPr>
            <p:ph type="body" sz="quarter" idx="16"/>
          </p:nvPr>
        </p:nvSpPr>
        <p:spPr/>
        <p:txBody>
          <a:bodyPr/>
          <a:lstStyle/>
          <a:p>
            <a:endParaRPr lang="en-US"/>
          </a:p>
        </p:txBody>
      </p:sp>
      <p:sp>
        <p:nvSpPr>
          <p:cNvPr id="4" name="Text Placeholder 3">
            <a:extLst>
              <a:ext uri="{FF2B5EF4-FFF2-40B4-BE49-F238E27FC236}">
                <a16:creationId xmlns:a16="http://schemas.microsoft.com/office/drawing/2014/main" id="{2C1BCE7D-985C-462B-9E6A-C8373AE2A351}"/>
              </a:ext>
            </a:extLst>
          </p:cNvPr>
          <p:cNvSpPr>
            <a:spLocks noGrp="1"/>
          </p:cNvSpPr>
          <p:nvPr>
            <p:ph type="body" sz="quarter" idx="18"/>
          </p:nvPr>
        </p:nvSpPr>
        <p:spPr>
          <a:xfrm>
            <a:off x="5148072" y="4574897"/>
            <a:ext cx="1252728" cy="225703"/>
          </a:xfrm>
        </p:spPr>
        <p:txBody>
          <a:bodyPr/>
          <a:lstStyle/>
          <a:p>
            <a:r>
              <a:rPr lang="en-US" dirty="0"/>
              <a:t>Source: EAB interviews and analysis.</a:t>
            </a:r>
          </a:p>
          <a:p>
            <a:endParaRPr lang="en-US" dirty="0"/>
          </a:p>
        </p:txBody>
      </p:sp>
      <p:sp>
        <p:nvSpPr>
          <p:cNvPr id="6" name="Title 5">
            <a:extLst>
              <a:ext uri="{FF2B5EF4-FFF2-40B4-BE49-F238E27FC236}">
                <a16:creationId xmlns:a16="http://schemas.microsoft.com/office/drawing/2014/main" id="{1EF4E14C-F210-4DB3-B6CE-AACA83710180}"/>
              </a:ext>
            </a:extLst>
          </p:cNvPr>
          <p:cNvSpPr>
            <a:spLocks noGrp="1"/>
          </p:cNvSpPr>
          <p:nvPr>
            <p:ph type="title"/>
          </p:nvPr>
        </p:nvSpPr>
        <p:spPr/>
        <p:txBody>
          <a:bodyPr/>
          <a:lstStyle/>
          <a:p>
            <a:r>
              <a:rPr lang="en-US" dirty="0"/>
              <a:t>A Closer Look: Academic Administration</a:t>
            </a:r>
          </a:p>
        </p:txBody>
      </p:sp>
      <p:sp>
        <p:nvSpPr>
          <p:cNvPr id="31" name="Text Placeholder 1">
            <a:extLst>
              <a:ext uri="{FF2B5EF4-FFF2-40B4-BE49-F238E27FC236}">
                <a16:creationId xmlns:a16="http://schemas.microsoft.com/office/drawing/2014/main" id="{D3490814-C649-4553-991D-CA13CC3569C7}"/>
              </a:ext>
            </a:extLst>
          </p:cNvPr>
          <p:cNvSpPr txBox="1">
            <a:spLocks/>
          </p:cNvSpPr>
          <p:nvPr/>
        </p:nvSpPr>
        <p:spPr bwMode="gray">
          <a:xfrm>
            <a:off x="687666" y="3836007"/>
            <a:ext cx="1320536" cy="415498"/>
          </a:xfrm>
          <a:prstGeom prst="rect">
            <a:avLst/>
          </a:prstGeom>
        </p:spPr>
        <p:txBody>
          <a:bodyPr vert="horz" wrap="square" lIns="0" tIns="0" rIns="0" bIns="0" rtlCol="0">
            <a:spAutoFit/>
          </a:bodyPr>
          <a:lstStyle>
            <a:lvl1pPr marL="1143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pPr marL="0" indent="0" algn="ctr">
              <a:buNone/>
            </a:pPr>
            <a:r>
              <a:rPr lang="en-US" sz="900" dirty="0"/>
              <a:t>What words would describe the tone of your syllabus?</a:t>
            </a:r>
          </a:p>
        </p:txBody>
      </p:sp>
      <p:cxnSp>
        <p:nvCxnSpPr>
          <p:cNvPr id="32" name="Straight Connector 31">
            <a:extLst>
              <a:ext uri="{FF2B5EF4-FFF2-40B4-BE49-F238E27FC236}">
                <a16:creationId xmlns:a16="http://schemas.microsoft.com/office/drawing/2014/main" id="{881A4A38-8EBF-4171-8ECA-08366E8D99AB}"/>
              </a:ext>
            </a:extLst>
          </p:cNvPr>
          <p:cNvCxnSpPr>
            <a:cxnSpLocks/>
          </p:cNvCxnSpPr>
          <p:nvPr/>
        </p:nvCxnSpPr>
        <p:spPr bwMode="gray">
          <a:xfrm flipV="1">
            <a:off x="3195387" y="1895475"/>
            <a:ext cx="0" cy="1641583"/>
          </a:xfrm>
          <a:prstGeom prst="line">
            <a:avLst/>
          </a:prstGeom>
          <a:ln w="12700">
            <a:solidFill>
              <a:schemeClr val="accent3"/>
            </a:solidFill>
            <a:prstDash val="dash"/>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33" name="Straight Connector 32">
            <a:extLst>
              <a:ext uri="{FF2B5EF4-FFF2-40B4-BE49-F238E27FC236}">
                <a16:creationId xmlns:a16="http://schemas.microsoft.com/office/drawing/2014/main" id="{FB622A18-54D7-4C39-B293-366589E4A352}"/>
              </a:ext>
            </a:extLst>
          </p:cNvPr>
          <p:cNvCxnSpPr>
            <a:cxnSpLocks/>
          </p:cNvCxnSpPr>
          <p:nvPr/>
        </p:nvCxnSpPr>
        <p:spPr bwMode="gray">
          <a:xfrm flipV="1">
            <a:off x="4010978" y="2668822"/>
            <a:ext cx="1363537" cy="1389913"/>
          </a:xfrm>
          <a:prstGeom prst="line">
            <a:avLst/>
          </a:prstGeom>
          <a:ln w="12700">
            <a:solidFill>
              <a:schemeClr val="accent3"/>
            </a:solidFill>
            <a:prstDash val="dash"/>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34" name="Straight Connector 33">
            <a:extLst>
              <a:ext uri="{FF2B5EF4-FFF2-40B4-BE49-F238E27FC236}">
                <a16:creationId xmlns:a16="http://schemas.microsoft.com/office/drawing/2014/main" id="{0889FB4D-6142-4399-BDC4-DE029D453A19}"/>
              </a:ext>
            </a:extLst>
          </p:cNvPr>
          <p:cNvCxnSpPr/>
          <p:nvPr/>
        </p:nvCxnSpPr>
        <p:spPr bwMode="gray">
          <a:xfrm flipH="1" flipV="1">
            <a:off x="944545" y="2709107"/>
            <a:ext cx="1443302" cy="1327213"/>
          </a:xfrm>
          <a:prstGeom prst="line">
            <a:avLst/>
          </a:prstGeom>
          <a:ln w="12700">
            <a:solidFill>
              <a:schemeClr val="accent3"/>
            </a:solidFill>
            <a:prstDash val="dash"/>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39" name="Text Placeholder 1">
            <a:extLst>
              <a:ext uri="{FF2B5EF4-FFF2-40B4-BE49-F238E27FC236}">
                <a16:creationId xmlns:a16="http://schemas.microsoft.com/office/drawing/2014/main" id="{74F695B6-80CC-4836-89ED-C52DF1E9EC71}"/>
              </a:ext>
            </a:extLst>
          </p:cNvPr>
          <p:cNvSpPr txBox="1">
            <a:spLocks/>
          </p:cNvSpPr>
          <p:nvPr/>
        </p:nvSpPr>
        <p:spPr bwMode="gray">
          <a:xfrm>
            <a:off x="3326533" y="2139244"/>
            <a:ext cx="1320536" cy="553998"/>
          </a:xfrm>
          <a:prstGeom prst="rect">
            <a:avLst/>
          </a:prstGeom>
        </p:spPr>
        <p:txBody>
          <a:bodyPr vert="horz" wrap="square" lIns="0" tIns="0" rIns="0" bIns="0" rtlCol="0">
            <a:spAutoFit/>
          </a:bodyPr>
          <a:lstStyle>
            <a:lvl1pPr marL="1143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pPr marL="0" indent="0">
              <a:buNone/>
            </a:pPr>
            <a:r>
              <a:rPr lang="en-US" sz="900" dirty="0"/>
              <a:t>What has been your greatest professional challenge, and how have you navigated it?</a:t>
            </a:r>
          </a:p>
        </p:txBody>
      </p:sp>
      <p:cxnSp>
        <p:nvCxnSpPr>
          <p:cNvPr id="40" name="Straight Connector 39">
            <a:extLst>
              <a:ext uri="{FF2B5EF4-FFF2-40B4-BE49-F238E27FC236}">
                <a16:creationId xmlns:a16="http://schemas.microsoft.com/office/drawing/2014/main" id="{44629B0C-DED2-4E04-9C12-C5898BFD2C72}"/>
              </a:ext>
            </a:extLst>
          </p:cNvPr>
          <p:cNvCxnSpPr/>
          <p:nvPr/>
        </p:nvCxnSpPr>
        <p:spPr bwMode="gray">
          <a:xfrm flipV="1">
            <a:off x="3326533" y="2810215"/>
            <a:ext cx="1327429" cy="1"/>
          </a:xfrm>
          <a:prstGeom prst="line">
            <a:avLst/>
          </a:prstGeom>
          <a:noFill/>
          <a:ln w="9525" cap="rnd">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cxnSp>
      <p:sp>
        <p:nvSpPr>
          <p:cNvPr id="41" name="Text Placeholder 1">
            <a:extLst>
              <a:ext uri="{FF2B5EF4-FFF2-40B4-BE49-F238E27FC236}">
                <a16:creationId xmlns:a16="http://schemas.microsoft.com/office/drawing/2014/main" id="{836C3B67-3EA3-4A9A-AFEA-623CE5FF6779}"/>
              </a:ext>
            </a:extLst>
          </p:cNvPr>
          <p:cNvSpPr txBox="1">
            <a:spLocks/>
          </p:cNvSpPr>
          <p:nvPr/>
        </p:nvSpPr>
        <p:spPr bwMode="gray">
          <a:xfrm>
            <a:off x="3326533" y="2888530"/>
            <a:ext cx="1327429" cy="415498"/>
          </a:xfrm>
          <a:prstGeom prst="rect">
            <a:avLst/>
          </a:prstGeom>
        </p:spPr>
        <p:txBody>
          <a:bodyPr vert="horz" wrap="square" lIns="0" tIns="0" rIns="0" bIns="0" rtlCol="0">
            <a:spAutoFit/>
          </a:bodyPr>
          <a:lstStyle>
            <a:lvl1pPr marL="1143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pPr marL="0" indent="0">
              <a:buNone/>
            </a:pPr>
            <a:r>
              <a:rPr lang="en-US" sz="900" dirty="0"/>
              <a:t>How do you think</a:t>
            </a:r>
            <a:br>
              <a:rPr lang="en-US" sz="900" dirty="0"/>
            </a:br>
            <a:r>
              <a:rPr lang="en-US" sz="900" dirty="0"/>
              <a:t>your teaching could develop further?</a:t>
            </a:r>
          </a:p>
        </p:txBody>
      </p:sp>
      <p:sp>
        <p:nvSpPr>
          <p:cNvPr id="42" name="Text Placeholder 1">
            <a:extLst>
              <a:ext uri="{FF2B5EF4-FFF2-40B4-BE49-F238E27FC236}">
                <a16:creationId xmlns:a16="http://schemas.microsoft.com/office/drawing/2014/main" id="{5399E5E6-05A9-45D8-881A-D1D7C3BE341A}"/>
              </a:ext>
            </a:extLst>
          </p:cNvPr>
          <p:cNvSpPr txBox="1">
            <a:spLocks/>
          </p:cNvSpPr>
          <p:nvPr/>
        </p:nvSpPr>
        <p:spPr bwMode="gray">
          <a:xfrm>
            <a:off x="1746720" y="2138728"/>
            <a:ext cx="1320536" cy="553998"/>
          </a:xfrm>
          <a:prstGeom prst="rect">
            <a:avLst/>
          </a:prstGeom>
        </p:spPr>
        <p:txBody>
          <a:bodyPr vert="horz" wrap="square" lIns="0" tIns="0" rIns="0" bIns="0" rtlCol="0">
            <a:spAutoFit/>
          </a:bodyPr>
          <a:lstStyle>
            <a:lvl1pPr marL="1143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pPr marL="0" indent="0" algn="r">
              <a:buNone/>
            </a:pPr>
            <a:r>
              <a:rPr lang="en-US" sz="900" dirty="0"/>
              <a:t>What have you learned from your collages and/or mentors? Students?</a:t>
            </a:r>
          </a:p>
        </p:txBody>
      </p:sp>
      <p:cxnSp>
        <p:nvCxnSpPr>
          <p:cNvPr id="43" name="Straight Connector 42">
            <a:extLst>
              <a:ext uri="{FF2B5EF4-FFF2-40B4-BE49-F238E27FC236}">
                <a16:creationId xmlns:a16="http://schemas.microsoft.com/office/drawing/2014/main" id="{BC5F8ED4-76B6-4262-98FB-E1E44553A2CD}"/>
              </a:ext>
            </a:extLst>
          </p:cNvPr>
          <p:cNvCxnSpPr/>
          <p:nvPr/>
        </p:nvCxnSpPr>
        <p:spPr bwMode="gray">
          <a:xfrm flipV="1">
            <a:off x="1739827" y="2809699"/>
            <a:ext cx="1327429" cy="1"/>
          </a:xfrm>
          <a:prstGeom prst="line">
            <a:avLst/>
          </a:prstGeom>
          <a:noFill/>
          <a:ln w="9525" cap="rnd">
            <a:solidFill>
              <a:schemeClr val="tx1"/>
            </a:solidFill>
            <a:prstDash val="solid"/>
          </a:ln>
        </p:spPr>
        <p:style>
          <a:lnRef idx="2">
            <a:schemeClr val="accent1">
              <a:shade val="50000"/>
            </a:schemeClr>
          </a:lnRef>
          <a:fillRef idx="1">
            <a:schemeClr val="accent1"/>
          </a:fillRef>
          <a:effectRef idx="0">
            <a:schemeClr val="accent1"/>
          </a:effectRef>
          <a:fontRef idx="minor">
            <a:schemeClr val="lt1"/>
          </a:fontRef>
        </p:style>
      </p:cxnSp>
      <p:sp>
        <p:nvSpPr>
          <p:cNvPr id="44" name="Text Placeholder 1">
            <a:extLst>
              <a:ext uri="{FF2B5EF4-FFF2-40B4-BE49-F238E27FC236}">
                <a16:creationId xmlns:a16="http://schemas.microsoft.com/office/drawing/2014/main" id="{5004E28D-5D81-422B-8B74-F3BB93125465}"/>
              </a:ext>
            </a:extLst>
          </p:cNvPr>
          <p:cNvSpPr txBox="1">
            <a:spLocks/>
          </p:cNvSpPr>
          <p:nvPr/>
        </p:nvSpPr>
        <p:spPr bwMode="gray">
          <a:xfrm>
            <a:off x="1739827" y="2888014"/>
            <a:ext cx="1327429" cy="553998"/>
          </a:xfrm>
          <a:prstGeom prst="rect">
            <a:avLst/>
          </a:prstGeom>
        </p:spPr>
        <p:txBody>
          <a:bodyPr vert="horz" wrap="square" lIns="0" tIns="0" rIns="0" bIns="0" rtlCol="0">
            <a:spAutoFit/>
          </a:bodyPr>
          <a:lstStyle>
            <a:lvl1pPr marL="1143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pPr marL="0" indent="0" algn="r">
              <a:buNone/>
            </a:pPr>
            <a:r>
              <a:rPr lang="en-US" sz="900" dirty="0"/>
              <a:t>How have you grown and developed professionally over the last year or two?</a:t>
            </a:r>
          </a:p>
        </p:txBody>
      </p:sp>
      <p:sp>
        <p:nvSpPr>
          <p:cNvPr id="45" name="Text Placeholder 1">
            <a:extLst>
              <a:ext uri="{FF2B5EF4-FFF2-40B4-BE49-F238E27FC236}">
                <a16:creationId xmlns:a16="http://schemas.microsoft.com/office/drawing/2014/main" id="{34EB6B32-A539-4FF7-8504-A193E9CB7DC9}"/>
              </a:ext>
            </a:extLst>
          </p:cNvPr>
          <p:cNvSpPr txBox="1">
            <a:spLocks/>
          </p:cNvSpPr>
          <p:nvPr/>
        </p:nvSpPr>
        <p:spPr bwMode="gray">
          <a:xfrm>
            <a:off x="4389232" y="3836007"/>
            <a:ext cx="1320536" cy="415498"/>
          </a:xfrm>
          <a:prstGeom prst="rect">
            <a:avLst/>
          </a:prstGeom>
        </p:spPr>
        <p:txBody>
          <a:bodyPr vert="horz" wrap="square" lIns="0" tIns="0" rIns="0" bIns="0" rtlCol="0">
            <a:spAutoFit/>
          </a:bodyPr>
          <a:lstStyle>
            <a:lvl1pPr marL="1143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6858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6pPr>
            <a:lvl7pPr marL="8001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7pPr>
            <a:lvl8pPr marL="9144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8pPr>
            <a:lvl9pPr marL="10287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9pPr>
          </a:lstStyle>
          <a:p>
            <a:pPr marL="0" indent="0" algn="ctr">
              <a:buNone/>
            </a:pPr>
            <a:r>
              <a:rPr lang="en-US" sz="900" dirty="0"/>
              <a:t>What does </a:t>
            </a:r>
            <a:br>
              <a:rPr lang="en-US" sz="900" dirty="0"/>
            </a:br>
            <a:r>
              <a:rPr lang="en-US" sz="900" dirty="0"/>
              <a:t>collegiality look like </a:t>
            </a:r>
            <a:br>
              <a:rPr lang="en-US" sz="900" dirty="0"/>
            </a:br>
            <a:r>
              <a:rPr lang="en-US" sz="900" dirty="0"/>
              <a:t>to you?</a:t>
            </a:r>
          </a:p>
        </p:txBody>
      </p:sp>
      <p:grpSp>
        <p:nvGrpSpPr>
          <p:cNvPr id="86" name="Group 85">
            <a:extLst>
              <a:ext uri="{FF2B5EF4-FFF2-40B4-BE49-F238E27FC236}">
                <a16:creationId xmlns:a16="http://schemas.microsoft.com/office/drawing/2014/main" id="{D555BF9E-AC64-4648-818D-F17714735968}"/>
              </a:ext>
            </a:extLst>
          </p:cNvPr>
          <p:cNvGrpSpPr/>
          <p:nvPr/>
        </p:nvGrpSpPr>
        <p:grpSpPr>
          <a:xfrm>
            <a:off x="2282070" y="3537058"/>
            <a:ext cx="1836660" cy="941515"/>
            <a:chOff x="2180503" y="3584683"/>
            <a:chExt cx="1836660" cy="941515"/>
          </a:xfrm>
        </p:grpSpPr>
        <p:sp>
          <p:nvSpPr>
            <p:cNvPr id="35" name="Oval 6">
              <a:extLst>
                <a:ext uri="{FF2B5EF4-FFF2-40B4-BE49-F238E27FC236}">
                  <a16:creationId xmlns:a16="http://schemas.microsoft.com/office/drawing/2014/main" id="{4329844A-AD4F-476F-B725-D3475ABBA99B}"/>
                </a:ext>
              </a:extLst>
            </p:cNvPr>
            <p:cNvSpPr/>
            <p:nvPr/>
          </p:nvSpPr>
          <p:spPr bwMode="gray">
            <a:xfrm>
              <a:off x="2180503" y="3584683"/>
              <a:ext cx="1836660" cy="936541"/>
            </a:xfrm>
            <a:custGeom>
              <a:avLst/>
              <a:gdLst>
                <a:gd name="connsiteX0" fmla="*/ 2028752 w 2120192"/>
                <a:gd name="connsiteY0" fmla="*/ 1035010 h 1126450"/>
                <a:gd name="connsiteX1" fmla="*/ 1016 w 2120192"/>
                <a:gd name="connsiteY1" fmla="*/ 1035010 h 1126450"/>
                <a:gd name="connsiteX2" fmla="*/ 0 w 2120192"/>
                <a:gd name="connsiteY2" fmla="*/ 1014884 h 1126450"/>
                <a:gd name="connsiteX3" fmla="*/ 1014884 w 2120192"/>
                <a:gd name="connsiteY3" fmla="*/ 0 h 1126450"/>
                <a:gd name="connsiteX4" fmla="*/ 2029768 w 2120192"/>
                <a:gd name="connsiteY4" fmla="*/ 1014884 h 1126450"/>
                <a:gd name="connsiteX5" fmla="*/ 2120192 w 2120192"/>
                <a:gd name="connsiteY5" fmla="*/ 1126450 h 1126450"/>
                <a:gd name="connsiteX0" fmla="*/ 1016 w 2120192"/>
                <a:gd name="connsiteY0" fmla="*/ 1035010 h 1126450"/>
                <a:gd name="connsiteX1" fmla="*/ 0 w 2120192"/>
                <a:gd name="connsiteY1" fmla="*/ 1014884 h 1126450"/>
                <a:gd name="connsiteX2" fmla="*/ 1014884 w 2120192"/>
                <a:gd name="connsiteY2" fmla="*/ 0 h 1126450"/>
                <a:gd name="connsiteX3" fmla="*/ 2029768 w 2120192"/>
                <a:gd name="connsiteY3" fmla="*/ 1014884 h 1126450"/>
                <a:gd name="connsiteX4" fmla="*/ 2120192 w 2120192"/>
                <a:gd name="connsiteY4" fmla="*/ 1126450 h 1126450"/>
                <a:gd name="connsiteX0" fmla="*/ 1016 w 2029768"/>
                <a:gd name="connsiteY0" fmla="*/ 1035010 h 1035010"/>
                <a:gd name="connsiteX1" fmla="*/ 0 w 2029768"/>
                <a:gd name="connsiteY1" fmla="*/ 1014884 h 1035010"/>
                <a:gd name="connsiteX2" fmla="*/ 1014884 w 2029768"/>
                <a:gd name="connsiteY2" fmla="*/ 0 h 1035010"/>
                <a:gd name="connsiteX3" fmla="*/ 2029768 w 2029768"/>
                <a:gd name="connsiteY3" fmla="*/ 1014884 h 1035010"/>
              </a:gdLst>
              <a:ahLst/>
              <a:cxnLst>
                <a:cxn ang="0">
                  <a:pos x="connsiteX0" y="connsiteY0"/>
                </a:cxn>
                <a:cxn ang="0">
                  <a:pos x="connsiteX1" y="connsiteY1"/>
                </a:cxn>
                <a:cxn ang="0">
                  <a:pos x="connsiteX2" y="connsiteY2"/>
                </a:cxn>
                <a:cxn ang="0">
                  <a:pos x="connsiteX3" y="connsiteY3"/>
                </a:cxn>
              </a:cxnLst>
              <a:rect l="l" t="t" r="r" b="b"/>
              <a:pathLst>
                <a:path w="2029768" h="1035010">
                  <a:moveTo>
                    <a:pt x="1016" y="1035010"/>
                  </a:moveTo>
                  <a:cubicBezTo>
                    <a:pt x="66" y="1028328"/>
                    <a:pt x="0" y="1021614"/>
                    <a:pt x="0" y="1014884"/>
                  </a:cubicBezTo>
                  <a:cubicBezTo>
                    <a:pt x="0" y="454379"/>
                    <a:pt x="454379" y="0"/>
                    <a:pt x="1014884" y="0"/>
                  </a:cubicBezTo>
                  <a:cubicBezTo>
                    <a:pt x="1575389" y="0"/>
                    <a:pt x="2029768" y="454379"/>
                    <a:pt x="2029768" y="1014884"/>
                  </a:cubicBezTo>
                </a:path>
              </a:pathLst>
            </a:custGeom>
            <a:solidFill>
              <a:schemeClr val="bg1"/>
            </a:solidFill>
            <a:ln w="28575">
              <a:solidFill>
                <a:schemeClr val="accent6"/>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pic>
          <p:nvPicPr>
            <p:cNvPr id="47" name="Picture 46">
              <a:extLst>
                <a:ext uri="{FF2B5EF4-FFF2-40B4-BE49-F238E27FC236}">
                  <a16:creationId xmlns:a16="http://schemas.microsoft.com/office/drawing/2014/main" id="{70FB4BFA-5196-47BE-849C-2B177A8DDCFC}"/>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bwMode="gray">
            <a:xfrm>
              <a:off x="2771089" y="3969032"/>
              <a:ext cx="655489" cy="557166"/>
            </a:xfrm>
            <a:prstGeom prst="rect">
              <a:avLst/>
            </a:prstGeom>
          </p:spPr>
        </p:pic>
      </p:grpSp>
      <p:sp>
        <p:nvSpPr>
          <p:cNvPr id="49" name="Rectangle 48">
            <a:extLst>
              <a:ext uri="{FF2B5EF4-FFF2-40B4-BE49-F238E27FC236}">
                <a16:creationId xmlns:a16="http://schemas.microsoft.com/office/drawing/2014/main" id="{6F01BAF5-9223-4CF6-8687-7224179A2AD9}"/>
              </a:ext>
            </a:extLst>
          </p:cNvPr>
          <p:cNvSpPr/>
          <p:nvPr/>
        </p:nvSpPr>
        <p:spPr bwMode="gray">
          <a:xfrm>
            <a:off x="432613" y="967470"/>
            <a:ext cx="3684308" cy="711206"/>
          </a:xfrm>
          <a:prstGeom prst="rect">
            <a:avLst/>
          </a:prstGeom>
          <a:noFill/>
          <a:ln w="12700">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tx1"/>
              </a:solidFill>
            </a:endParaRPr>
          </a:p>
        </p:txBody>
      </p:sp>
      <p:sp>
        <p:nvSpPr>
          <p:cNvPr id="50" name="TextBox 49">
            <a:extLst>
              <a:ext uri="{FF2B5EF4-FFF2-40B4-BE49-F238E27FC236}">
                <a16:creationId xmlns:a16="http://schemas.microsoft.com/office/drawing/2014/main" id="{5DEA89DB-A4AA-4E24-8E70-CFBBC78F12D2}"/>
              </a:ext>
            </a:extLst>
          </p:cNvPr>
          <p:cNvSpPr txBox="1"/>
          <p:nvPr/>
        </p:nvSpPr>
        <p:spPr bwMode="gray">
          <a:xfrm>
            <a:off x="493145" y="1031044"/>
            <a:ext cx="3684316" cy="153888"/>
          </a:xfrm>
          <a:prstGeom prst="rect">
            <a:avLst/>
          </a:prstGeom>
          <a:noFill/>
        </p:spPr>
        <p:txBody>
          <a:bodyPr wrap="square" lIns="0" tIns="0" rIns="0" bIns="0" rtlCol="0">
            <a:spAutoFit/>
          </a:bodyPr>
          <a:lstStyle/>
          <a:p>
            <a:pPr>
              <a:spcBef>
                <a:spcPts val="500"/>
              </a:spcBef>
            </a:pPr>
            <a:r>
              <a:rPr lang="en-US" sz="1000" b="1" dirty="0"/>
              <a:t>Interviewers</a:t>
            </a:r>
          </a:p>
        </p:txBody>
      </p:sp>
      <p:grpSp>
        <p:nvGrpSpPr>
          <p:cNvPr id="81" name="Group 80">
            <a:extLst>
              <a:ext uri="{FF2B5EF4-FFF2-40B4-BE49-F238E27FC236}">
                <a16:creationId xmlns:a16="http://schemas.microsoft.com/office/drawing/2014/main" id="{9A09A1B2-2C2A-4EC3-8F6B-CFBA39471C7D}"/>
              </a:ext>
            </a:extLst>
          </p:cNvPr>
          <p:cNvGrpSpPr/>
          <p:nvPr/>
        </p:nvGrpSpPr>
        <p:grpSpPr>
          <a:xfrm>
            <a:off x="863060" y="1267151"/>
            <a:ext cx="2883954" cy="298295"/>
            <a:chOff x="1507245" y="1254200"/>
            <a:chExt cx="2883954" cy="298295"/>
          </a:xfrm>
          <a:noFill/>
        </p:grpSpPr>
        <p:sp>
          <p:nvSpPr>
            <p:cNvPr id="53" name="TextBox 52">
              <a:extLst>
                <a:ext uri="{FF2B5EF4-FFF2-40B4-BE49-F238E27FC236}">
                  <a16:creationId xmlns:a16="http://schemas.microsoft.com/office/drawing/2014/main" id="{DBD14466-AD40-410B-B8B6-F12D8A20CF3F}"/>
                </a:ext>
              </a:extLst>
            </p:cNvPr>
            <p:cNvSpPr txBox="1"/>
            <p:nvPr/>
          </p:nvSpPr>
          <p:spPr bwMode="gray">
            <a:xfrm>
              <a:off x="1796180" y="1254200"/>
              <a:ext cx="1038408" cy="276999"/>
            </a:xfrm>
            <a:prstGeom prst="rect">
              <a:avLst/>
            </a:prstGeom>
            <a:grpFill/>
          </p:spPr>
          <p:txBody>
            <a:bodyPr wrap="square" lIns="0" tIns="0" rIns="0" bIns="0" rtlCol="0">
              <a:spAutoFit/>
            </a:bodyPr>
            <a:lstStyle/>
            <a:p>
              <a:pPr>
                <a:spcBef>
                  <a:spcPts val="500"/>
                </a:spcBef>
              </a:pPr>
              <a:r>
                <a:rPr lang="en-US" sz="900" dirty="0"/>
                <a:t>Upper School Director</a:t>
              </a:r>
            </a:p>
          </p:txBody>
        </p:sp>
        <p:sp>
          <p:nvSpPr>
            <p:cNvPr id="55" name="TextBox 54">
              <a:extLst>
                <a:ext uri="{FF2B5EF4-FFF2-40B4-BE49-F238E27FC236}">
                  <a16:creationId xmlns:a16="http://schemas.microsoft.com/office/drawing/2014/main" id="{2B5CC7E6-5890-4B1F-A915-A79F52BF7715}"/>
                </a:ext>
              </a:extLst>
            </p:cNvPr>
            <p:cNvSpPr txBox="1"/>
            <p:nvPr/>
          </p:nvSpPr>
          <p:spPr bwMode="gray">
            <a:xfrm>
              <a:off x="3352791" y="1256121"/>
              <a:ext cx="1038408" cy="276999"/>
            </a:xfrm>
            <a:prstGeom prst="rect">
              <a:avLst/>
            </a:prstGeom>
            <a:grpFill/>
          </p:spPr>
          <p:txBody>
            <a:bodyPr wrap="square" lIns="0" tIns="0" rIns="0" bIns="0" rtlCol="0">
              <a:spAutoFit/>
            </a:bodyPr>
            <a:lstStyle/>
            <a:p>
              <a:pPr>
                <a:spcBef>
                  <a:spcPts val="500"/>
                </a:spcBef>
              </a:pPr>
              <a:r>
                <a:rPr lang="en-US" sz="900" dirty="0"/>
                <a:t>Upper School Academic Dean</a:t>
              </a:r>
            </a:p>
          </p:txBody>
        </p:sp>
        <p:grpSp>
          <p:nvGrpSpPr>
            <p:cNvPr id="79" name="Group 78">
              <a:extLst>
                <a:ext uri="{FF2B5EF4-FFF2-40B4-BE49-F238E27FC236}">
                  <a16:creationId xmlns:a16="http://schemas.microsoft.com/office/drawing/2014/main" id="{CCA28540-E996-498B-B47C-A902B5D63FC2}"/>
                </a:ext>
              </a:extLst>
            </p:cNvPr>
            <p:cNvGrpSpPr/>
            <p:nvPr/>
          </p:nvGrpSpPr>
          <p:grpSpPr>
            <a:xfrm>
              <a:off x="3069432" y="1256121"/>
              <a:ext cx="210312" cy="296374"/>
              <a:chOff x="2318120" y="1296483"/>
              <a:chExt cx="210312" cy="296374"/>
            </a:xfrm>
            <a:grpFill/>
          </p:grpSpPr>
          <p:cxnSp>
            <p:nvCxnSpPr>
              <p:cNvPr id="62" name="Straight Connector 61">
                <a:extLst>
                  <a:ext uri="{FF2B5EF4-FFF2-40B4-BE49-F238E27FC236}">
                    <a16:creationId xmlns:a16="http://schemas.microsoft.com/office/drawing/2014/main" id="{32CF5989-A4A7-48EB-943F-14795C29DD22}"/>
                  </a:ext>
                </a:extLst>
              </p:cNvPr>
              <p:cNvCxnSpPr/>
              <p:nvPr/>
            </p:nvCxnSpPr>
            <p:spPr bwMode="gray">
              <a:xfrm>
                <a:off x="2318120" y="1592857"/>
                <a:ext cx="210312" cy="0"/>
              </a:xfrm>
              <a:prstGeom prst="line">
                <a:avLst/>
              </a:prstGeom>
              <a:grpFill/>
              <a:ln w="19050">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pic>
            <p:nvPicPr>
              <p:cNvPr id="75" name="Picture 74" descr="A close up of a logo&#10;&#10;Description automatically generated">
                <a:extLst>
                  <a:ext uri="{FF2B5EF4-FFF2-40B4-BE49-F238E27FC236}">
                    <a16:creationId xmlns:a16="http://schemas.microsoft.com/office/drawing/2014/main" id="{A003EF82-E81C-4790-9627-72EBCF56664A}"/>
                  </a:ext>
                </a:extLst>
              </p:cNvPr>
              <p:cNvPicPr>
                <a:picLocks noChangeAspect="1"/>
              </p:cNvPicPr>
              <p:nvPr/>
            </p:nvPicPr>
            <p:blipFill>
              <a:blip r:embed="rId4"/>
              <a:stretch>
                <a:fillRect/>
              </a:stretch>
            </p:blipFill>
            <p:spPr>
              <a:xfrm>
                <a:off x="2318563" y="1296483"/>
                <a:ext cx="209427" cy="257492"/>
              </a:xfrm>
              <a:prstGeom prst="rect">
                <a:avLst/>
              </a:prstGeom>
              <a:grpFill/>
            </p:spPr>
          </p:pic>
        </p:grpSp>
        <p:grpSp>
          <p:nvGrpSpPr>
            <p:cNvPr id="78" name="Group 77">
              <a:extLst>
                <a:ext uri="{FF2B5EF4-FFF2-40B4-BE49-F238E27FC236}">
                  <a16:creationId xmlns:a16="http://schemas.microsoft.com/office/drawing/2014/main" id="{4AF7FA01-2B53-4E39-848A-514B854A4A65}"/>
                </a:ext>
              </a:extLst>
            </p:cNvPr>
            <p:cNvGrpSpPr/>
            <p:nvPr/>
          </p:nvGrpSpPr>
          <p:grpSpPr>
            <a:xfrm>
              <a:off x="1507245" y="1254200"/>
              <a:ext cx="210312" cy="261889"/>
              <a:chOff x="424775" y="1330968"/>
              <a:chExt cx="210312" cy="261889"/>
            </a:xfrm>
            <a:grpFill/>
          </p:grpSpPr>
          <p:pic>
            <p:nvPicPr>
              <p:cNvPr id="69" name="Picture 68" descr="A picture containing building&#10;&#10;Description automatically generated">
                <a:extLst>
                  <a:ext uri="{FF2B5EF4-FFF2-40B4-BE49-F238E27FC236}">
                    <a16:creationId xmlns:a16="http://schemas.microsoft.com/office/drawing/2014/main" id="{4B177F4A-3AF0-49BF-8359-272E1FD6A98B}"/>
                  </a:ext>
                </a:extLst>
              </p:cNvPr>
              <p:cNvPicPr>
                <a:picLocks noChangeAspect="1"/>
              </p:cNvPicPr>
              <p:nvPr/>
            </p:nvPicPr>
            <p:blipFill>
              <a:blip r:embed="rId5"/>
              <a:stretch>
                <a:fillRect/>
              </a:stretch>
            </p:blipFill>
            <p:spPr>
              <a:xfrm>
                <a:off x="441100" y="1330968"/>
                <a:ext cx="177662" cy="223007"/>
              </a:xfrm>
              <a:prstGeom prst="rect">
                <a:avLst/>
              </a:prstGeom>
              <a:grpFill/>
            </p:spPr>
          </p:pic>
          <p:cxnSp>
            <p:nvCxnSpPr>
              <p:cNvPr id="76" name="Straight Connector 75">
                <a:extLst>
                  <a:ext uri="{FF2B5EF4-FFF2-40B4-BE49-F238E27FC236}">
                    <a16:creationId xmlns:a16="http://schemas.microsoft.com/office/drawing/2014/main" id="{8A807917-87B1-4823-9ABE-624395C493DE}"/>
                  </a:ext>
                </a:extLst>
              </p:cNvPr>
              <p:cNvCxnSpPr/>
              <p:nvPr/>
            </p:nvCxnSpPr>
            <p:spPr bwMode="gray">
              <a:xfrm>
                <a:off x="424775" y="1592857"/>
                <a:ext cx="210312" cy="0"/>
              </a:xfrm>
              <a:prstGeom prst="line">
                <a:avLst/>
              </a:prstGeom>
              <a:grpFill/>
              <a:ln w="19050">
                <a:solidFill>
                  <a:schemeClr val="accent6"/>
                </a:solidFill>
                <a:miter lim="800000"/>
                <a:headEnd type="none"/>
                <a:tailEnd type="none"/>
              </a:ln>
            </p:spPr>
            <p:style>
              <a:lnRef idx="1">
                <a:schemeClr val="accent1"/>
              </a:lnRef>
              <a:fillRef idx="0">
                <a:schemeClr val="accent1"/>
              </a:fillRef>
              <a:effectRef idx="0">
                <a:schemeClr val="accent1"/>
              </a:effectRef>
              <a:fontRef idx="minor">
                <a:schemeClr val="tx1"/>
              </a:fontRef>
            </p:style>
          </p:cxnSp>
        </p:grpSp>
      </p:grpSp>
      <p:grpSp>
        <p:nvGrpSpPr>
          <p:cNvPr id="92" name="Group 91">
            <a:extLst>
              <a:ext uri="{FF2B5EF4-FFF2-40B4-BE49-F238E27FC236}">
                <a16:creationId xmlns:a16="http://schemas.microsoft.com/office/drawing/2014/main" id="{29169777-4FAC-4F9C-A05B-9A0D5460C6AD}"/>
              </a:ext>
            </a:extLst>
          </p:cNvPr>
          <p:cNvGrpSpPr/>
          <p:nvPr/>
        </p:nvGrpSpPr>
        <p:grpSpPr>
          <a:xfrm>
            <a:off x="4265217" y="967470"/>
            <a:ext cx="1739851" cy="711206"/>
            <a:chOff x="1919501" y="1080387"/>
            <a:chExt cx="3825948" cy="711206"/>
          </a:xfrm>
          <a:noFill/>
        </p:grpSpPr>
        <p:sp>
          <p:nvSpPr>
            <p:cNvPr id="93" name="Rectangle 92">
              <a:extLst>
                <a:ext uri="{FF2B5EF4-FFF2-40B4-BE49-F238E27FC236}">
                  <a16:creationId xmlns:a16="http://schemas.microsoft.com/office/drawing/2014/main" id="{0A70714A-EDD6-4752-A4D6-B0BFF614DBE0}"/>
                </a:ext>
              </a:extLst>
            </p:cNvPr>
            <p:cNvSpPr/>
            <p:nvPr/>
          </p:nvSpPr>
          <p:spPr bwMode="gray">
            <a:xfrm>
              <a:off x="1919501" y="1080387"/>
              <a:ext cx="3684308" cy="711206"/>
            </a:xfrm>
            <a:prstGeom prst="rect">
              <a:avLst/>
            </a:prstGeom>
            <a:grpFill/>
            <a:ln w="12700">
              <a:solidFill>
                <a:schemeClr val="accent3"/>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tx1"/>
                </a:solidFill>
              </a:endParaRPr>
            </a:p>
          </p:txBody>
        </p:sp>
        <p:sp>
          <p:nvSpPr>
            <p:cNvPr id="94" name="TextBox 93">
              <a:extLst>
                <a:ext uri="{FF2B5EF4-FFF2-40B4-BE49-F238E27FC236}">
                  <a16:creationId xmlns:a16="http://schemas.microsoft.com/office/drawing/2014/main" id="{6A3E9EAE-CC9D-4AFE-8212-0B3ACF26F3A2}"/>
                </a:ext>
              </a:extLst>
            </p:cNvPr>
            <p:cNvSpPr txBox="1"/>
            <p:nvPr/>
          </p:nvSpPr>
          <p:spPr bwMode="gray">
            <a:xfrm>
              <a:off x="2061133" y="1143961"/>
              <a:ext cx="3684316" cy="153888"/>
            </a:xfrm>
            <a:prstGeom prst="rect">
              <a:avLst/>
            </a:prstGeom>
            <a:grpFill/>
            <a:ln>
              <a:noFill/>
            </a:ln>
          </p:spPr>
          <p:txBody>
            <a:bodyPr wrap="square" lIns="0" tIns="0" rIns="0" bIns="0" rtlCol="0">
              <a:spAutoFit/>
            </a:bodyPr>
            <a:lstStyle/>
            <a:p>
              <a:pPr>
                <a:spcBef>
                  <a:spcPts val="500"/>
                </a:spcBef>
              </a:pPr>
              <a:r>
                <a:rPr lang="en-US" sz="1000" b="1" dirty="0"/>
                <a:t>Interview Focus</a:t>
              </a:r>
            </a:p>
          </p:txBody>
        </p:sp>
      </p:grpSp>
      <p:sp>
        <p:nvSpPr>
          <p:cNvPr id="104" name="TextBox 103">
            <a:extLst>
              <a:ext uri="{FF2B5EF4-FFF2-40B4-BE49-F238E27FC236}">
                <a16:creationId xmlns:a16="http://schemas.microsoft.com/office/drawing/2014/main" id="{C37E247F-ED84-4E78-95F9-5FC3048333F5}"/>
              </a:ext>
            </a:extLst>
          </p:cNvPr>
          <p:cNvSpPr txBox="1"/>
          <p:nvPr/>
        </p:nvSpPr>
        <p:spPr>
          <a:xfrm>
            <a:off x="4445717" y="1271230"/>
            <a:ext cx="1522471" cy="276999"/>
          </a:xfrm>
          <a:prstGeom prst="rect">
            <a:avLst/>
          </a:prstGeom>
          <a:noFill/>
        </p:spPr>
        <p:txBody>
          <a:bodyPr wrap="square" lIns="0" tIns="0" rIns="0" bIns="0" rtlCol="0">
            <a:spAutoFit/>
          </a:bodyPr>
          <a:lstStyle/>
          <a:p>
            <a:pPr>
              <a:spcBef>
                <a:spcPts val="500"/>
              </a:spcBef>
            </a:pPr>
            <a:r>
              <a:rPr lang="en-US" sz="900" dirty="0"/>
              <a:t>Pedagogy, Mindset, Professional Learning</a:t>
            </a:r>
          </a:p>
        </p:txBody>
      </p:sp>
    </p:spTree>
    <p:extLst>
      <p:ext uri="{BB962C8B-B14F-4D97-AF65-F5344CB8AC3E}">
        <p14:creationId xmlns:p14="http://schemas.microsoft.com/office/powerpoint/2010/main" val="1288877575"/>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2988013-B91D-46D7-A71B-4E83C0DE0808}"/>
              </a:ext>
            </a:extLst>
          </p:cNvPr>
          <p:cNvSpPr>
            <a:spLocks noGrp="1"/>
          </p:cNvSpPr>
          <p:nvPr>
            <p:ph type="title"/>
          </p:nvPr>
        </p:nvSpPr>
        <p:spPr/>
        <p:txBody>
          <a:bodyPr/>
          <a:lstStyle/>
          <a:p>
            <a:r>
              <a:rPr lang="en-US" dirty="0"/>
              <a:t>Focus Areas Provide Roadmap For Interviews </a:t>
            </a:r>
          </a:p>
        </p:txBody>
      </p:sp>
      <p:sp>
        <p:nvSpPr>
          <p:cNvPr id="3" name="Text Placeholder 2">
            <a:extLst>
              <a:ext uri="{FF2B5EF4-FFF2-40B4-BE49-F238E27FC236}">
                <a16:creationId xmlns:a16="http://schemas.microsoft.com/office/drawing/2014/main" id="{BF706299-1308-439E-8F6A-7EC2292F1963}"/>
              </a:ext>
            </a:extLst>
          </p:cNvPr>
          <p:cNvSpPr>
            <a:spLocks noGrp="1"/>
          </p:cNvSpPr>
          <p:nvPr>
            <p:ph type="body" sz="quarter" idx="15"/>
          </p:nvPr>
        </p:nvSpPr>
        <p:spPr/>
        <p:txBody>
          <a:bodyPr/>
          <a:lstStyle/>
          <a:p>
            <a:r>
              <a:rPr lang="en-US" dirty="0"/>
              <a:t>Eight Identified Priority Areas, Associated Sample Questions</a:t>
            </a:r>
          </a:p>
        </p:txBody>
      </p:sp>
      <p:sp>
        <p:nvSpPr>
          <p:cNvPr id="4" name="Text Placeholder 3">
            <a:extLst>
              <a:ext uri="{FF2B5EF4-FFF2-40B4-BE49-F238E27FC236}">
                <a16:creationId xmlns:a16="http://schemas.microsoft.com/office/drawing/2014/main" id="{6F8CE266-57CB-414E-9CCD-5DAAA3D2A3F2}"/>
              </a:ext>
            </a:extLst>
          </p:cNvPr>
          <p:cNvSpPr>
            <a:spLocks noGrp="1"/>
          </p:cNvSpPr>
          <p:nvPr>
            <p:ph type="body" sz="quarter" idx="16"/>
          </p:nvPr>
        </p:nvSpPr>
        <p:spPr>
          <a:xfrm>
            <a:off x="280194" y="99782"/>
            <a:ext cx="2560320" cy="123111"/>
          </a:xfrm>
        </p:spPr>
        <p:txBody>
          <a:bodyPr/>
          <a:lstStyle/>
          <a:p>
            <a:r>
              <a:rPr lang="en-US" dirty="0"/>
              <a:t>Tactic #7: Priority-Focused Interview Schedule</a:t>
            </a:r>
          </a:p>
        </p:txBody>
      </p:sp>
      <p:sp>
        <p:nvSpPr>
          <p:cNvPr id="5" name="Text Placeholder 4">
            <a:extLst>
              <a:ext uri="{FF2B5EF4-FFF2-40B4-BE49-F238E27FC236}">
                <a16:creationId xmlns:a16="http://schemas.microsoft.com/office/drawing/2014/main" id="{B4039164-70B8-46AC-8151-C39B177C660B}"/>
              </a:ext>
            </a:extLst>
          </p:cNvPr>
          <p:cNvSpPr>
            <a:spLocks noGrp="1"/>
          </p:cNvSpPr>
          <p:nvPr>
            <p:ph type="body" sz="quarter" idx="18"/>
          </p:nvPr>
        </p:nvSpPr>
        <p:spPr>
          <a:xfrm>
            <a:off x="5051580" y="4677489"/>
            <a:ext cx="1349220" cy="123111"/>
          </a:xfrm>
        </p:spPr>
        <p:txBody>
          <a:bodyPr/>
          <a:lstStyle/>
          <a:p>
            <a:r>
              <a:rPr lang="en-US" dirty="0"/>
              <a:t>Source: EAB interviews and analysis.</a:t>
            </a:r>
          </a:p>
        </p:txBody>
      </p:sp>
      <p:sp>
        <p:nvSpPr>
          <p:cNvPr id="6" name="Text Placeholder 5">
            <a:extLst>
              <a:ext uri="{FF2B5EF4-FFF2-40B4-BE49-F238E27FC236}">
                <a16:creationId xmlns:a16="http://schemas.microsoft.com/office/drawing/2014/main" id="{B801A48C-796E-4583-8790-4D9E47AC55B8}"/>
              </a:ext>
            </a:extLst>
          </p:cNvPr>
          <p:cNvSpPr>
            <a:spLocks noGrp="1"/>
          </p:cNvSpPr>
          <p:nvPr>
            <p:ph type="body" sz="quarter" idx="19"/>
          </p:nvPr>
        </p:nvSpPr>
        <p:spPr/>
        <p:txBody>
          <a:bodyPr/>
          <a:lstStyle/>
          <a:p>
            <a:endParaRPr lang="en-US" dirty="0"/>
          </a:p>
        </p:txBody>
      </p:sp>
      <p:graphicFrame>
        <p:nvGraphicFramePr>
          <p:cNvPr id="7" name="Table 6">
            <a:extLst>
              <a:ext uri="{FF2B5EF4-FFF2-40B4-BE49-F238E27FC236}">
                <a16:creationId xmlns:a16="http://schemas.microsoft.com/office/drawing/2014/main" id="{026BEBD1-9B0B-4982-A46D-A895DA0F3924}"/>
              </a:ext>
            </a:extLst>
          </p:cNvPr>
          <p:cNvGraphicFramePr>
            <a:graphicFrameLocks noGrp="1"/>
          </p:cNvGraphicFramePr>
          <p:nvPr/>
        </p:nvGraphicFramePr>
        <p:xfrm>
          <a:off x="277812" y="954687"/>
          <a:ext cx="5842792" cy="3439160"/>
        </p:xfrm>
        <a:graphic>
          <a:graphicData uri="http://schemas.openxmlformats.org/drawingml/2006/table">
            <a:tbl>
              <a:tblPr firstRow="1" bandRow="1">
                <a:tableStyleId>{7DF18680-E054-41AD-8BC1-D1AEF772440D}</a:tableStyleId>
              </a:tblPr>
              <a:tblGrid>
                <a:gridCol w="1531110">
                  <a:extLst>
                    <a:ext uri="{9D8B030D-6E8A-4147-A177-3AD203B41FA5}">
                      <a16:colId xmlns:a16="http://schemas.microsoft.com/office/drawing/2014/main" val="20000"/>
                    </a:ext>
                  </a:extLst>
                </a:gridCol>
                <a:gridCol w="1775791">
                  <a:extLst>
                    <a:ext uri="{9D8B030D-6E8A-4147-A177-3AD203B41FA5}">
                      <a16:colId xmlns:a16="http://schemas.microsoft.com/office/drawing/2014/main" val="20001"/>
                    </a:ext>
                  </a:extLst>
                </a:gridCol>
                <a:gridCol w="2535891">
                  <a:extLst>
                    <a:ext uri="{9D8B030D-6E8A-4147-A177-3AD203B41FA5}">
                      <a16:colId xmlns:a16="http://schemas.microsoft.com/office/drawing/2014/main" val="20002"/>
                    </a:ext>
                  </a:extLst>
                </a:gridCol>
              </a:tblGrid>
              <a:tr h="197067">
                <a:tc>
                  <a:txBody>
                    <a:bodyPr/>
                    <a:lstStyle/>
                    <a:p>
                      <a:pPr algn="l">
                        <a:spcBef>
                          <a:spcPts val="300"/>
                        </a:spcBef>
                      </a:pPr>
                      <a:r>
                        <a:rPr lang="en-US" sz="800" kern="1200" dirty="0"/>
                        <a:t>Interview Team</a:t>
                      </a:r>
                      <a:endParaRPr lang="en-US" sz="800" b="1" kern="1200" dirty="0">
                        <a:solidFill>
                          <a:schemeClr val="lt1"/>
                        </a:solidFill>
                        <a:latin typeface="+mn-lt"/>
                        <a:ea typeface="+mn-ea"/>
                        <a:cs typeface="+mn-cs"/>
                      </a:endParaRPr>
                    </a:p>
                  </a:txBody>
                  <a:tcPr marL="64008" marR="64008" anchor="ctr"/>
                </a:tc>
                <a:tc>
                  <a:txBody>
                    <a:bodyPr/>
                    <a:lstStyle/>
                    <a:p>
                      <a:pPr algn="l">
                        <a:spcBef>
                          <a:spcPts val="300"/>
                        </a:spcBef>
                      </a:pPr>
                      <a:r>
                        <a:rPr lang="en-US" sz="800" kern="1200" dirty="0"/>
                        <a:t>Interview Focus</a:t>
                      </a:r>
                      <a:endParaRPr lang="en-US" sz="800" b="1" kern="1200" dirty="0">
                        <a:solidFill>
                          <a:schemeClr val="lt1"/>
                        </a:solidFill>
                        <a:latin typeface="+mn-lt"/>
                        <a:ea typeface="+mn-ea"/>
                        <a:cs typeface="+mn-cs"/>
                      </a:endParaRPr>
                    </a:p>
                  </a:txBody>
                  <a:tcPr marL="64008" marR="64008" anchor="ctr"/>
                </a:tc>
                <a:tc>
                  <a:txBody>
                    <a:bodyPr/>
                    <a:lstStyle/>
                    <a:p>
                      <a:pPr algn="l">
                        <a:spcBef>
                          <a:spcPts val="300"/>
                        </a:spcBef>
                      </a:pPr>
                      <a:r>
                        <a:rPr lang="en-US" sz="800" kern="1200" dirty="0"/>
                        <a:t>Sample Question</a:t>
                      </a:r>
                      <a:endParaRPr lang="en-US" sz="800" b="1" kern="1200" dirty="0">
                        <a:solidFill>
                          <a:schemeClr val="lt1"/>
                        </a:solidFill>
                        <a:latin typeface="+mn-lt"/>
                        <a:ea typeface="+mn-ea"/>
                        <a:cs typeface="+mn-cs"/>
                      </a:endParaRPr>
                    </a:p>
                  </a:txBody>
                  <a:tcPr marL="64008" marR="64008" anchor="ctr"/>
                </a:tc>
                <a:extLst>
                  <a:ext uri="{0D108BD9-81ED-4DB2-BD59-A6C34878D82A}">
                    <a16:rowId xmlns:a16="http://schemas.microsoft.com/office/drawing/2014/main" val="10000"/>
                  </a:ext>
                </a:extLst>
              </a:tr>
              <a:tr h="370840">
                <a:tc>
                  <a:txBody>
                    <a:bodyPr/>
                    <a:lstStyle/>
                    <a:p>
                      <a:pPr algn="l">
                        <a:spcBef>
                          <a:spcPts val="300"/>
                        </a:spcBef>
                      </a:pPr>
                      <a:r>
                        <a:rPr lang="en-US" sz="800" b="1" kern="1200" dirty="0"/>
                        <a:t>Student Life</a:t>
                      </a:r>
                      <a:endParaRPr lang="en-US" sz="800" b="1" kern="1200" dirty="0">
                        <a:solidFill>
                          <a:schemeClr val="tx1"/>
                        </a:solidFill>
                        <a:latin typeface="+mn-lt"/>
                        <a:ea typeface="+mn-ea"/>
                        <a:cs typeface="+mn-cs"/>
                      </a:endParaRPr>
                    </a:p>
                  </a:txBody>
                  <a:tcPr marL="64008" marR="64008"/>
                </a:tc>
                <a:tc>
                  <a:txBody>
                    <a:bodyPr/>
                    <a:lstStyle/>
                    <a:p>
                      <a:pPr algn="l">
                        <a:spcBef>
                          <a:spcPts val="300"/>
                        </a:spcBef>
                      </a:pPr>
                      <a:r>
                        <a:rPr lang="en-US" sz="800" baseline="0" dirty="0"/>
                        <a:t>School Culture, Classroom Environment, Student Relationships</a:t>
                      </a:r>
                      <a:endParaRPr lang="en-US" sz="800" dirty="0">
                        <a:latin typeface="+mn-lt"/>
                      </a:endParaRPr>
                    </a:p>
                  </a:txBody>
                  <a:tcPr marL="64008" marR="64008"/>
                </a:tc>
                <a:tc>
                  <a:txBody>
                    <a:bodyPr/>
                    <a:lstStyle/>
                    <a:p>
                      <a:r>
                        <a:rPr lang="en-US" dirty="0"/>
                        <a:t>How do you find a balance between close relationships with your students and professional distance? </a:t>
                      </a:r>
                    </a:p>
                  </a:txBody>
                  <a:tcPr/>
                </a:tc>
                <a:extLst>
                  <a:ext uri="{0D108BD9-81ED-4DB2-BD59-A6C34878D82A}">
                    <a16:rowId xmlns:a16="http://schemas.microsoft.com/office/drawing/2014/main" val="1875613470"/>
                  </a:ext>
                </a:extLst>
              </a:tr>
              <a:tr h="370840">
                <a:tc>
                  <a:txBody>
                    <a:bodyPr/>
                    <a:lstStyle/>
                    <a:p>
                      <a:pPr algn="l">
                        <a:spcBef>
                          <a:spcPts val="300"/>
                        </a:spcBef>
                      </a:pPr>
                      <a:r>
                        <a:rPr lang="en-US" sz="800" b="1" kern="1200" dirty="0">
                          <a:solidFill>
                            <a:schemeClr val="tx1"/>
                          </a:solidFill>
                          <a:latin typeface="+mn-lt"/>
                          <a:ea typeface="+mn-ea"/>
                          <a:cs typeface="+mn-cs"/>
                        </a:rPr>
                        <a:t>Unbounded Classroom</a:t>
                      </a:r>
                    </a:p>
                  </a:txBody>
                  <a:tcPr marL="64008" marR="64008"/>
                </a:tc>
                <a:tc>
                  <a:txBody>
                    <a:bodyPr/>
                    <a:lstStyle/>
                    <a:p>
                      <a:pPr algn="l">
                        <a:spcBef>
                          <a:spcPts val="300"/>
                        </a:spcBef>
                      </a:pPr>
                      <a:r>
                        <a:rPr lang="en-US" sz="800" dirty="0">
                          <a:latin typeface="+mn-lt"/>
                        </a:rPr>
                        <a:t>Experiential, Global, Immersive and Integrated Learning</a:t>
                      </a:r>
                    </a:p>
                  </a:txBody>
                  <a:tcPr marL="64008" marR="64008"/>
                </a:tc>
                <a:tc>
                  <a:txBody>
                    <a:bodyPr/>
                    <a:lstStyle/>
                    <a:p>
                      <a:r>
                        <a:rPr lang="en-US" dirty="0"/>
                        <a:t>Describe a situation in your professional life where you took a risk. What was the outcome?</a:t>
                      </a:r>
                    </a:p>
                  </a:txBody>
                  <a:tcPr/>
                </a:tc>
                <a:extLst>
                  <a:ext uri="{0D108BD9-81ED-4DB2-BD59-A6C34878D82A}">
                    <a16:rowId xmlns:a16="http://schemas.microsoft.com/office/drawing/2014/main" val="456096674"/>
                  </a:ext>
                </a:extLst>
              </a:tr>
              <a:tr h="370840">
                <a:tc>
                  <a:txBody>
                    <a:bodyPr/>
                    <a:lstStyle/>
                    <a:p>
                      <a:pPr algn="l">
                        <a:spcBef>
                          <a:spcPts val="300"/>
                        </a:spcBef>
                      </a:pPr>
                      <a:r>
                        <a:rPr lang="en-US" sz="800" b="1" kern="1200" dirty="0">
                          <a:solidFill>
                            <a:schemeClr val="tx1"/>
                          </a:solidFill>
                          <a:latin typeface="+mn-lt"/>
                          <a:ea typeface="+mn-ea"/>
                          <a:cs typeface="+mn-cs"/>
                        </a:rPr>
                        <a:t>Academic Committee</a:t>
                      </a:r>
                    </a:p>
                  </a:txBody>
                  <a:tcPr marL="64008" marR="64008"/>
                </a:tc>
                <a:tc>
                  <a:txBody>
                    <a:bodyPr/>
                    <a:lstStyle/>
                    <a:p>
                      <a:pPr algn="l">
                        <a:spcBef>
                          <a:spcPts val="300"/>
                        </a:spcBef>
                      </a:pPr>
                      <a:r>
                        <a:rPr lang="en-US" sz="800" dirty="0">
                          <a:latin typeface="+mn-lt"/>
                        </a:rPr>
                        <a:t>Intellectual Engagement, Collegiality, Faculty Culture</a:t>
                      </a:r>
                    </a:p>
                  </a:txBody>
                  <a:tcPr marL="64008" marR="64008"/>
                </a:tc>
                <a:tc>
                  <a:txBody>
                    <a:bodyPr/>
                    <a:lstStyle/>
                    <a:p>
                      <a:r>
                        <a:rPr lang="en-US" dirty="0"/>
                        <a:t>What are you reading right now?</a:t>
                      </a:r>
                    </a:p>
                  </a:txBody>
                  <a:tcPr/>
                </a:tc>
                <a:extLst>
                  <a:ext uri="{0D108BD9-81ED-4DB2-BD59-A6C34878D82A}">
                    <a16:rowId xmlns:a16="http://schemas.microsoft.com/office/drawing/2014/main" val="1199531770"/>
                  </a:ext>
                </a:extLst>
              </a:tr>
              <a:tr h="370840">
                <a:tc>
                  <a:txBody>
                    <a:bodyPr/>
                    <a:lstStyle/>
                    <a:p>
                      <a:pPr algn="l">
                        <a:spcBef>
                          <a:spcPts val="300"/>
                        </a:spcBef>
                      </a:pPr>
                      <a:r>
                        <a:rPr lang="en-US" sz="800" b="1" kern="1200" dirty="0"/>
                        <a:t>Academic Administration</a:t>
                      </a:r>
                      <a:endParaRPr lang="en-US" sz="800" b="1" kern="1200" dirty="0">
                        <a:solidFill>
                          <a:schemeClr val="tx1"/>
                        </a:solidFill>
                        <a:latin typeface="+mn-lt"/>
                        <a:ea typeface="+mn-ea"/>
                        <a:cs typeface="+mn-cs"/>
                      </a:endParaRPr>
                    </a:p>
                  </a:txBody>
                  <a:tcPr marL="64008" marR="64008"/>
                </a:tc>
                <a:tc>
                  <a:txBody>
                    <a:bodyPr/>
                    <a:lstStyle/>
                    <a:p>
                      <a:pPr algn="l">
                        <a:spcBef>
                          <a:spcPts val="300"/>
                        </a:spcBef>
                      </a:pPr>
                      <a:r>
                        <a:rPr lang="en-US" sz="800" baseline="0" dirty="0"/>
                        <a:t>Pedagogy, Professional </a:t>
                      </a:r>
                      <a:br>
                        <a:rPr lang="en-US" sz="800" baseline="0" dirty="0"/>
                      </a:br>
                      <a:r>
                        <a:rPr lang="en-US" sz="800" baseline="0" dirty="0"/>
                        <a:t>Learning, Mindset</a:t>
                      </a:r>
                      <a:endParaRPr lang="en-US" sz="800" dirty="0">
                        <a:latin typeface="+mn-lt"/>
                      </a:endParaRPr>
                    </a:p>
                  </a:txBody>
                  <a:tcPr marL="64008" marR="64008"/>
                </a:tc>
                <a:tc>
                  <a:txBody>
                    <a:bodyPr/>
                    <a:lstStyle/>
                    <a:p>
                      <a:r>
                        <a:rPr lang="en-US" dirty="0"/>
                        <a:t>How do you think your teaching could develop further? </a:t>
                      </a:r>
                    </a:p>
                  </a:txBody>
                  <a:tcPr/>
                </a:tc>
                <a:extLst>
                  <a:ext uri="{0D108BD9-81ED-4DB2-BD59-A6C34878D82A}">
                    <a16:rowId xmlns:a16="http://schemas.microsoft.com/office/drawing/2014/main" val="3911174122"/>
                  </a:ext>
                </a:extLst>
              </a:tr>
              <a:tr h="370840">
                <a:tc>
                  <a:txBody>
                    <a:bodyPr/>
                    <a:lstStyle/>
                    <a:p>
                      <a:pPr algn="l">
                        <a:spcBef>
                          <a:spcPts val="300"/>
                        </a:spcBef>
                      </a:pPr>
                      <a:r>
                        <a:rPr lang="en-US" sz="800" b="1" kern="1200" dirty="0">
                          <a:solidFill>
                            <a:schemeClr val="tx1"/>
                          </a:solidFill>
                          <a:latin typeface="+mn-lt"/>
                          <a:ea typeface="+mn-ea"/>
                          <a:cs typeface="+mn-cs"/>
                        </a:rPr>
                        <a:t>Educational &amp; Information Technology</a:t>
                      </a:r>
                    </a:p>
                  </a:txBody>
                  <a:tcPr marL="64008" marR="64008"/>
                </a:tc>
                <a:tc>
                  <a:txBody>
                    <a:bodyPr/>
                    <a:lstStyle/>
                    <a:p>
                      <a:pPr algn="l">
                        <a:spcBef>
                          <a:spcPts val="300"/>
                        </a:spcBef>
                      </a:pPr>
                      <a:r>
                        <a:rPr lang="en-US" sz="800" dirty="0">
                          <a:latin typeface="+mn-lt"/>
                        </a:rPr>
                        <a:t>Innovative Practices, </a:t>
                      </a:r>
                      <a:br>
                        <a:rPr lang="en-US" sz="800" dirty="0">
                          <a:latin typeface="+mn-lt"/>
                        </a:rPr>
                      </a:br>
                      <a:r>
                        <a:rPr lang="en-US" sz="800" dirty="0">
                          <a:latin typeface="+mn-lt"/>
                        </a:rPr>
                        <a:t>Technology</a:t>
                      </a:r>
                    </a:p>
                  </a:txBody>
                  <a:tcPr marL="64008" marR="64008"/>
                </a:tc>
                <a:tc>
                  <a:txBody>
                    <a:bodyPr/>
                    <a:lstStyle/>
                    <a:p>
                      <a:r>
                        <a:rPr lang="en-US" dirty="0"/>
                        <a:t>What role does technology have in </a:t>
                      </a:r>
                      <a:br>
                        <a:rPr lang="en-US" dirty="0"/>
                      </a:br>
                      <a:r>
                        <a:rPr lang="en-US" dirty="0"/>
                        <a:t>your teaching? </a:t>
                      </a:r>
                    </a:p>
                  </a:txBody>
                  <a:tcPr/>
                </a:tc>
                <a:extLst>
                  <a:ext uri="{0D108BD9-81ED-4DB2-BD59-A6C34878D82A}">
                    <a16:rowId xmlns:a16="http://schemas.microsoft.com/office/drawing/2014/main" val="43885082"/>
                  </a:ext>
                </a:extLst>
              </a:tr>
              <a:tr h="370840">
                <a:tc>
                  <a:txBody>
                    <a:bodyPr/>
                    <a:lstStyle/>
                    <a:p>
                      <a:pPr algn="l">
                        <a:spcBef>
                          <a:spcPts val="300"/>
                        </a:spcBef>
                      </a:pPr>
                      <a:r>
                        <a:rPr lang="en-US" sz="800" b="1" kern="1200" dirty="0">
                          <a:solidFill>
                            <a:schemeClr val="tx1"/>
                          </a:solidFill>
                          <a:latin typeface="+mn-lt"/>
                          <a:ea typeface="+mn-ea"/>
                          <a:cs typeface="+mn-cs"/>
                        </a:rPr>
                        <a:t>Community Engagement</a:t>
                      </a:r>
                    </a:p>
                  </a:txBody>
                  <a:tcPr marL="64008" marR="64008"/>
                </a:tc>
                <a:tc>
                  <a:txBody>
                    <a:bodyPr/>
                    <a:lstStyle/>
                    <a:p>
                      <a:pPr algn="l">
                        <a:spcBef>
                          <a:spcPts val="300"/>
                        </a:spcBef>
                      </a:pPr>
                      <a:r>
                        <a:rPr lang="en-US" sz="800" dirty="0">
                          <a:latin typeface="+mn-lt"/>
                        </a:rPr>
                        <a:t>Post-Classroom Impact, </a:t>
                      </a:r>
                      <a:br>
                        <a:rPr lang="en-US" sz="800" dirty="0">
                          <a:latin typeface="+mn-lt"/>
                        </a:rPr>
                      </a:br>
                      <a:r>
                        <a:rPr lang="en-US" sz="800" dirty="0">
                          <a:latin typeface="+mn-lt"/>
                        </a:rPr>
                        <a:t>Service to School</a:t>
                      </a:r>
                    </a:p>
                  </a:txBody>
                  <a:tcPr marL="64008" marR="64008"/>
                </a:tc>
                <a:tc>
                  <a:txBody>
                    <a:bodyPr/>
                    <a:lstStyle/>
                    <a:p>
                      <a:r>
                        <a:rPr lang="en-US" dirty="0"/>
                        <a:t>How would coworkers describe the role you play within a group/team? </a:t>
                      </a:r>
                    </a:p>
                  </a:txBody>
                  <a:tcPr/>
                </a:tc>
                <a:extLst>
                  <a:ext uri="{0D108BD9-81ED-4DB2-BD59-A6C34878D82A}">
                    <a16:rowId xmlns:a16="http://schemas.microsoft.com/office/drawing/2014/main" val="781114031"/>
                  </a:ext>
                </a:extLst>
              </a:tr>
              <a:tr h="370840">
                <a:tc>
                  <a:txBody>
                    <a:bodyPr/>
                    <a:lstStyle/>
                    <a:p>
                      <a:pPr algn="l">
                        <a:spcBef>
                          <a:spcPts val="300"/>
                        </a:spcBef>
                      </a:pPr>
                      <a:r>
                        <a:rPr lang="en-US" sz="800" b="1" kern="1200" dirty="0">
                          <a:solidFill>
                            <a:schemeClr val="tx1"/>
                          </a:solidFill>
                          <a:latin typeface="+mn-lt"/>
                          <a:ea typeface="+mn-ea"/>
                          <a:cs typeface="+mn-cs"/>
                        </a:rPr>
                        <a:t>Diversity and Inclusion</a:t>
                      </a:r>
                    </a:p>
                  </a:txBody>
                  <a:tcPr marL="64008" marR="64008"/>
                </a:tc>
                <a:tc>
                  <a:txBody>
                    <a:bodyPr/>
                    <a:lstStyle/>
                    <a:p>
                      <a:pPr algn="l">
                        <a:spcBef>
                          <a:spcPts val="300"/>
                        </a:spcBef>
                      </a:pPr>
                      <a:r>
                        <a:rPr lang="en-US" sz="800" dirty="0">
                          <a:latin typeface="+mn-lt"/>
                        </a:rPr>
                        <a:t>Cultural Competence, Student Relationships, Classroom Environment </a:t>
                      </a:r>
                    </a:p>
                  </a:txBody>
                  <a:tcPr marL="64008" marR="64008"/>
                </a:tc>
                <a:tc>
                  <a:txBody>
                    <a:bodyPr/>
                    <a:lstStyle/>
                    <a:p>
                      <a:r>
                        <a:rPr lang="en-US" dirty="0"/>
                        <a:t>What would you do here to contribute to an inclusive environment, given the diversity of our student body?</a:t>
                      </a:r>
                    </a:p>
                  </a:txBody>
                  <a:tcPr/>
                </a:tc>
                <a:extLst>
                  <a:ext uri="{0D108BD9-81ED-4DB2-BD59-A6C34878D82A}">
                    <a16:rowId xmlns:a16="http://schemas.microsoft.com/office/drawing/2014/main" val="1118035918"/>
                  </a:ext>
                </a:extLst>
              </a:tr>
              <a:tr h="370840">
                <a:tc>
                  <a:txBody>
                    <a:bodyPr/>
                    <a:lstStyle/>
                    <a:p>
                      <a:pPr algn="l">
                        <a:spcBef>
                          <a:spcPts val="300"/>
                        </a:spcBef>
                      </a:pPr>
                      <a:r>
                        <a:rPr lang="en-US" sz="800" b="1" kern="1200" dirty="0"/>
                        <a:t>Department</a:t>
                      </a:r>
                      <a:endParaRPr lang="en-US" sz="800" b="1" kern="1200" dirty="0">
                        <a:solidFill>
                          <a:schemeClr val="tx1"/>
                        </a:solidFill>
                        <a:latin typeface="+mn-lt"/>
                        <a:ea typeface="+mn-ea"/>
                        <a:cs typeface="+mn-cs"/>
                      </a:endParaRPr>
                    </a:p>
                  </a:txBody>
                  <a:tcPr marL="64008" marR="64008"/>
                </a:tc>
                <a:tc>
                  <a:txBody>
                    <a:bodyPr/>
                    <a:lstStyle/>
                    <a:p>
                      <a:pPr algn="l">
                        <a:spcBef>
                          <a:spcPts val="300"/>
                        </a:spcBef>
                      </a:pPr>
                      <a:r>
                        <a:rPr lang="en-US" sz="800" baseline="0" dirty="0"/>
                        <a:t>Content, Pedagogy, Collegiality</a:t>
                      </a:r>
                      <a:endParaRPr lang="en-US" sz="800" dirty="0">
                        <a:latin typeface="+mn-lt"/>
                      </a:endParaRPr>
                    </a:p>
                  </a:txBody>
                  <a:tcPr marL="64008" marR="64008"/>
                </a:tc>
                <a:tc>
                  <a:txBody>
                    <a:bodyPr/>
                    <a:lstStyle/>
                    <a:p>
                      <a:r>
                        <a:rPr lang="en-US" dirty="0"/>
                        <a:t>How do you define good teaching?</a:t>
                      </a:r>
                    </a:p>
                  </a:txBody>
                  <a:tcPr/>
                </a:tc>
                <a:extLst>
                  <a:ext uri="{0D108BD9-81ED-4DB2-BD59-A6C34878D82A}">
                    <a16:rowId xmlns:a16="http://schemas.microsoft.com/office/drawing/2014/main" val="10001"/>
                  </a:ext>
                </a:extLst>
              </a:tr>
            </a:tbl>
          </a:graphicData>
        </a:graphic>
      </p:graphicFrame>
    </p:spTree>
    <p:custDataLst>
      <p:tags r:id="rId1"/>
    </p:custDataLst>
    <p:extLst>
      <p:ext uri="{BB962C8B-B14F-4D97-AF65-F5344CB8AC3E}">
        <p14:creationId xmlns:p14="http://schemas.microsoft.com/office/powerpoint/2010/main" val="1095618494"/>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erson smiling for the camera&#10;&#10;Description automatically generated">
            <a:extLst>
              <a:ext uri="{FF2B5EF4-FFF2-40B4-BE49-F238E27FC236}">
                <a16:creationId xmlns:a16="http://schemas.microsoft.com/office/drawing/2014/main" id="{30CE4035-AD83-4187-8536-1A6824CA1B16}"/>
              </a:ext>
            </a:extLst>
          </p:cNvPr>
          <p:cNvPicPr>
            <a:picLocks noChangeAspect="1"/>
          </p:cNvPicPr>
          <p:nvPr/>
        </p:nvPicPr>
        <p:blipFill>
          <a:blip r:embed="rId2"/>
          <a:stretch>
            <a:fillRect/>
          </a:stretch>
        </p:blipFill>
        <p:spPr>
          <a:xfrm>
            <a:off x="1134203" y="1694185"/>
            <a:ext cx="1371601" cy="1371601"/>
          </a:xfrm>
          <a:prstGeom prst="rect">
            <a:avLst/>
          </a:prstGeom>
        </p:spPr>
      </p:pic>
      <p:pic>
        <p:nvPicPr>
          <p:cNvPr id="9" name="Picture 8" descr="A person wearing a suit and tie&#10;&#10;Description automatically generated">
            <a:extLst>
              <a:ext uri="{FF2B5EF4-FFF2-40B4-BE49-F238E27FC236}">
                <a16:creationId xmlns:a16="http://schemas.microsoft.com/office/drawing/2014/main" id="{58CCFEF0-1CA2-49A3-817A-ACDBFC0E2350}"/>
              </a:ext>
            </a:extLst>
          </p:cNvPr>
          <p:cNvPicPr>
            <a:picLocks noChangeAspect="1"/>
          </p:cNvPicPr>
          <p:nvPr/>
        </p:nvPicPr>
        <p:blipFill rotWithShape="1">
          <a:blip r:embed="rId3"/>
          <a:srcRect t="3253" b="24445"/>
          <a:stretch/>
        </p:blipFill>
        <p:spPr>
          <a:xfrm>
            <a:off x="3967390" y="1694185"/>
            <a:ext cx="1261872" cy="1371600"/>
          </a:xfrm>
          <a:prstGeom prst="rect">
            <a:avLst/>
          </a:prstGeom>
        </p:spPr>
      </p:pic>
      <p:sp>
        <p:nvSpPr>
          <p:cNvPr id="3" name="Text Placeholder 2"/>
          <p:cNvSpPr>
            <a:spLocks noGrp="1"/>
          </p:cNvSpPr>
          <p:nvPr>
            <p:ph type="body" sz="quarter" idx="16"/>
          </p:nvPr>
        </p:nvSpPr>
        <p:spPr/>
        <p:txBody>
          <a:bodyPr/>
          <a:lstStyle/>
          <a:p>
            <a:endParaRPr lang="en-US"/>
          </a:p>
        </p:txBody>
      </p:sp>
      <p:sp>
        <p:nvSpPr>
          <p:cNvPr id="4" name="Text Placeholder 3"/>
          <p:cNvSpPr>
            <a:spLocks noGrp="1"/>
          </p:cNvSpPr>
          <p:nvPr>
            <p:ph type="body" sz="quarter" idx="18"/>
          </p:nvPr>
        </p:nvSpPr>
        <p:spPr/>
        <p:txBody>
          <a:bodyPr/>
          <a:lstStyle/>
          <a:p>
            <a:endParaRPr lang="en-US"/>
          </a:p>
        </p:txBody>
      </p:sp>
      <p:sp>
        <p:nvSpPr>
          <p:cNvPr id="5" name="Text Placeholder 4"/>
          <p:cNvSpPr>
            <a:spLocks noGrp="1"/>
          </p:cNvSpPr>
          <p:nvPr>
            <p:ph type="body" sz="quarter" idx="19"/>
          </p:nvPr>
        </p:nvSpPr>
        <p:spPr/>
        <p:txBody>
          <a:bodyPr/>
          <a:lstStyle/>
          <a:p>
            <a:endParaRPr lang="en-US"/>
          </a:p>
        </p:txBody>
      </p:sp>
      <p:sp>
        <p:nvSpPr>
          <p:cNvPr id="6" name="Title 5"/>
          <p:cNvSpPr>
            <a:spLocks noGrp="1"/>
          </p:cNvSpPr>
          <p:nvPr>
            <p:ph type="title"/>
          </p:nvPr>
        </p:nvSpPr>
        <p:spPr/>
        <p:txBody>
          <a:bodyPr/>
          <a:lstStyle/>
          <a:p>
            <a:r>
              <a:rPr lang="en-US" dirty="0"/>
              <a:t>Thank You for Joining Us!</a:t>
            </a:r>
          </a:p>
        </p:txBody>
      </p:sp>
      <p:sp>
        <p:nvSpPr>
          <p:cNvPr id="8" name="TextBox 7"/>
          <p:cNvSpPr txBox="1"/>
          <p:nvPr/>
        </p:nvSpPr>
        <p:spPr bwMode="gray">
          <a:xfrm>
            <a:off x="751616" y="3347006"/>
            <a:ext cx="2131930" cy="682238"/>
          </a:xfrm>
          <a:prstGeom prst="rect">
            <a:avLst/>
          </a:prstGeom>
          <a:noFill/>
        </p:spPr>
        <p:txBody>
          <a:bodyPr wrap="none" lIns="0" tIns="0" rIns="0" bIns="0" rtlCol="0">
            <a:spAutoFit/>
          </a:bodyPr>
          <a:lstStyle/>
          <a:p>
            <a:pPr algn="ctr">
              <a:spcBef>
                <a:spcPts val="500"/>
              </a:spcBef>
            </a:pPr>
            <a:r>
              <a:rPr lang="en-US" sz="1200" b="1" dirty="0"/>
              <a:t>Jo Connelly</a:t>
            </a:r>
          </a:p>
          <a:p>
            <a:pPr algn="ctr">
              <a:spcBef>
                <a:spcPts val="500"/>
              </a:spcBef>
            </a:pPr>
            <a:r>
              <a:rPr lang="en-US" sz="1200" dirty="0"/>
              <a:t>Analyst, Strategic Research</a:t>
            </a:r>
          </a:p>
          <a:p>
            <a:pPr algn="ctr">
              <a:spcBef>
                <a:spcPts val="500"/>
              </a:spcBef>
            </a:pPr>
            <a:r>
              <a:rPr lang="en-US" sz="1200" dirty="0"/>
              <a:t>EAB</a:t>
            </a:r>
          </a:p>
        </p:txBody>
      </p:sp>
      <p:sp>
        <p:nvSpPr>
          <p:cNvPr id="7" name="Text Placeholder 6"/>
          <p:cNvSpPr>
            <a:spLocks noGrp="1"/>
          </p:cNvSpPr>
          <p:nvPr>
            <p:ph type="body" sz="quarter" idx="15"/>
          </p:nvPr>
        </p:nvSpPr>
        <p:spPr>
          <a:xfrm>
            <a:off x="280195" y="640267"/>
            <a:ext cx="5842794" cy="184666"/>
          </a:xfrm>
        </p:spPr>
        <p:txBody>
          <a:bodyPr/>
          <a:lstStyle/>
          <a:p>
            <a:r>
              <a:rPr lang="en-US" dirty="0"/>
              <a:t>Please Do Let Us Know If You Have Questions</a:t>
            </a:r>
          </a:p>
        </p:txBody>
      </p:sp>
      <p:sp>
        <p:nvSpPr>
          <p:cNvPr id="12" name="TextBox 11">
            <a:extLst>
              <a:ext uri="{FF2B5EF4-FFF2-40B4-BE49-F238E27FC236}">
                <a16:creationId xmlns:a16="http://schemas.microsoft.com/office/drawing/2014/main" id="{71E476E5-C0C9-45AC-AF0A-3386AD5A9EDF}"/>
              </a:ext>
            </a:extLst>
          </p:cNvPr>
          <p:cNvSpPr txBox="1"/>
          <p:nvPr/>
        </p:nvSpPr>
        <p:spPr bwMode="gray">
          <a:xfrm>
            <a:off x="3750704" y="3347006"/>
            <a:ext cx="1691168" cy="682238"/>
          </a:xfrm>
          <a:prstGeom prst="rect">
            <a:avLst/>
          </a:prstGeom>
          <a:noFill/>
        </p:spPr>
        <p:txBody>
          <a:bodyPr wrap="none" lIns="0" tIns="0" rIns="0" bIns="0" rtlCol="0">
            <a:spAutoFit/>
          </a:bodyPr>
          <a:lstStyle/>
          <a:p>
            <a:pPr algn="ctr">
              <a:spcBef>
                <a:spcPts val="500"/>
              </a:spcBef>
            </a:pPr>
            <a:r>
              <a:rPr lang="en-US" sz="1200" b="1" dirty="0"/>
              <a:t>Dr. Delvin Dinkins</a:t>
            </a:r>
          </a:p>
          <a:p>
            <a:pPr algn="ctr">
              <a:spcBef>
                <a:spcPts val="500"/>
              </a:spcBef>
            </a:pPr>
            <a:r>
              <a:rPr lang="en-US" sz="1200" dirty="0"/>
              <a:t>Assistant Headmaster</a:t>
            </a:r>
          </a:p>
          <a:p>
            <a:pPr algn="ctr">
              <a:spcBef>
                <a:spcPts val="500"/>
              </a:spcBef>
            </a:pPr>
            <a:r>
              <a:rPr lang="en-US" sz="1200" dirty="0"/>
              <a:t>The </a:t>
            </a:r>
            <a:r>
              <a:rPr lang="en-US" sz="1200" dirty="0" err="1"/>
              <a:t>Pingry</a:t>
            </a:r>
            <a:r>
              <a:rPr lang="en-US" sz="1200" dirty="0"/>
              <a:t> School</a:t>
            </a:r>
          </a:p>
        </p:txBody>
      </p:sp>
      <p:pic>
        <p:nvPicPr>
          <p:cNvPr id="16" name="Picture 15">
            <a:extLst>
              <a:ext uri="{FF2B5EF4-FFF2-40B4-BE49-F238E27FC236}">
                <a16:creationId xmlns:a16="http://schemas.microsoft.com/office/drawing/2014/main" id="{DB94EFCC-7E0A-4F98-91F5-B0823CCC92D5}"/>
              </a:ext>
            </a:extLst>
          </p:cNvPr>
          <p:cNvPicPr>
            <a:picLocks noChangeAspect="1"/>
          </p:cNvPicPr>
          <p:nvPr/>
        </p:nvPicPr>
        <p:blipFill>
          <a:blip r:embed="rId4"/>
          <a:stretch>
            <a:fillRect/>
          </a:stretch>
        </p:blipFill>
        <p:spPr>
          <a:xfrm>
            <a:off x="3809487" y="1070098"/>
            <a:ext cx="1554480" cy="365069"/>
          </a:xfrm>
          <a:prstGeom prst="rect">
            <a:avLst/>
          </a:prstGeom>
        </p:spPr>
      </p:pic>
      <p:pic>
        <p:nvPicPr>
          <p:cNvPr id="19" name="Picture 18">
            <a:extLst>
              <a:ext uri="{FF2B5EF4-FFF2-40B4-BE49-F238E27FC236}">
                <a16:creationId xmlns:a16="http://schemas.microsoft.com/office/drawing/2014/main" id="{45E5D6AD-BD35-4EB1-BF12-7B768CDA0F9F}"/>
              </a:ext>
            </a:extLst>
          </p:cNvPr>
          <p:cNvPicPr>
            <a:picLocks noChangeAspect="1"/>
          </p:cNvPicPr>
          <p:nvPr/>
        </p:nvPicPr>
        <p:blipFill rotWithShape="1">
          <a:blip r:embed="rId5"/>
          <a:srcRect t="14180" b="11995"/>
          <a:stretch/>
        </p:blipFill>
        <p:spPr>
          <a:xfrm>
            <a:off x="903178" y="1053924"/>
            <a:ext cx="1828800" cy="381243"/>
          </a:xfrm>
          <a:prstGeom prst="rect">
            <a:avLst/>
          </a:prstGeom>
        </p:spPr>
      </p:pic>
      <p:pic>
        <p:nvPicPr>
          <p:cNvPr id="15" name="Picture 14" descr="A person smiling for the camera&#10;&#10;Description automatically generated">
            <a:extLst>
              <a:ext uri="{FF2B5EF4-FFF2-40B4-BE49-F238E27FC236}">
                <a16:creationId xmlns:a16="http://schemas.microsoft.com/office/drawing/2014/main" id="{C1379962-E967-4E1B-8189-75B8A2961743}"/>
              </a:ext>
            </a:extLst>
          </p:cNvPr>
          <p:cNvPicPr>
            <a:picLocks noChangeAspect="1"/>
          </p:cNvPicPr>
          <p:nvPr/>
        </p:nvPicPr>
        <p:blipFill>
          <a:blip r:embed="rId6"/>
          <a:stretch>
            <a:fillRect/>
          </a:stretch>
        </p:blipFill>
        <p:spPr>
          <a:xfrm>
            <a:off x="1134203" y="1694184"/>
            <a:ext cx="1371601" cy="1371601"/>
          </a:xfrm>
          <a:prstGeom prst="rect">
            <a:avLst/>
          </a:prstGeom>
        </p:spPr>
      </p:pic>
    </p:spTree>
    <p:extLst>
      <p:ext uri="{BB962C8B-B14F-4D97-AF65-F5344CB8AC3E}">
        <p14:creationId xmlns:p14="http://schemas.microsoft.com/office/powerpoint/2010/main" val="1193067268"/>
      </p:ext>
    </p:extLst>
  </p:cSld>
  <p:clrMapOvr>
    <a:masterClrMapping/>
  </p:clrMapOvr>
  <mc:AlternateContent xmlns:mc="http://schemas.openxmlformats.org/markup-compatibility/2006" xmlns:p14="http://schemas.microsoft.com/office/powerpoint/2010/main">
    <mc:Choice Requires="p14">
      <p:transition spd="slow" p14:dur="2000" advTm="24246"/>
    </mc:Choice>
    <mc:Fallback xmlns="">
      <p:transition spd="slow" advTm="24246"/>
    </mc:Fallback>
  </mc:AlternateContent>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20" name="Picture 19" descr="A person smiling for the camera&#10;&#10;Description automatically generated">
            <a:extLst>
              <a:ext uri="{FF2B5EF4-FFF2-40B4-BE49-F238E27FC236}">
                <a16:creationId xmlns:a16="http://schemas.microsoft.com/office/drawing/2014/main" id="{C187629F-80AD-4087-8D09-EBC2A2837B69}"/>
              </a:ext>
            </a:extLst>
          </p:cNvPr>
          <p:cNvPicPr>
            <a:picLocks noChangeAspect="1"/>
          </p:cNvPicPr>
          <p:nvPr/>
        </p:nvPicPr>
        <p:blipFill>
          <a:blip r:embed="rId3"/>
          <a:stretch>
            <a:fillRect/>
          </a:stretch>
        </p:blipFill>
        <p:spPr>
          <a:xfrm>
            <a:off x="3884800" y="1195304"/>
            <a:ext cx="1371600" cy="1371600"/>
          </a:xfrm>
          <a:prstGeom prst="rect">
            <a:avLst/>
          </a:prstGeom>
        </p:spPr>
      </p:pic>
      <p:pic>
        <p:nvPicPr>
          <p:cNvPr id="18" name="Picture 17" descr="A person in a blue shirt&#10;&#10;Description automatically generated">
            <a:extLst>
              <a:ext uri="{FF2B5EF4-FFF2-40B4-BE49-F238E27FC236}">
                <a16:creationId xmlns:a16="http://schemas.microsoft.com/office/drawing/2014/main" id="{7F61A659-4200-478E-8F6A-C5B20DEDB0AD}"/>
              </a:ext>
            </a:extLst>
          </p:cNvPr>
          <p:cNvPicPr>
            <a:picLocks noChangeAspect="1"/>
          </p:cNvPicPr>
          <p:nvPr/>
        </p:nvPicPr>
        <p:blipFill rotWithShape="1">
          <a:blip r:embed="rId4"/>
          <a:srcRect l="3189" t="7584" r="4283"/>
          <a:stretch/>
        </p:blipFill>
        <p:spPr>
          <a:xfrm>
            <a:off x="1136608" y="1206896"/>
            <a:ext cx="1371600" cy="1360008"/>
          </a:xfrm>
          <a:prstGeom prst="rect">
            <a:avLst/>
          </a:prstGeom>
        </p:spPr>
      </p:pic>
      <p:sp>
        <p:nvSpPr>
          <p:cNvPr id="2" name="Text Placeholder 1"/>
          <p:cNvSpPr>
            <a:spLocks noGrp="1"/>
          </p:cNvSpPr>
          <p:nvPr>
            <p:ph type="body" sz="quarter" idx="15"/>
          </p:nvPr>
        </p:nvSpPr>
        <p:spPr/>
        <p:txBody>
          <a:bodyPr/>
          <a:lstStyle/>
          <a:p>
            <a:r>
              <a:rPr lang="en-US" dirty="0"/>
              <a:t>Connect with EAB Independent School Executive Forum Experts</a:t>
            </a:r>
          </a:p>
        </p:txBody>
      </p:sp>
      <p:sp>
        <p:nvSpPr>
          <p:cNvPr id="3" name="Text Placeholder 2"/>
          <p:cNvSpPr>
            <a:spLocks noGrp="1"/>
          </p:cNvSpPr>
          <p:nvPr>
            <p:ph type="body" sz="quarter" idx="16"/>
          </p:nvPr>
        </p:nvSpPr>
        <p:spPr/>
        <p:txBody>
          <a:bodyPr/>
          <a:lstStyle/>
          <a:p>
            <a:endParaRPr lang="en-US"/>
          </a:p>
        </p:txBody>
      </p:sp>
      <p:sp>
        <p:nvSpPr>
          <p:cNvPr id="4" name="Text Placeholder 3"/>
          <p:cNvSpPr>
            <a:spLocks noGrp="1"/>
          </p:cNvSpPr>
          <p:nvPr>
            <p:ph type="body" sz="quarter" idx="18"/>
          </p:nvPr>
        </p:nvSpPr>
        <p:spPr/>
        <p:txBody>
          <a:bodyPr/>
          <a:lstStyle/>
          <a:p>
            <a:endParaRPr lang="en-US"/>
          </a:p>
        </p:txBody>
      </p:sp>
      <p:sp>
        <p:nvSpPr>
          <p:cNvPr id="5" name="Text Placeholder 4"/>
          <p:cNvSpPr>
            <a:spLocks noGrp="1"/>
          </p:cNvSpPr>
          <p:nvPr>
            <p:ph type="body" sz="quarter" idx="19"/>
          </p:nvPr>
        </p:nvSpPr>
        <p:spPr/>
        <p:txBody>
          <a:bodyPr/>
          <a:lstStyle/>
          <a:p>
            <a:endParaRPr lang="en-US"/>
          </a:p>
        </p:txBody>
      </p:sp>
      <p:sp>
        <p:nvSpPr>
          <p:cNvPr id="6" name="Title 5"/>
          <p:cNvSpPr>
            <a:spLocks noGrp="1"/>
          </p:cNvSpPr>
          <p:nvPr>
            <p:ph type="title"/>
          </p:nvPr>
        </p:nvSpPr>
        <p:spPr/>
        <p:txBody>
          <a:bodyPr/>
          <a:lstStyle/>
          <a:p>
            <a:r>
              <a:rPr lang="en-US" dirty="0"/>
              <a:t>Questions about Today’s Material?</a:t>
            </a:r>
          </a:p>
        </p:txBody>
      </p:sp>
      <p:sp>
        <p:nvSpPr>
          <p:cNvPr id="7" name="Text Placeholder 9"/>
          <p:cNvSpPr txBox="1">
            <a:spLocks/>
          </p:cNvSpPr>
          <p:nvPr/>
        </p:nvSpPr>
        <p:spPr bwMode="gray">
          <a:xfrm>
            <a:off x="1136608" y="2754472"/>
            <a:ext cx="2011680" cy="915635"/>
          </a:xfrm>
          <a:prstGeom prst="rect">
            <a:avLst/>
          </a:prstGeom>
          <a:noFill/>
          <a:ln w="19050">
            <a:noFill/>
          </a:ln>
        </p:spPr>
        <p:txBody>
          <a:bodyPr lIns="0" tIns="0" rIns="0" bIns="0">
            <a:spAutoFit/>
          </a:bodyPr>
          <a:lstStyle>
            <a:lvl1pPr marL="0" indent="0" algn="l" defTabSz="640080" rtl="0" eaLnBrk="1" latinLnBrk="0" hangingPunct="1">
              <a:spcBef>
                <a:spcPts val="0"/>
              </a:spcBef>
              <a:buFont typeface="Arial" pitchFamily="34" charset="0"/>
              <a:buNone/>
              <a:defRPr sz="1000" b="1" kern="1200" baseline="0">
                <a:solidFill>
                  <a:schemeClr val="tx1"/>
                </a:solidFill>
                <a:latin typeface="+mn-lt"/>
                <a:ea typeface="+mn-ea"/>
                <a:cs typeface="+mn-cs"/>
              </a:defRPr>
            </a:lvl1pPr>
            <a:lvl2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2pPr>
            <a:lvl3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3pPr>
            <a:lvl4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4pPr>
            <a:lvl5pPr marL="0" indent="0" algn="l" defTabSz="640080" rtl="0" eaLnBrk="1" latinLnBrk="0" hangingPunct="1">
              <a:spcBef>
                <a:spcPts val="500"/>
              </a:spcBef>
              <a:buFont typeface="Arial" pitchFamily="34" charset="0"/>
              <a:buNone/>
              <a:defRPr sz="18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a:spcBef>
                <a:spcPts val="300"/>
              </a:spcBef>
            </a:pPr>
            <a:r>
              <a:rPr lang="en-US" sz="1200" b="0" dirty="0">
                <a:solidFill>
                  <a:schemeClr val="accent5"/>
                </a:solidFill>
                <a:latin typeface="+mj-lt"/>
              </a:rPr>
              <a:t>Claire Criniti</a:t>
            </a:r>
          </a:p>
          <a:p>
            <a:pPr>
              <a:spcBef>
                <a:spcPts val="300"/>
              </a:spcBef>
            </a:pPr>
            <a:r>
              <a:rPr lang="en-US" sz="900" b="0" i="1" dirty="0"/>
              <a:t>K-12 Senior Relationship Manager,</a:t>
            </a:r>
            <a:br>
              <a:rPr lang="en-US" sz="900" b="0" i="1" dirty="0"/>
            </a:br>
            <a:r>
              <a:rPr lang="en-US" sz="900" b="0" i="1" dirty="0"/>
              <a:t>Account Management</a:t>
            </a:r>
          </a:p>
          <a:p>
            <a:endParaRPr lang="en-US" sz="900" b="0" i="1" dirty="0">
              <a:solidFill>
                <a:schemeClr val="accent3"/>
              </a:solidFill>
              <a:hlinkClick r:id="rId5"/>
            </a:endParaRPr>
          </a:p>
          <a:p>
            <a:r>
              <a:rPr lang="en-US" sz="900" b="0" dirty="0">
                <a:solidFill>
                  <a:schemeClr val="accent3"/>
                </a:solidFill>
                <a:hlinkClick r:id="rId5"/>
              </a:rPr>
              <a:t>CCriniti@eab.com</a:t>
            </a:r>
            <a:r>
              <a:rPr lang="en-US" sz="900" b="0" dirty="0">
                <a:solidFill>
                  <a:schemeClr val="accent3"/>
                </a:solidFill>
              </a:rPr>
              <a:t> </a:t>
            </a:r>
            <a:br>
              <a:rPr lang="en-US" sz="900" b="0" dirty="0">
                <a:solidFill>
                  <a:schemeClr val="accent3"/>
                </a:solidFill>
              </a:rPr>
            </a:br>
            <a:r>
              <a:rPr lang="en-US" sz="900" b="0" dirty="0">
                <a:solidFill>
                  <a:schemeClr val="accent3"/>
                </a:solidFill>
              </a:rPr>
              <a:t>202-747-5012</a:t>
            </a:r>
          </a:p>
        </p:txBody>
      </p:sp>
      <p:sp>
        <p:nvSpPr>
          <p:cNvPr id="8" name="Text Placeholder 9"/>
          <p:cNvSpPr txBox="1">
            <a:spLocks/>
          </p:cNvSpPr>
          <p:nvPr/>
        </p:nvSpPr>
        <p:spPr bwMode="gray">
          <a:xfrm>
            <a:off x="3901852" y="2754472"/>
            <a:ext cx="2011680" cy="915635"/>
          </a:xfrm>
          <a:prstGeom prst="rect">
            <a:avLst/>
          </a:prstGeom>
          <a:noFill/>
          <a:ln w="19050">
            <a:noFill/>
          </a:ln>
        </p:spPr>
        <p:txBody>
          <a:bodyPr lIns="0" tIns="0" rIns="0" bIns="0">
            <a:spAutoFit/>
          </a:bodyPr>
          <a:lstStyle>
            <a:lvl1pPr marL="0" indent="0" algn="l" defTabSz="640080" rtl="0" eaLnBrk="1" latinLnBrk="0" hangingPunct="1">
              <a:spcBef>
                <a:spcPts val="0"/>
              </a:spcBef>
              <a:buFont typeface="Arial" pitchFamily="34" charset="0"/>
              <a:buNone/>
              <a:defRPr sz="1000" b="1" kern="1200" baseline="0">
                <a:solidFill>
                  <a:schemeClr val="tx1"/>
                </a:solidFill>
                <a:latin typeface="+mn-lt"/>
                <a:ea typeface="+mn-ea"/>
                <a:cs typeface="+mn-cs"/>
              </a:defRPr>
            </a:lvl1pPr>
            <a:lvl2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2pPr>
            <a:lvl3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3pPr>
            <a:lvl4pPr marL="0" indent="0" algn="l" defTabSz="640080" rtl="0" eaLnBrk="1" latinLnBrk="0" hangingPunct="1">
              <a:spcBef>
                <a:spcPts val="500"/>
              </a:spcBef>
              <a:buFont typeface="Arial" pitchFamily="34" charset="0"/>
              <a:buNone/>
              <a:defRPr sz="1800" kern="1200">
                <a:solidFill>
                  <a:schemeClr val="tx1"/>
                </a:solidFill>
                <a:latin typeface="+mn-lt"/>
                <a:ea typeface="+mn-ea"/>
                <a:cs typeface="+mn-cs"/>
              </a:defRPr>
            </a:lvl4pPr>
            <a:lvl5pPr marL="0" indent="0" algn="l" defTabSz="640080" rtl="0" eaLnBrk="1" latinLnBrk="0" hangingPunct="1">
              <a:spcBef>
                <a:spcPts val="500"/>
              </a:spcBef>
              <a:buFont typeface="Arial" pitchFamily="34" charset="0"/>
              <a:buNone/>
              <a:defRPr sz="18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a:spcBef>
                <a:spcPts val="300"/>
              </a:spcBef>
            </a:pPr>
            <a:r>
              <a:rPr lang="en-US" sz="1200" b="0" dirty="0">
                <a:solidFill>
                  <a:schemeClr val="accent5"/>
                </a:solidFill>
                <a:latin typeface="+mj-lt"/>
              </a:rPr>
              <a:t>Jo Connelly</a:t>
            </a:r>
          </a:p>
          <a:p>
            <a:pPr>
              <a:spcBef>
                <a:spcPts val="300"/>
              </a:spcBef>
            </a:pPr>
            <a:r>
              <a:rPr lang="en-US" sz="900" b="0" i="1" dirty="0"/>
              <a:t>Analyst,</a:t>
            </a:r>
            <a:br>
              <a:rPr lang="en-US" sz="900" b="0" i="1" dirty="0"/>
            </a:br>
            <a:r>
              <a:rPr lang="en-US" sz="900" b="0" i="1" dirty="0"/>
              <a:t>Strategic Research</a:t>
            </a:r>
          </a:p>
          <a:p>
            <a:endParaRPr lang="en-US" sz="900" b="0" i="1" dirty="0">
              <a:solidFill>
                <a:schemeClr val="accent3"/>
              </a:solidFill>
              <a:hlinkClick r:id="rId6"/>
            </a:endParaRPr>
          </a:p>
          <a:p>
            <a:r>
              <a:rPr lang="en-US" sz="900" b="0" dirty="0">
                <a:solidFill>
                  <a:schemeClr val="accent3"/>
                </a:solidFill>
                <a:hlinkClick r:id="rId6"/>
              </a:rPr>
              <a:t>JConnelly@eab.com</a:t>
            </a:r>
            <a:r>
              <a:rPr lang="en-US" sz="900" b="0" dirty="0">
                <a:solidFill>
                  <a:schemeClr val="accent3"/>
                </a:solidFill>
              </a:rPr>
              <a:t> </a:t>
            </a:r>
            <a:br>
              <a:rPr lang="en-US" sz="900" b="0" dirty="0">
                <a:solidFill>
                  <a:schemeClr val="accent3"/>
                </a:solidFill>
              </a:rPr>
            </a:br>
            <a:r>
              <a:rPr lang="en-US" sz="900" b="0" dirty="0">
                <a:solidFill>
                  <a:schemeClr val="accent3"/>
                </a:solidFill>
              </a:rPr>
              <a:t>202-747-0804</a:t>
            </a:r>
          </a:p>
        </p:txBody>
      </p:sp>
      <p:sp>
        <p:nvSpPr>
          <p:cNvPr id="9" name="Rectangle 8"/>
          <p:cNvSpPr/>
          <p:nvPr/>
        </p:nvSpPr>
        <p:spPr bwMode="gray">
          <a:xfrm>
            <a:off x="3472228" y="4084881"/>
            <a:ext cx="2928572" cy="444706"/>
          </a:xfrm>
          <a:prstGeom prst="rect">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err="1">
              <a:solidFill>
                <a:schemeClr val="bg1"/>
              </a:solidFill>
            </a:endParaRPr>
          </a:p>
        </p:txBody>
      </p:sp>
      <p:sp>
        <p:nvSpPr>
          <p:cNvPr id="10" name="TextBox 9"/>
          <p:cNvSpPr txBox="1"/>
          <p:nvPr/>
        </p:nvSpPr>
        <p:spPr bwMode="gray">
          <a:xfrm>
            <a:off x="3726238" y="4214901"/>
            <a:ext cx="1283376" cy="184666"/>
          </a:xfrm>
          <a:prstGeom prst="rect">
            <a:avLst/>
          </a:prstGeom>
          <a:noFill/>
        </p:spPr>
        <p:txBody>
          <a:bodyPr wrap="square" lIns="0" tIns="0" rIns="0" bIns="0" rtlCol="0">
            <a:spAutoFit/>
          </a:bodyPr>
          <a:lstStyle/>
          <a:p>
            <a:pPr>
              <a:spcBef>
                <a:spcPts val="500"/>
              </a:spcBef>
            </a:pPr>
            <a:r>
              <a:rPr lang="en-US" sz="1200" dirty="0">
                <a:solidFill>
                  <a:schemeClr val="bg1"/>
                </a:solidFill>
                <a:latin typeface="+mj-lt"/>
              </a:rPr>
              <a:t>Connect with EAB</a:t>
            </a:r>
          </a:p>
        </p:txBody>
      </p:sp>
      <p:pic>
        <p:nvPicPr>
          <p:cNvPr id="11" name="Picture 10">
            <a:hlinkClick r:id="rId7"/>
          </p:cNvPr>
          <p:cNvPicPr>
            <a:picLocks noChangeAspect="1"/>
          </p:cNvPicPr>
          <p:nvPr/>
        </p:nvPicPr>
        <p:blipFill>
          <a:blip r:embed="rId8">
            <a:extLst>
              <a:ext uri="{28A0092B-C50C-407E-A947-70E740481C1C}">
                <a14:useLocalDpi xmlns:a14="http://schemas.microsoft.com/office/drawing/2010/main" val="0"/>
              </a:ext>
            </a:extLst>
          </a:blip>
          <a:stretch>
            <a:fillRect/>
          </a:stretch>
        </p:blipFill>
        <p:spPr bwMode="gray">
          <a:xfrm>
            <a:off x="5483880" y="4192934"/>
            <a:ext cx="228600" cy="228600"/>
          </a:xfrm>
          <a:prstGeom prst="rect">
            <a:avLst/>
          </a:prstGeom>
        </p:spPr>
      </p:pic>
      <p:pic>
        <p:nvPicPr>
          <p:cNvPr id="12" name="Picture 11"/>
          <p:cNvPicPr>
            <a:picLocks noChangeAspect="1"/>
          </p:cNvPicPr>
          <p:nvPr/>
        </p:nvPicPr>
        <p:blipFill>
          <a:blip r:embed="rId9">
            <a:extLst>
              <a:ext uri="{28A0092B-C50C-407E-A947-70E740481C1C}">
                <a14:useLocalDpi xmlns:a14="http://schemas.microsoft.com/office/drawing/2010/main" val="0"/>
              </a:ext>
            </a:extLst>
          </a:blip>
          <a:stretch>
            <a:fillRect/>
          </a:stretch>
        </p:blipFill>
        <p:spPr bwMode="gray">
          <a:xfrm>
            <a:off x="5132447" y="4192934"/>
            <a:ext cx="228600" cy="228600"/>
          </a:xfrm>
          <a:prstGeom prst="rect">
            <a:avLst/>
          </a:prstGeom>
        </p:spPr>
      </p:pic>
      <p:pic>
        <p:nvPicPr>
          <p:cNvPr id="13" name="Picture 12">
            <a:hlinkClick r:id="rId10"/>
          </p:cNvPr>
          <p:cNvPicPr>
            <a:picLocks noChangeAspect="1"/>
          </p:cNvPicPr>
          <p:nvPr/>
        </p:nvPicPr>
        <p:blipFill>
          <a:blip r:embed="rId11">
            <a:extLst>
              <a:ext uri="{28A0092B-C50C-407E-A947-70E740481C1C}">
                <a14:useLocalDpi xmlns:a14="http://schemas.microsoft.com/office/drawing/2010/main" val="0"/>
              </a:ext>
            </a:extLst>
          </a:blip>
          <a:stretch>
            <a:fillRect/>
          </a:stretch>
        </p:blipFill>
        <p:spPr bwMode="gray">
          <a:xfrm>
            <a:off x="5835313" y="4192934"/>
            <a:ext cx="228600" cy="228600"/>
          </a:xfrm>
          <a:prstGeom prst="rect">
            <a:avLst/>
          </a:prstGeom>
        </p:spPr>
      </p:pic>
      <p:sp>
        <p:nvSpPr>
          <p:cNvPr id="14" name="Isosceles Triangle 13"/>
          <p:cNvSpPr/>
          <p:nvPr/>
        </p:nvSpPr>
        <p:spPr bwMode="gray">
          <a:xfrm rot="5400000" flipH="1">
            <a:off x="3415732" y="4218728"/>
            <a:ext cx="205334" cy="177012"/>
          </a:xfrm>
          <a:prstGeom prst="triangle">
            <a:avLst/>
          </a:prstGeom>
          <a:solidFill>
            <a:schemeClr val="tx2"/>
          </a:solidFill>
          <a:ln w="19050">
            <a:solidFill>
              <a:schemeClr val="bg1"/>
            </a:solidFill>
            <a:miter lim="800000"/>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chemeClr val="tx1"/>
              </a:solidFill>
            </a:endParaRPr>
          </a:p>
        </p:txBody>
      </p:sp>
      <p:pic>
        <p:nvPicPr>
          <p:cNvPr id="19" name="Picture 18" descr="A person smiling for the camera&#10;&#10;Description automatically generated">
            <a:extLst>
              <a:ext uri="{FF2B5EF4-FFF2-40B4-BE49-F238E27FC236}">
                <a16:creationId xmlns:a16="http://schemas.microsoft.com/office/drawing/2014/main" id="{E7A7C2B7-ECFA-4486-92E8-EFD135EB52BB}"/>
              </a:ext>
            </a:extLst>
          </p:cNvPr>
          <p:cNvPicPr>
            <a:picLocks noChangeAspect="1"/>
          </p:cNvPicPr>
          <p:nvPr/>
        </p:nvPicPr>
        <p:blipFill>
          <a:blip r:embed="rId12"/>
          <a:stretch>
            <a:fillRect/>
          </a:stretch>
        </p:blipFill>
        <p:spPr>
          <a:xfrm>
            <a:off x="3884800" y="1195303"/>
            <a:ext cx="1371601" cy="1371601"/>
          </a:xfrm>
          <a:prstGeom prst="rect">
            <a:avLst/>
          </a:prstGeom>
        </p:spPr>
      </p:pic>
    </p:spTree>
    <p:extLst>
      <p:ext uri="{BB962C8B-B14F-4D97-AF65-F5344CB8AC3E}">
        <p14:creationId xmlns:p14="http://schemas.microsoft.com/office/powerpoint/2010/main" val="2424565228"/>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3" name="Picture 12" descr="A person smiling for the camera&#10;&#10;Description automatically generated">
            <a:extLst>
              <a:ext uri="{FF2B5EF4-FFF2-40B4-BE49-F238E27FC236}">
                <a16:creationId xmlns:a16="http://schemas.microsoft.com/office/drawing/2014/main" id="{30CE4035-AD83-4187-8536-1A6824CA1B16}"/>
              </a:ext>
            </a:extLst>
          </p:cNvPr>
          <p:cNvPicPr>
            <a:picLocks noChangeAspect="1"/>
          </p:cNvPicPr>
          <p:nvPr/>
        </p:nvPicPr>
        <p:blipFill>
          <a:blip r:embed="rId3"/>
          <a:stretch>
            <a:fillRect/>
          </a:stretch>
        </p:blipFill>
        <p:spPr>
          <a:xfrm>
            <a:off x="1134203" y="1694185"/>
            <a:ext cx="1371601" cy="1371601"/>
          </a:xfrm>
          <a:prstGeom prst="rect">
            <a:avLst/>
          </a:prstGeom>
        </p:spPr>
      </p:pic>
      <p:pic>
        <p:nvPicPr>
          <p:cNvPr id="9" name="Picture 8" descr="A person wearing a suit and tie&#10;&#10;Description automatically generated">
            <a:extLst>
              <a:ext uri="{FF2B5EF4-FFF2-40B4-BE49-F238E27FC236}">
                <a16:creationId xmlns:a16="http://schemas.microsoft.com/office/drawing/2014/main" id="{58CCFEF0-1CA2-49A3-817A-ACDBFC0E2350}"/>
              </a:ext>
            </a:extLst>
          </p:cNvPr>
          <p:cNvPicPr>
            <a:picLocks noChangeAspect="1"/>
          </p:cNvPicPr>
          <p:nvPr/>
        </p:nvPicPr>
        <p:blipFill rotWithShape="1">
          <a:blip r:embed="rId4"/>
          <a:srcRect t="3253" b="24445"/>
          <a:stretch/>
        </p:blipFill>
        <p:spPr>
          <a:xfrm>
            <a:off x="3967390" y="1694185"/>
            <a:ext cx="1261872" cy="1371600"/>
          </a:xfrm>
          <a:prstGeom prst="rect">
            <a:avLst/>
          </a:prstGeom>
        </p:spPr>
      </p:pic>
      <p:sp>
        <p:nvSpPr>
          <p:cNvPr id="3" name="Text Placeholder 2"/>
          <p:cNvSpPr>
            <a:spLocks noGrp="1"/>
          </p:cNvSpPr>
          <p:nvPr>
            <p:ph type="body" sz="quarter" idx="16"/>
          </p:nvPr>
        </p:nvSpPr>
        <p:spPr/>
        <p:txBody>
          <a:bodyPr/>
          <a:lstStyle/>
          <a:p>
            <a:endParaRPr lang="en-US"/>
          </a:p>
        </p:txBody>
      </p:sp>
      <p:sp>
        <p:nvSpPr>
          <p:cNvPr id="4" name="Text Placeholder 3"/>
          <p:cNvSpPr>
            <a:spLocks noGrp="1"/>
          </p:cNvSpPr>
          <p:nvPr>
            <p:ph type="body" sz="quarter" idx="18"/>
          </p:nvPr>
        </p:nvSpPr>
        <p:spPr/>
        <p:txBody>
          <a:bodyPr/>
          <a:lstStyle/>
          <a:p>
            <a:endParaRPr lang="en-US"/>
          </a:p>
        </p:txBody>
      </p:sp>
      <p:sp>
        <p:nvSpPr>
          <p:cNvPr id="5" name="Text Placeholder 4"/>
          <p:cNvSpPr>
            <a:spLocks noGrp="1"/>
          </p:cNvSpPr>
          <p:nvPr>
            <p:ph type="body" sz="quarter" idx="19"/>
          </p:nvPr>
        </p:nvSpPr>
        <p:spPr/>
        <p:txBody>
          <a:bodyPr/>
          <a:lstStyle/>
          <a:p>
            <a:endParaRPr lang="en-US"/>
          </a:p>
        </p:txBody>
      </p:sp>
      <p:sp>
        <p:nvSpPr>
          <p:cNvPr id="6" name="Title 5"/>
          <p:cNvSpPr>
            <a:spLocks noGrp="1"/>
          </p:cNvSpPr>
          <p:nvPr>
            <p:ph type="title"/>
          </p:nvPr>
        </p:nvSpPr>
        <p:spPr/>
        <p:txBody>
          <a:bodyPr/>
          <a:lstStyle/>
          <a:p>
            <a:r>
              <a:rPr lang="en-US" dirty="0"/>
              <a:t>Today’s Presenters</a:t>
            </a:r>
          </a:p>
        </p:txBody>
      </p:sp>
      <p:sp>
        <p:nvSpPr>
          <p:cNvPr id="8" name="TextBox 7"/>
          <p:cNvSpPr txBox="1"/>
          <p:nvPr/>
        </p:nvSpPr>
        <p:spPr bwMode="gray">
          <a:xfrm>
            <a:off x="751616" y="3347006"/>
            <a:ext cx="2131930" cy="682238"/>
          </a:xfrm>
          <a:prstGeom prst="rect">
            <a:avLst/>
          </a:prstGeom>
          <a:noFill/>
        </p:spPr>
        <p:txBody>
          <a:bodyPr wrap="none" lIns="0" tIns="0" rIns="0" bIns="0" rtlCol="0">
            <a:spAutoFit/>
          </a:bodyPr>
          <a:lstStyle/>
          <a:p>
            <a:pPr algn="ctr">
              <a:spcBef>
                <a:spcPts val="500"/>
              </a:spcBef>
            </a:pPr>
            <a:r>
              <a:rPr lang="en-US" sz="1200" b="1" dirty="0"/>
              <a:t>Jo Connelly</a:t>
            </a:r>
          </a:p>
          <a:p>
            <a:pPr algn="ctr">
              <a:spcBef>
                <a:spcPts val="500"/>
              </a:spcBef>
            </a:pPr>
            <a:r>
              <a:rPr lang="en-US" sz="1200" dirty="0"/>
              <a:t>Analyst, Strategic Research</a:t>
            </a:r>
          </a:p>
          <a:p>
            <a:pPr algn="ctr">
              <a:spcBef>
                <a:spcPts val="500"/>
              </a:spcBef>
            </a:pPr>
            <a:r>
              <a:rPr lang="en-US" sz="1200" dirty="0"/>
              <a:t>EAB</a:t>
            </a:r>
          </a:p>
        </p:txBody>
      </p:sp>
      <p:sp>
        <p:nvSpPr>
          <p:cNvPr id="7" name="Text Placeholder 6"/>
          <p:cNvSpPr>
            <a:spLocks noGrp="1"/>
          </p:cNvSpPr>
          <p:nvPr>
            <p:ph type="body" sz="quarter" idx="15"/>
          </p:nvPr>
        </p:nvSpPr>
        <p:spPr>
          <a:xfrm>
            <a:off x="280195" y="640267"/>
            <a:ext cx="5842794" cy="184666"/>
          </a:xfrm>
        </p:spPr>
        <p:txBody>
          <a:bodyPr/>
          <a:lstStyle/>
          <a:p>
            <a:endParaRPr lang="en-US"/>
          </a:p>
        </p:txBody>
      </p:sp>
      <p:sp>
        <p:nvSpPr>
          <p:cNvPr id="12" name="TextBox 11">
            <a:extLst>
              <a:ext uri="{FF2B5EF4-FFF2-40B4-BE49-F238E27FC236}">
                <a16:creationId xmlns:a16="http://schemas.microsoft.com/office/drawing/2014/main" id="{71E476E5-C0C9-45AC-AF0A-3386AD5A9EDF}"/>
              </a:ext>
            </a:extLst>
          </p:cNvPr>
          <p:cNvSpPr txBox="1"/>
          <p:nvPr/>
        </p:nvSpPr>
        <p:spPr bwMode="gray">
          <a:xfrm>
            <a:off x="3750704" y="3347006"/>
            <a:ext cx="1691168" cy="682238"/>
          </a:xfrm>
          <a:prstGeom prst="rect">
            <a:avLst/>
          </a:prstGeom>
          <a:noFill/>
        </p:spPr>
        <p:txBody>
          <a:bodyPr wrap="none" lIns="0" tIns="0" rIns="0" bIns="0" rtlCol="0">
            <a:spAutoFit/>
          </a:bodyPr>
          <a:lstStyle/>
          <a:p>
            <a:pPr algn="ctr">
              <a:spcBef>
                <a:spcPts val="500"/>
              </a:spcBef>
            </a:pPr>
            <a:r>
              <a:rPr lang="en-US" sz="1200" b="1" dirty="0"/>
              <a:t>Dr. Delvin Dinkins</a:t>
            </a:r>
          </a:p>
          <a:p>
            <a:pPr algn="ctr">
              <a:spcBef>
                <a:spcPts val="500"/>
              </a:spcBef>
            </a:pPr>
            <a:r>
              <a:rPr lang="en-US" sz="1200" dirty="0"/>
              <a:t>Assistant Headmaster</a:t>
            </a:r>
          </a:p>
          <a:p>
            <a:pPr algn="ctr">
              <a:spcBef>
                <a:spcPts val="500"/>
              </a:spcBef>
            </a:pPr>
            <a:r>
              <a:rPr lang="en-US" sz="1200" dirty="0"/>
              <a:t>The </a:t>
            </a:r>
            <a:r>
              <a:rPr lang="en-US" sz="1200" dirty="0" err="1"/>
              <a:t>Pingry</a:t>
            </a:r>
            <a:r>
              <a:rPr lang="en-US" sz="1200" dirty="0"/>
              <a:t> School</a:t>
            </a:r>
          </a:p>
        </p:txBody>
      </p:sp>
      <p:pic>
        <p:nvPicPr>
          <p:cNvPr id="16" name="Picture 15">
            <a:extLst>
              <a:ext uri="{FF2B5EF4-FFF2-40B4-BE49-F238E27FC236}">
                <a16:creationId xmlns:a16="http://schemas.microsoft.com/office/drawing/2014/main" id="{DB94EFCC-7E0A-4F98-91F5-B0823CCC92D5}"/>
              </a:ext>
            </a:extLst>
          </p:cNvPr>
          <p:cNvPicPr>
            <a:picLocks noChangeAspect="1"/>
          </p:cNvPicPr>
          <p:nvPr/>
        </p:nvPicPr>
        <p:blipFill>
          <a:blip r:embed="rId5"/>
          <a:stretch>
            <a:fillRect/>
          </a:stretch>
        </p:blipFill>
        <p:spPr>
          <a:xfrm>
            <a:off x="3809487" y="1070098"/>
            <a:ext cx="1554480" cy="365069"/>
          </a:xfrm>
          <a:prstGeom prst="rect">
            <a:avLst/>
          </a:prstGeom>
        </p:spPr>
      </p:pic>
      <p:pic>
        <p:nvPicPr>
          <p:cNvPr id="19" name="Picture 18">
            <a:extLst>
              <a:ext uri="{FF2B5EF4-FFF2-40B4-BE49-F238E27FC236}">
                <a16:creationId xmlns:a16="http://schemas.microsoft.com/office/drawing/2014/main" id="{45E5D6AD-BD35-4EB1-BF12-7B768CDA0F9F}"/>
              </a:ext>
            </a:extLst>
          </p:cNvPr>
          <p:cNvPicPr>
            <a:picLocks noChangeAspect="1"/>
          </p:cNvPicPr>
          <p:nvPr/>
        </p:nvPicPr>
        <p:blipFill rotWithShape="1">
          <a:blip r:embed="rId6"/>
          <a:srcRect t="14180" b="11995"/>
          <a:stretch/>
        </p:blipFill>
        <p:spPr>
          <a:xfrm>
            <a:off x="903178" y="1053924"/>
            <a:ext cx="1828800" cy="381243"/>
          </a:xfrm>
          <a:prstGeom prst="rect">
            <a:avLst/>
          </a:prstGeom>
        </p:spPr>
      </p:pic>
      <p:pic>
        <p:nvPicPr>
          <p:cNvPr id="10" name="Picture 9" descr="A person smiling for the camera&#10;&#10;Description automatically generated">
            <a:extLst>
              <a:ext uri="{FF2B5EF4-FFF2-40B4-BE49-F238E27FC236}">
                <a16:creationId xmlns:a16="http://schemas.microsoft.com/office/drawing/2014/main" id="{91A6AEA3-DF96-43B9-85B3-040C46CA8128}"/>
              </a:ext>
            </a:extLst>
          </p:cNvPr>
          <p:cNvPicPr>
            <a:picLocks noChangeAspect="1"/>
          </p:cNvPicPr>
          <p:nvPr/>
        </p:nvPicPr>
        <p:blipFill>
          <a:blip r:embed="rId7"/>
          <a:stretch>
            <a:fillRect/>
          </a:stretch>
        </p:blipFill>
        <p:spPr>
          <a:xfrm>
            <a:off x="1134203" y="1694184"/>
            <a:ext cx="1371601" cy="1371601"/>
          </a:xfrm>
          <a:prstGeom prst="rect">
            <a:avLst/>
          </a:prstGeom>
        </p:spPr>
      </p:pic>
    </p:spTree>
    <p:extLst>
      <p:ext uri="{BB962C8B-B14F-4D97-AF65-F5344CB8AC3E}">
        <p14:creationId xmlns:p14="http://schemas.microsoft.com/office/powerpoint/2010/main" val="1163637668"/>
      </p:ext>
    </p:extLst>
  </p:cSld>
  <p:clrMapOvr>
    <a:masterClrMapping/>
  </p:clrMapOvr>
  <mc:AlternateContent xmlns:mc="http://schemas.openxmlformats.org/markup-compatibility/2006" xmlns:p14="http://schemas.microsoft.com/office/powerpoint/2010/main">
    <mc:Choice Requires="p14">
      <p:transition spd="slow" p14:dur="2000" advTm="24246"/>
    </mc:Choice>
    <mc:Fallback xmlns="">
      <p:transition spd="slow" advTm="24246"/>
    </mc:Fallback>
  </mc:AlternateContent>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6" name="Text Placeholder 5"/>
          <p:cNvSpPr>
            <a:spLocks noGrp="1"/>
          </p:cNvSpPr>
          <p:nvPr>
            <p:ph type="body" sz="quarter" idx="15"/>
          </p:nvPr>
        </p:nvSpPr>
        <p:spPr/>
        <p:txBody>
          <a:bodyPr/>
          <a:lstStyle/>
          <a:p>
            <a:endParaRPr lang="en-US"/>
          </a:p>
        </p:txBody>
      </p:sp>
      <p:sp>
        <p:nvSpPr>
          <p:cNvPr id="7" name="Text Placeholder 6"/>
          <p:cNvSpPr>
            <a:spLocks noGrp="1"/>
          </p:cNvSpPr>
          <p:nvPr>
            <p:ph type="body" sz="quarter" idx="16"/>
          </p:nvPr>
        </p:nvSpPr>
        <p:spPr/>
        <p:txBody>
          <a:bodyPr/>
          <a:lstStyle/>
          <a:p>
            <a:endParaRPr lang="en-US"/>
          </a:p>
        </p:txBody>
      </p:sp>
      <p:sp>
        <p:nvSpPr>
          <p:cNvPr id="8" name="Text Placeholder 7"/>
          <p:cNvSpPr>
            <a:spLocks noGrp="1"/>
          </p:cNvSpPr>
          <p:nvPr>
            <p:ph type="body" sz="quarter" idx="18"/>
          </p:nvPr>
        </p:nvSpPr>
        <p:spPr/>
        <p:txBody>
          <a:bodyPr/>
          <a:lstStyle/>
          <a:p>
            <a:endParaRPr lang="en-US"/>
          </a:p>
        </p:txBody>
      </p:sp>
      <p:sp>
        <p:nvSpPr>
          <p:cNvPr id="9" name="Text Placeholder 8"/>
          <p:cNvSpPr>
            <a:spLocks noGrp="1"/>
          </p:cNvSpPr>
          <p:nvPr>
            <p:ph type="body" sz="quarter" idx="19"/>
          </p:nvPr>
        </p:nvSpPr>
        <p:spPr/>
        <p:txBody>
          <a:bodyPr/>
          <a:lstStyle/>
          <a:p>
            <a:endParaRPr lang="en-US"/>
          </a:p>
        </p:txBody>
      </p:sp>
      <p:sp>
        <p:nvSpPr>
          <p:cNvPr id="5" name="Title 4"/>
          <p:cNvSpPr>
            <a:spLocks noGrp="1"/>
          </p:cNvSpPr>
          <p:nvPr>
            <p:ph type="title"/>
          </p:nvPr>
        </p:nvSpPr>
        <p:spPr/>
        <p:txBody>
          <a:bodyPr/>
          <a:lstStyle/>
          <a:p>
            <a:r>
              <a:rPr lang="en-US" dirty="0"/>
              <a:t>Audio Options</a:t>
            </a:r>
          </a:p>
        </p:txBody>
      </p:sp>
      <p:sp>
        <p:nvSpPr>
          <p:cNvPr id="10" name="Text Placeholder 5"/>
          <p:cNvSpPr txBox="1">
            <a:spLocks/>
          </p:cNvSpPr>
          <p:nvPr/>
        </p:nvSpPr>
        <p:spPr>
          <a:xfrm>
            <a:off x="266700" y="1116623"/>
            <a:ext cx="3045052" cy="241608"/>
          </a:xfrm>
          <a:prstGeom prst="rect">
            <a:avLst/>
          </a:prstGeom>
        </p:spPr>
        <p:txBody>
          <a:bodyPr lIns="0" tIns="0" rIns="0" bIns="0"/>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marR="0" lvl="0" indent="0" defTabSz="1018879" rtl="0" eaLnBrk="1" fontAlgn="auto" latinLnBrk="0" hangingPunct="1">
              <a:lnSpc>
                <a:spcPct val="100000"/>
              </a:lnSpc>
              <a:spcBef>
                <a:spcPts val="500"/>
              </a:spcBef>
              <a:spcAft>
                <a:spcPts val="0"/>
              </a:spcAft>
              <a:buClrTx/>
              <a:buSzTx/>
              <a:buNone/>
              <a:tabLst/>
              <a:defRPr/>
            </a:pPr>
            <a:r>
              <a:rPr kumimoji="0" lang="en-US" sz="1050" b="1" i="0" u="none" strike="noStrike" kern="1200" cap="none" spc="0" normalizeH="0" baseline="0" noProof="0" dirty="0">
                <a:ln>
                  <a:noFill/>
                </a:ln>
                <a:effectLst/>
                <a:uLnTx/>
                <a:uFillTx/>
              </a:rPr>
              <a:t>Using</a:t>
            </a:r>
            <a:r>
              <a:rPr kumimoji="0" lang="en-US" sz="1050" b="1" i="0" u="none" strike="noStrike" kern="1200" cap="none" spc="0" normalizeH="0" noProof="0" dirty="0">
                <a:ln>
                  <a:noFill/>
                </a:ln>
                <a:effectLst/>
                <a:uLnTx/>
                <a:uFillTx/>
              </a:rPr>
              <a:t> Your</a:t>
            </a:r>
            <a:r>
              <a:rPr kumimoji="0" lang="en-US" sz="1050" b="1" i="0" u="none" strike="noStrike" kern="1200" cap="none" spc="0" normalizeH="0" baseline="0" noProof="0" dirty="0">
                <a:ln>
                  <a:noFill/>
                </a:ln>
                <a:effectLst/>
                <a:uLnTx/>
                <a:uFillTx/>
              </a:rPr>
              <a:t> Telephone</a:t>
            </a:r>
          </a:p>
        </p:txBody>
      </p:sp>
      <p:sp>
        <p:nvSpPr>
          <p:cNvPr id="11" name="TextBox 10"/>
          <p:cNvSpPr txBox="1"/>
          <p:nvPr/>
        </p:nvSpPr>
        <p:spPr>
          <a:xfrm>
            <a:off x="266700" y="1435536"/>
            <a:ext cx="2313202" cy="415498"/>
          </a:xfrm>
          <a:prstGeom prst="rect">
            <a:avLst/>
          </a:prstGeom>
          <a:noFill/>
        </p:spPr>
        <p:txBody>
          <a:bodyPr wrap="square" lIns="41005" tIns="0" rIns="41005" bIns="0" rtlCol="0">
            <a:spAutoFit/>
          </a:bodyPr>
          <a:lstStyle/>
          <a:p>
            <a:pPr defTabSz="1312734" fontAlgn="base">
              <a:spcBef>
                <a:spcPct val="20000"/>
              </a:spcBef>
              <a:spcAft>
                <a:spcPct val="0"/>
              </a:spcAft>
              <a:defRPr/>
            </a:pPr>
            <a:r>
              <a:rPr lang="en-US" sz="900" kern="0" dirty="0">
                <a:solidFill>
                  <a:srgbClr val="38454E"/>
                </a:solidFill>
                <a:cs typeface="Arial" pitchFamily="34" charset="0"/>
              </a:rPr>
              <a:t>If you select the “Phone Call” option, please dial in with the phone number and access code provided.</a:t>
            </a:r>
          </a:p>
        </p:txBody>
      </p:sp>
      <p:sp>
        <p:nvSpPr>
          <p:cNvPr id="13" name="TextBox 12"/>
          <p:cNvSpPr txBox="1"/>
          <p:nvPr/>
        </p:nvSpPr>
        <p:spPr>
          <a:xfrm>
            <a:off x="3316992" y="1435536"/>
            <a:ext cx="2523041" cy="415498"/>
          </a:xfrm>
          <a:prstGeom prst="rect">
            <a:avLst/>
          </a:prstGeom>
          <a:noFill/>
        </p:spPr>
        <p:txBody>
          <a:bodyPr wrap="square" lIns="41005" tIns="0" rIns="41005" bIns="0" rtlCol="0">
            <a:spAutoFit/>
          </a:bodyPr>
          <a:lstStyle/>
          <a:p>
            <a:pPr marL="0" marR="0" lvl="0" indent="0" defTabSz="1312734" eaLnBrk="1" fontAlgn="auto" latinLnBrk="0" hangingPunct="1">
              <a:lnSpc>
                <a:spcPct val="100000"/>
              </a:lnSpc>
              <a:spcBef>
                <a:spcPct val="20000"/>
              </a:spcBef>
              <a:spcAft>
                <a:spcPts val="0"/>
              </a:spcAft>
              <a:buClrTx/>
              <a:buSzTx/>
              <a:buFontTx/>
              <a:buNone/>
              <a:tabLst/>
              <a:defRPr/>
            </a:pPr>
            <a:r>
              <a:rPr kumimoji="0" lang="en-US" sz="900" b="0" i="0" u="none" strike="noStrike" kern="0" cap="none" spc="0" normalizeH="0" baseline="0" noProof="0" dirty="0">
                <a:ln>
                  <a:noFill/>
                </a:ln>
                <a:solidFill>
                  <a:srgbClr val="38454E"/>
                </a:solidFill>
                <a:effectLst/>
                <a:uLnTx/>
                <a:uFillTx/>
                <a:cs typeface="Arial" pitchFamily="34" charset="0"/>
              </a:rPr>
              <a:t>If you select the </a:t>
            </a:r>
            <a:r>
              <a:rPr lang="en-US" sz="900" kern="0" dirty="0">
                <a:solidFill>
                  <a:srgbClr val="38454E"/>
                </a:solidFill>
                <a:cs typeface="Arial" pitchFamily="34" charset="0"/>
              </a:rPr>
              <a:t>“Computer Audio</a:t>
            </a:r>
            <a:r>
              <a:rPr kumimoji="0" lang="en-US" sz="900" b="0" i="0" u="none" strike="noStrike" kern="0" cap="none" spc="0" normalizeH="0" baseline="0" noProof="0" dirty="0">
                <a:ln>
                  <a:noFill/>
                </a:ln>
                <a:solidFill>
                  <a:srgbClr val="38454E"/>
                </a:solidFill>
                <a:effectLst/>
                <a:uLnTx/>
                <a:uFillTx/>
                <a:cs typeface="Arial" pitchFamily="34" charset="0"/>
              </a:rPr>
              <a:t>” option, please be sure that your speakers</a:t>
            </a:r>
            <a:r>
              <a:rPr kumimoji="0" lang="en-US" sz="900" b="0" i="0" u="none" strike="noStrike" kern="0" cap="none" spc="0" normalizeH="0" noProof="0" dirty="0">
                <a:ln>
                  <a:noFill/>
                </a:ln>
                <a:solidFill>
                  <a:srgbClr val="38454E"/>
                </a:solidFill>
                <a:effectLst/>
                <a:uLnTx/>
                <a:uFillTx/>
                <a:cs typeface="Arial" pitchFamily="34" charset="0"/>
              </a:rPr>
              <a:t> or h</a:t>
            </a:r>
            <a:r>
              <a:rPr kumimoji="0" lang="en-US" sz="900" b="0" i="0" u="none" strike="noStrike" kern="0" cap="none" spc="0" normalizeH="0" baseline="0" noProof="0" dirty="0">
                <a:ln>
                  <a:noFill/>
                </a:ln>
                <a:solidFill>
                  <a:srgbClr val="38454E"/>
                </a:solidFill>
                <a:effectLst/>
                <a:uLnTx/>
                <a:uFillTx/>
                <a:cs typeface="Arial" pitchFamily="34" charset="0"/>
              </a:rPr>
              <a:t>eadphones are connected</a:t>
            </a:r>
            <a:r>
              <a:rPr lang="en-US" sz="900" kern="0" dirty="0">
                <a:solidFill>
                  <a:srgbClr val="38454E"/>
                </a:solidFill>
                <a:cs typeface="Arial" pitchFamily="34" charset="0"/>
              </a:rPr>
              <a:t>.</a:t>
            </a:r>
            <a:endParaRPr kumimoji="0" lang="en-US" sz="900" b="0" i="0" u="none" strike="noStrike" kern="0" cap="none" spc="0" normalizeH="0" baseline="0" noProof="0" dirty="0">
              <a:ln>
                <a:noFill/>
              </a:ln>
              <a:solidFill>
                <a:srgbClr val="38454E"/>
              </a:solidFill>
              <a:effectLst/>
              <a:uLnTx/>
              <a:uFillTx/>
            </a:endParaRPr>
          </a:p>
        </p:txBody>
      </p:sp>
      <p:sp>
        <p:nvSpPr>
          <p:cNvPr id="14" name="Text Placeholder 5"/>
          <p:cNvSpPr txBox="1">
            <a:spLocks/>
          </p:cNvSpPr>
          <p:nvPr/>
        </p:nvSpPr>
        <p:spPr>
          <a:xfrm>
            <a:off x="3316992" y="1121896"/>
            <a:ext cx="3033188" cy="241608"/>
          </a:xfrm>
          <a:prstGeom prst="rect">
            <a:avLst/>
          </a:prstGeom>
        </p:spPr>
        <p:txBody>
          <a:bodyPr lIns="0" tIns="0" rIns="0" bIns="0"/>
          <a:lstStyle>
            <a:lvl1pPr marL="112713"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1pPr>
            <a:lvl2pPr marL="230188" indent="-117475"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2713"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8788" indent="-115888" algn="l" defTabSz="1018879"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2713" algn="l" defTabSz="1018879"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marL="0" marR="0" lvl="0" indent="0" defTabSz="1018879" rtl="0" eaLnBrk="1" fontAlgn="auto" latinLnBrk="0" hangingPunct="1">
              <a:lnSpc>
                <a:spcPct val="100000"/>
              </a:lnSpc>
              <a:spcBef>
                <a:spcPts val="500"/>
              </a:spcBef>
              <a:spcAft>
                <a:spcPts val="0"/>
              </a:spcAft>
              <a:buClrTx/>
              <a:buSzTx/>
              <a:buNone/>
              <a:tabLst/>
              <a:defRPr/>
            </a:pPr>
            <a:r>
              <a:rPr kumimoji="0" lang="en-US" sz="1050" b="1" i="0" u="none" strike="noStrike" kern="1200" cap="none" spc="0" normalizeH="0" baseline="0" noProof="0" dirty="0">
                <a:ln>
                  <a:noFill/>
                </a:ln>
                <a:effectLst/>
                <a:uLnTx/>
                <a:uFillTx/>
              </a:rPr>
              <a:t>Using</a:t>
            </a:r>
            <a:r>
              <a:rPr kumimoji="0" lang="en-US" sz="1050" b="1" i="0" u="none" strike="noStrike" kern="1200" cap="none" spc="0" normalizeH="0" noProof="0" dirty="0">
                <a:ln>
                  <a:noFill/>
                </a:ln>
                <a:effectLst/>
                <a:uLnTx/>
                <a:uFillTx/>
              </a:rPr>
              <a:t> Your</a:t>
            </a:r>
            <a:r>
              <a:rPr kumimoji="0" lang="en-US" sz="1050" b="1" i="0" u="none" strike="noStrike" kern="1200" cap="none" spc="0" normalizeH="0" baseline="0" noProof="0" dirty="0">
                <a:ln>
                  <a:noFill/>
                </a:ln>
                <a:effectLst/>
                <a:uLnTx/>
                <a:uFillTx/>
              </a:rPr>
              <a:t> Microphone and Speakers</a:t>
            </a:r>
          </a:p>
        </p:txBody>
      </p:sp>
      <p:pic>
        <p:nvPicPr>
          <p:cNvPr id="16" name="Picture 15"/>
          <p:cNvPicPr>
            <a:picLocks noChangeAspect="1"/>
          </p:cNvPicPr>
          <p:nvPr/>
        </p:nvPicPr>
        <p:blipFill>
          <a:blip r:embed="rId3"/>
          <a:stretch>
            <a:fillRect/>
          </a:stretch>
        </p:blipFill>
        <p:spPr>
          <a:xfrm>
            <a:off x="3316992" y="2098933"/>
            <a:ext cx="2705943" cy="1538776"/>
          </a:xfrm>
          <a:prstGeom prst="rect">
            <a:avLst/>
          </a:prstGeom>
        </p:spPr>
      </p:pic>
      <p:pic>
        <p:nvPicPr>
          <p:cNvPr id="17" name="Picture 16"/>
          <p:cNvPicPr>
            <a:picLocks noChangeAspect="1"/>
          </p:cNvPicPr>
          <p:nvPr/>
        </p:nvPicPr>
        <p:blipFill>
          <a:blip r:embed="rId4"/>
          <a:stretch>
            <a:fillRect/>
          </a:stretch>
        </p:blipFill>
        <p:spPr>
          <a:xfrm>
            <a:off x="281130" y="2103829"/>
            <a:ext cx="2466784" cy="1526382"/>
          </a:xfrm>
          <a:prstGeom prst="rect">
            <a:avLst/>
          </a:prstGeom>
        </p:spPr>
      </p:pic>
    </p:spTree>
    <p:extLst>
      <p:ext uri="{BB962C8B-B14F-4D97-AF65-F5344CB8AC3E}">
        <p14:creationId xmlns:p14="http://schemas.microsoft.com/office/powerpoint/2010/main" val="1873777229"/>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p:cNvSpPr>
            <a:spLocks noGrp="1"/>
          </p:cNvSpPr>
          <p:nvPr>
            <p:ph type="body" sz="quarter" idx="15"/>
          </p:nvPr>
        </p:nvSpPr>
        <p:spPr/>
        <p:txBody>
          <a:bodyPr/>
          <a:lstStyle/>
          <a:p>
            <a:endParaRPr lang="en-US"/>
          </a:p>
        </p:txBody>
      </p:sp>
      <p:sp>
        <p:nvSpPr>
          <p:cNvPr id="3" name="Text Placeholder 2"/>
          <p:cNvSpPr>
            <a:spLocks noGrp="1"/>
          </p:cNvSpPr>
          <p:nvPr>
            <p:ph type="body" sz="quarter" idx="16"/>
          </p:nvPr>
        </p:nvSpPr>
        <p:spPr/>
        <p:txBody>
          <a:bodyPr/>
          <a:lstStyle/>
          <a:p>
            <a:endParaRPr lang="en-US"/>
          </a:p>
        </p:txBody>
      </p:sp>
      <p:sp>
        <p:nvSpPr>
          <p:cNvPr id="4" name="Text Placeholder 3"/>
          <p:cNvSpPr>
            <a:spLocks noGrp="1"/>
          </p:cNvSpPr>
          <p:nvPr>
            <p:ph type="body" sz="quarter" idx="18"/>
          </p:nvPr>
        </p:nvSpPr>
        <p:spPr/>
        <p:txBody>
          <a:bodyPr/>
          <a:lstStyle/>
          <a:p>
            <a:endParaRPr lang="en-US"/>
          </a:p>
        </p:txBody>
      </p:sp>
      <p:sp>
        <p:nvSpPr>
          <p:cNvPr id="5" name="Text Placeholder 4"/>
          <p:cNvSpPr>
            <a:spLocks noGrp="1"/>
          </p:cNvSpPr>
          <p:nvPr>
            <p:ph type="body" sz="quarter" idx="19"/>
          </p:nvPr>
        </p:nvSpPr>
        <p:spPr/>
        <p:txBody>
          <a:bodyPr/>
          <a:lstStyle/>
          <a:p>
            <a:endParaRPr lang="en-US"/>
          </a:p>
        </p:txBody>
      </p:sp>
      <p:sp>
        <p:nvSpPr>
          <p:cNvPr id="6" name="Title 5"/>
          <p:cNvSpPr>
            <a:spLocks noGrp="1"/>
          </p:cNvSpPr>
          <p:nvPr>
            <p:ph type="title"/>
          </p:nvPr>
        </p:nvSpPr>
        <p:spPr/>
        <p:txBody>
          <a:bodyPr/>
          <a:lstStyle/>
          <a:p>
            <a:r>
              <a:rPr lang="en-US" dirty="0"/>
              <a:t>Using Zoom</a:t>
            </a:r>
          </a:p>
        </p:txBody>
      </p:sp>
      <p:sp>
        <p:nvSpPr>
          <p:cNvPr id="7" name="Text Placeholder 6"/>
          <p:cNvSpPr txBox="1">
            <a:spLocks/>
          </p:cNvSpPr>
          <p:nvPr/>
        </p:nvSpPr>
        <p:spPr>
          <a:xfrm>
            <a:off x="3683918" y="1104900"/>
            <a:ext cx="2451104" cy="289940"/>
          </a:xfrm>
          <a:prstGeom prst="rect">
            <a:avLst/>
          </a:prstGeom>
        </p:spPr>
        <p:txBody>
          <a:bodyPr lIns="0" tIns="0" rIns="0" bIns="0"/>
          <a:lstStyle>
            <a:lvl1pPr marL="114300" indent="-114300" algn="l" defTabSz="640080" rtl="0" eaLnBrk="1" latinLnBrk="0" hangingPunct="1">
              <a:spcBef>
                <a:spcPts val="500"/>
              </a:spcBef>
              <a:buFont typeface="Wingdings" panose="05000000000000000000" pitchFamily="2" charset="2"/>
              <a:buChar char="§"/>
              <a:defRPr sz="1000" kern="120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Wingdings" panose="05000000000000000000" pitchFamily="2" charset="2"/>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Wingdings" panose="05000000000000000000" pitchFamily="2" charset="2"/>
              <a:buChar char="§"/>
              <a:defRPr sz="10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buNone/>
            </a:pPr>
            <a:r>
              <a:rPr kumimoji="0" lang="en-US" sz="1050" b="1" i="0" u="none" strike="noStrike" kern="1200" cap="none" spc="0" normalizeH="0" baseline="0" noProof="0" dirty="0">
                <a:ln>
                  <a:noFill/>
                </a:ln>
                <a:effectLst/>
                <a:uLnTx/>
                <a:uFillTx/>
              </a:rPr>
              <a:t>Asking a Question</a:t>
            </a:r>
          </a:p>
        </p:txBody>
      </p:sp>
      <p:sp>
        <p:nvSpPr>
          <p:cNvPr id="8" name="Text Placeholder 7"/>
          <p:cNvSpPr txBox="1">
            <a:spLocks/>
          </p:cNvSpPr>
          <p:nvPr/>
        </p:nvSpPr>
        <p:spPr>
          <a:xfrm>
            <a:off x="3683919" y="1394840"/>
            <a:ext cx="2287314" cy="516036"/>
          </a:xfrm>
          <a:prstGeom prst="rect">
            <a:avLst/>
          </a:prstGeom>
        </p:spPr>
        <p:txBody>
          <a:bodyPr lIns="0" tIns="0" rIns="0" bIns="0"/>
          <a:lstStyle>
            <a:lvl1pPr marL="114300" indent="-114300" algn="l" defTabSz="640080" rtl="0" eaLnBrk="1" latinLnBrk="0" hangingPunct="1">
              <a:spcBef>
                <a:spcPts val="500"/>
              </a:spcBef>
              <a:buFont typeface="Wingdings" panose="05000000000000000000" pitchFamily="2" charset="2"/>
              <a:buChar char="§"/>
              <a:defRPr sz="1000" kern="120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Wingdings" panose="05000000000000000000" pitchFamily="2" charset="2"/>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Wingdings" panose="05000000000000000000" pitchFamily="2" charset="2"/>
              <a:buChar char="§"/>
              <a:defRPr sz="10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buFont typeface="Wingdings" panose="05000000000000000000" pitchFamily="2" charset="2"/>
              <a:buNone/>
            </a:pPr>
            <a:r>
              <a:rPr lang="en-US" sz="900" dirty="0">
                <a:cs typeface="Arial" pitchFamily="34" charset="0"/>
              </a:rPr>
              <a:t>To ask the presenter a question, type it into </a:t>
            </a:r>
            <a:r>
              <a:rPr lang="en-US" sz="900">
                <a:cs typeface="Arial" pitchFamily="34" charset="0"/>
              </a:rPr>
              <a:t>the Q&amp;A panel </a:t>
            </a:r>
            <a:r>
              <a:rPr lang="en-US" sz="900" dirty="0">
                <a:cs typeface="Arial" pitchFamily="34" charset="0"/>
              </a:rPr>
              <a:t>and press send. </a:t>
            </a:r>
          </a:p>
          <a:p>
            <a:endParaRPr lang="en-US" sz="900" dirty="0">
              <a:cs typeface="Arial" pitchFamily="34" charset="0"/>
            </a:endParaRPr>
          </a:p>
        </p:txBody>
      </p:sp>
      <p:pic>
        <p:nvPicPr>
          <p:cNvPr id="15" name="Picture 14"/>
          <p:cNvPicPr>
            <a:picLocks noChangeAspect="1"/>
          </p:cNvPicPr>
          <p:nvPr/>
        </p:nvPicPr>
        <p:blipFill>
          <a:blip r:embed="rId2"/>
          <a:stretch>
            <a:fillRect/>
          </a:stretch>
        </p:blipFill>
        <p:spPr>
          <a:xfrm>
            <a:off x="277813" y="1967801"/>
            <a:ext cx="1714500" cy="523875"/>
          </a:xfrm>
          <a:prstGeom prst="rect">
            <a:avLst/>
          </a:prstGeom>
        </p:spPr>
      </p:pic>
      <p:sp>
        <p:nvSpPr>
          <p:cNvPr id="19" name="Text Placeholder 6"/>
          <p:cNvSpPr txBox="1">
            <a:spLocks/>
          </p:cNvSpPr>
          <p:nvPr/>
        </p:nvSpPr>
        <p:spPr>
          <a:xfrm>
            <a:off x="277813" y="1104900"/>
            <a:ext cx="2451104" cy="289940"/>
          </a:xfrm>
          <a:prstGeom prst="rect">
            <a:avLst/>
          </a:prstGeom>
        </p:spPr>
        <p:txBody>
          <a:bodyPr lIns="0" tIns="0" rIns="0" bIns="0"/>
          <a:lstStyle>
            <a:lvl1pPr marL="114300" indent="-114300" algn="l" defTabSz="640080" rtl="0" eaLnBrk="1" latinLnBrk="0" hangingPunct="1">
              <a:spcBef>
                <a:spcPts val="500"/>
              </a:spcBef>
              <a:buFont typeface="Wingdings" panose="05000000000000000000" pitchFamily="2" charset="2"/>
              <a:buChar char="§"/>
              <a:defRPr sz="1000" kern="120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Wingdings" panose="05000000000000000000" pitchFamily="2" charset="2"/>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Wingdings" panose="05000000000000000000" pitchFamily="2" charset="2"/>
              <a:buChar char="§"/>
              <a:defRPr sz="10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buNone/>
            </a:pPr>
            <a:r>
              <a:rPr lang="en-US" sz="1050" b="1" dirty="0"/>
              <a:t>Mic and Video Controls</a:t>
            </a:r>
            <a:endParaRPr kumimoji="0" lang="en-US" sz="1050" b="1" i="0" u="none" strike="noStrike" kern="1200" cap="none" spc="0" normalizeH="0" baseline="0" noProof="0" dirty="0">
              <a:ln>
                <a:noFill/>
              </a:ln>
              <a:effectLst/>
              <a:uLnTx/>
              <a:uFillTx/>
            </a:endParaRPr>
          </a:p>
        </p:txBody>
      </p:sp>
      <p:sp>
        <p:nvSpPr>
          <p:cNvPr id="20" name="Text Placeholder 7"/>
          <p:cNvSpPr txBox="1">
            <a:spLocks/>
          </p:cNvSpPr>
          <p:nvPr/>
        </p:nvSpPr>
        <p:spPr>
          <a:xfrm>
            <a:off x="277814" y="1394840"/>
            <a:ext cx="2287314" cy="516036"/>
          </a:xfrm>
          <a:prstGeom prst="rect">
            <a:avLst/>
          </a:prstGeom>
        </p:spPr>
        <p:txBody>
          <a:bodyPr lIns="0" tIns="0" rIns="0" bIns="0"/>
          <a:lstStyle>
            <a:lvl1pPr marL="114300" indent="-114300" algn="l" defTabSz="640080" rtl="0" eaLnBrk="1" latinLnBrk="0" hangingPunct="1">
              <a:spcBef>
                <a:spcPts val="500"/>
              </a:spcBef>
              <a:buFont typeface="Wingdings" panose="05000000000000000000" pitchFamily="2" charset="2"/>
              <a:buChar char="§"/>
              <a:defRPr sz="1000" kern="120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Wingdings" panose="05000000000000000000" pitchFamily="2" charset="2"/>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Wingdings" panose="05000000000000000000" pitchFamily="2" charset="2"/>
              <a:buChar char="§"/>
              <a:defRPr sz="10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buFont typeface="Wingdings" panose="05000000000000000000" pitchFamily="2" charset="2"/>
              <a:buNone/>
            </a:pPr>
            <a:r>
              <a:rPr lang="en-US" sz="900" dirty="0">
                <a:cs typeface="Arial" pitchFamily="34" charset="0"/>
              </a:rPr>
              <a:t>Click the mic and camera pictures until they have a red line indicating they are both off.</a:t>
            </a:r>
          </a:p>
          <a:p>
            <a:endParaRPr lang="en-US" sz="900" dirty="0">
              <a:cs typeface="Arial" pitchFamily="34" charset="0"/>
            </a:endParaRPr>
          </a:p>
        </p:txBody>
      </p:sp>
      <p:pic>
        <p:nvPicPr>
          <p:cNvPr id="9" name="Picture 8"/>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3683917" y="1977326"/>
            <a:ext cx="785061" cy="514350"/>
          </a:xfrm>
          <a:prstGeom prst="rect">
            <a:avLst/>
          </a:prstGeom>
        </p:spPr>
      </p:pic>
    </p:spTree>
    <p:extLst>
      <p:ext uri="{BB962C8B-B14F-4D97-AF65-F5344CB8AC3E}">
        <p14:creationId xmlns:p14="http://schemas.microsoft.com/office/powerpoint/2010/main" val="1086303878"/>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AC84335E-5E54-4149-B836-6CC017AE62A9}"/>
              </a:ext>
            </a:extLst>
          </p:cNvPr>
          <p:cNvSpPr>
            <a:spLocks noGrp="1"/>
          </p:cNvSpPr>
          <p:nvPr>
            <p:ph type="body" sz="quarter" idx="10"/>
          </p:nvPr>
        </p:nvSpPr>
        <p:spPr/>
        <p:txBody>
          <a:bodyPr/>
          <a:lstStyle/>
          <a:p>
            <a:endParaRPr lang="en-US"/>
          </a:p>
        </p:txBody>
      </p:sp>
      <p:sp>
        <p:nvSpPr>
          <p:cNvPr id="3" name="Text Placeholder 2">
            <a:extLst>
              <a:ext uri="{FF2B5EF4-FFF2-40B4-BE49-F238E27FC236}">
                <a16:creationId xmlns:a16="http://schemas.microsoft.com/office/drawing/2014/main" id="{E08973A8-887F-4F83-9182-B8DD714074E3}"/>
              </a:ext>
            </a:extLst>
          </p:cNvPr>
          <p:cNvSpPr>
            <a:spLocks noGrp="1"/>
          </p:cNvSpPr>
          <p:nvPr>
            <p:ph type="body" sz="quarter" idx="11"/>
          </p:nvPr>
        </p:nvSpPr>
        <p:spPr>
          <a:xfrm>
            <a:off x="266700" y="640267"/>
            <a:ext cx="5867400" cy="184666"/>
          </a:xfrm>
        </p:spPr>
        <p:txBody>
          <a:bodyPr/>
          <a:lstStyle/>
          <a:p>
            <a:r>
              <a:rPr lang="en-US" dirty="0"/>
              <a:t>Join Us for Our Full </a:t>
            </a:r>
            <a:r>
              <a:rPr lang="en-US" dirty="0" err="1"/>
              <a:t>Webconference</a:t>
            </a:r>
            <a:r>
              <a:rPr lang="en-US" dirty="0"/>
              <a:t> Series</a:t>
            </a:r>
          </a:p>
        </p:txBody>
      </p:sp>
      <p:sp>
        <p:nvSpPr>
          <p:cNvPr id="4" name="Text Placeholder 3">
            <a:extLst>
              <a:ext uri="{FF2B5EF4-FFF2-40B4-BE49-F238E27FC236}">
                <a16:creationId xmlns:a16="http://schemas.microsoft.com/office/drawing/2014/main" id="{D6B211B0-B8EC-4F47-89DA-DFEF18A47E2B}"/>
              </a:ext>
            </a:extLst>
          </p:cNvPr>
          <p:cNvSpPr>
            <a:spLocks noGrp="1"/>
          </p:cNvSpPr>
          <p:nvPr>
            <p:ph type="body" sz="quarter" idx="12"/>
          </p:nvPr>
        </p:nvSpPr>
        <p:spPr>
          <a:xfrm>
            <a:off x="266700" y="309824"/>
            <a:ext cx="5472363" cy="256480"/>
          </a:xfrm>
        </p:spPr>
        <p:txBody>
          <a:bodyPr/>
          <a:lstStyle/>
          <a:p>
            <a:r>
              <a:rPr lang="en-US" dirty="0"/>
              <a:t>Hiring Top Talent</a:t>
            </a:r>
          </a:p>
        </p:txBody>
      </p:sp>
      <p:sp>
        <p:nvSpPr>
          <p:cNvPr id="5" name="Text Placeholder 4">
            <a:extLst>
              <a:ext uri="{FF2B5EF4-FFF2-40B4-BE49-F238E27FC236}">
                <a16:creationId xmlns:a16="http://schemas.microsoft.com/office/drawing/2014/main" id="{2E0B8B15-DAFF-4BC3-A3D7-2A60D637DA32}"/>
              </a:ext>
            </a:extLst>
          </p:cNvPr>
          <p:cNvSpPr>
            <a:spLocks noGrp="1"/>
          </p:cNvSpPr>
          <p:nvPr>
            <p:ph type="body" sz="quarter" idx="13"/>
          </p:nvPr>
        </p:nvSpPr>
        <p:spPr/>
        <p:txBody>
          <a:bodyPr/>
          <a:lstStyle/>
          <a:p>
            <a:endParaRPr lang="en-US"/>
          </a:p>
        </p:txBody>
      </p:sp>
      <p:grpSp>
        <p:nvGrpSpPr>
          <p:cNvPr id="37" name="Group 36">
            <a:extLst>
              <a:ext uri="{FF2B5EF4-FFF2-40B4-BE49-F238E27FC236}">
                <a16:creationId xmlns:a16="http://schemas.microsoft.com/office/drawing/2014/main" id="{FB7A3740-BE8F-4884-A423-9BB840501E51}"/>
              </a:ext>
            </a:extLst>
          </p:cNvPr>
          <p:cNvGrpSpPr/>
          <p:nvPr/>
        </p:nvGrpSpPr>
        <p:grpSpPr>
          <a:xfrm>
            <a:off x="333940" y="1736919"/>
            <a:ext cx="5800160" cy="561319"/>
            <a:chOff x="333940" y="1683909"/>
            <a:chExt cx="5800160" cy="561319"/>
          </a:xfrm>
        </p:grpSpPr>
        <p:sp>
          <p:nvSpPr>
            <p:cNvPr id="15" name="TextBox 14">
              <a:extLst>
                <a:ext uri="{FF2B5EF4-FFF2-40B4-BE49-F238E27FC236}">
                  <a16:creationId xmlns:a16="http://schemas.microsoft.com/office/drawing/2014/main" id="{2336CABB-45D1-41C0-9342-B36CB1815378}"/>
                </a:ext>
              </a:extLst>
            </p:cNvPr>
            <p:cNvSpPr txBox="1"/>
            <p:nvPr/>
          </p:nvSpPr>
          <p:spPr bwMode="gray">
            <a:xfrm>
              <a:off x="333940" y="1875896"/>
              <a:ext cx="3931920" cy="369332"/>
            </a:xfrm>
            <a:prstGeom prst="rect">
              <a:avLst/>
            </a:prstGeom>
            <a:noFill/>
          </p:spPr>
          <p:txBody>
            <a:bodyPr wrap="square" lIns="0" tIns="0" rIns="0" bIns="0" rtlCol="0">
              <a:spAutoFit/>
            </a:bodyPr>
            <a:lstStyle/>
            <a:p>
              <a:pPr lvl="0"/>
              <a:r>
                <a:rPr lang="en-US" sz="800" dirty="0">
                  <a:solidFill>
                    <a:srgbClr val="4F5861"/>
                  </a:solidFill>
                </a:rPr>
                <a:t>The second installment will discuss how to create an evidence-based hiring process. This session will share tactics for designing methods to measure and assess candidates on key criteria throughout the hiring process. </a:t>
              </a:r>
            </a:p>
          </p:txBody>
        </p:sp>
        <p:sp>
          <p:nvSpPr>
            <p:cNvPr id="16" name="TextBox 15">
              <a:extLst>
                <a:ext uri="{FF2B5EF4-FFF2-40B4-BE49-F238E27FC236}">
                  <a16:creationId xmlns:a16="http://schemas.microsoft.com/office/drawing/2014/main" id="{5A81CBE1-6C79-42E3-9FF8-B8BDD4FF43C7}"/>
                </a:ext>
              </a:extLst>
            </p:cNvPr>
            <p:cNvSpPr txBox="1"/>
            <p:nvPr/>
          </p:nvSpPr>
          <p:spPr bwMode="gray">
            <a:xfrm>
              <a:off x="4579620" y="1683909"/>
              <a:ext cx="1554480" cy="315471"/>
            </a:xfrm>
            <a:prstGeom prst="rect">
              <a:avLst/>
            </a:prstGeom>
            <a:noFill/>
          </p:spPr>
          <p:txBody>
            <a:bodyPr wrap="square" lIns="0" tIns="0" rIns="0" bIns="0" rtlCol="0">
              <a:noAutofit/>
            </a:bodyPr>
            <a:lstStyle/>
            <a:p>
              <a:pPr lvl="0">
                <a:spcBef>
                  <a:spcPts val="300"/>
                </a:spcBef>
              </a:pPr>
              <a:r>
                <a:rPr lang="en-US" sz="900" b="1" dirty="0">
                  <a:solidFill>
                    <a:srgbClr val="4F5861"/>
                  </a:solidFill>
                </a:rPr>
                <a:t>Tuesday, October 15</a:t>
              </a:r>
            </a:p>
            <a:p>
              <a:pPr lvl="0">
                <a:spcBef>
                  <a:spcPts val="300"/>
                </a:spcBef>
              </a:pPr>
              <a:r>
                <a:rPr lang="en-US" sz="900" dirty="0">
                  <a:solidFill>
                    <a:srgbClr val="4F5861"/>
                  </a:solidFill>
                </a:rPr>
                <a:t>1:00 PM - 2:00 PM ET</a:t>
              </a:r>
            </a:p>
          </p:txBody>
        </p:sp>
        <p:sp>
          <p:nvSpPr>
            <p:cNvPr id="17" name="Text Placeholder 16">
              <a:extLst>
                <a:ext uri="{FF2B5EF4-FFF2-40B4-BE49-F238E27FC236}">
                  <a16:creationId xmlns:a16="http://schemas.microsoft.com/office/drawing/2014/main" id="{9E058BB1-DA45-4E9D-9D6D-024899C786EF}"/>
                </a:ext>
              </a:extLst>
            </p:cNvPr>
            <p:cNvSpPr txBox="1">
              <a:spLocks/>
            </p:cNvSpPr>
            <p:nvPr/>
          </p:nvSpPr>
          <p:spPr bwMode="gray">
            <a:xfrm>
              <a:off x="333940" y="1683909"/>
              <a:ext cx="3931920" cy="138499"/>
            </a:xfrm>
            <a:prstGeom prst="rect">
              <a:avLst/>
            </a:prstGeom>
          </p:spPr>
          <p:txBody>
            <a:bodyPr wrap="square" lIns="0" tIns="0" rIns="0" bIns="0">
              <a:noAutofit/>
            </a:bodyPr>
            <a:lstStyle>
              <a:lvl1pPr marL="0" indent="0" algn="ctr" defTabSz="1018879" rtl="0" eaLnBrk="1" latinLnBrk="0" hangingPunct="1">
                <a:spcBef>
                  <a:spcPts val="0"/>
                </a:spcBef>
                <a:buFont typeface="Arial" pitchFamily="34" charset="0"/>
                <a:buNone/>
                <a:defRPr sz="1100" b="1" kern="1200">
                  <a:solidFill>
                    <a:schemeClr val="tx1"/>
                  </a:solidFill>
                  <a:latin typeface="+mn-lt"/>
                  <a:ea typeface="+mn-ea"/>
                  <a:cs typeface="+mn-cs"/>
                </a:defRPr>
              </a:lvl1pPr>
              <a:lvl2pPr marL="230188" indent="-117475"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2pPr>
              <a:lvl3pPr marL="342900" indent="-112713"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3pPr>
              <a:lvl4pPr marL="458788" indent="-115888"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4pPr>
              <a:lvl5pPr marL="571500" indent="-112713" algn="ctr" defTabSz="1018879" rtl="0" eaLnBrk="1" latinLnBrk="0" hangingPunct="1">
                <a:spcBef>
                  <a:spcPts val="500"/>
                </a:spcBef>
                <a:buFont typeface="Arial" pitchFamily="34" charset="0"/>
                <a:buNone/>
                <a:defRPr sz="1000" b="1"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algn="l">
                <a:spcAft>
                  <a:spcPts val="200"/>
                </a:spcAft>
              </a:pPr>
              <a:r>
                <a:rPr lang="en-US" sz="900" dirty="0">
                  <a:solidFill>
                    <a:srgbClr val="004A88"/>
                  </a:solidFill>
                </a:rPr>
                <a:t>Part II: Creating an Evidence-Based Hiring Process (Vol. 1)</a:t>
              </a:r>
            </a:p>
          </p:txBody>
        </p:sp>
      </p:grpSp>
      <p:grpSp>
        <p:nvGrpSpPr>
          <p:cNvPr id="36" name="Group 35">
            <a:extLst>
              <a:ext uri="{FF2B5EF4-FFF2-40B4-BE49-F238E27FC236}">
                <a16:creationId xmlns:a16="http://schemas.microsoft.com/office/drawing/2014/main" id="{1759F370-2C6E-4A29-A94E-01649667B556}"/>
              </a:ext>
            </a:extLst>
          </p:cNvPr>
          <p:cNvGrpSpPr/>
          <p:nvPr/>
        </p:nvGrpSpPr>
        <p:grpSpPr>
          <a:xfrm>
            <a:off x="333940" y="2469703"/>
            <a:ext cx="5800160" cy="555074"/>
            <a:chOff x="333940" y="2363683"/>
            <a:chExt cx="5800160" cy="555074"/>
          </a:xfrm>
        </p:grpSpPr>
        <p:sp>
          <p:nvSpPr>
            <p:cNvPr id="18" name="TextBox 17">
              <a:extLst>
                <a:ext uri="{FF2B5EF4-FFF2-40B4-BE49-F238E27FC236}">
                  <a16:creationId xmlns:a16="http://schemas.microsoft.com/office/drawing/2014/main" id="{6E7E0EB3-1E69-4977-A652-9953BD2BD23A}"/>
                </a:ext>
              </a:extLst>
            </p:cNvPr>
            <p:cNvSpPr txBox="1"/>
            <p:nvPr/>
          </p:nvSpPr>
          <p:spPr bwMode="gray">
            <a:xfrm>
              <a:off x="333940" y="2549425"/>
              <a:ext cx="3931920" cy="369332"/>
            </a:xfrm>
            <a:prstGeom prst="rect">
              <a:avLst/>
            </a:prstGeom>
            <a:noFill/>
          </p:spPr>
          <p:txBody>
            <a:bodyPr wrap="square" lIns="0" tIns="0" rIns="0" bIns="0" rtlCol="0">
              <a:spAutoFit/>
            </a:bodyPr>
            <a:lstStyle/>
            <a:p>
              <a:pPr lvl="0"/>
              <a:r>
                <a:rPr lang="en-US" sz="800" dirty="0">
                  <a:solidFill>
                    <a:srgbClr val="4F5861"/>
                  </a:solidFill>
                </a:rPr>
                <a:t>In the third installment the Pingry School will join EAB to discuss their priority-focused interview schedule and how it allows them to assess candidates in the areas that matter most. </a:t>
              </a:r>
            </a:p>
          </p:txBody>
        </p:sp>
        <p:sp>
          <p:nvSpPr>
            <p:cNvPr id="19" name="TextBox 18">
              <a:extLst>
                <a:ext uri="{FF2B5EF4-FFF2-40B4-BE49-F238E27FC236}">
                  <a16:creationId xmlns:a16="http://schemas.microsoft.com/office/drawing/2014/main" id="{26952624-670F-4D77-906D-1963004CD7E7}"/>
                </a:ext>
              </a:extLst>
            </p:cNvPr>
            <p:cNvSpPr txBox="1"/>
            <p:nvPr/>
          </p:nvSpPr>
          <p:spPr bwMode="gray">
            <a:xfrm>
              <a:off x="4579620" y="2363683"/>
              <a:ext cx="1554480" cy="315471"/>
            </a:xfrm>
            <a:prstGeom prst="rect">
              <a:avLst/>
            </a:prstGeom>
            <a:noFill/>
          </p:spPr>
          <p:txBody>
            <a:bodyPr wrap="square" lIns="0" tIns="0" rIns="0" bIns="0" rtlCol="0">
              <a:noAutofit/>
            </a:bodyPr>
            <a:lstStyle/>
            <a:p>
              <a:pPr lvl="0">
                <a:spcBef>
                  <a:spcPts val="300"/>
                </a:spcBef>
              </a:pPr>
              <a:r>
                <a:rPr lang="en-US" sz="900" b="1" dirty="0">
                  <a:solidFill>
                    <a:srgbClr val="4F5861"/>
                  </a:solidFill>
                </a:rPr>
                <a:t>Tuesday, October 22</a:t>
              </a:r>
            </a:p>
            <a:p>
              <a:pPr lvl="0">
                <a:spcBef>
                  <a:spcPts val="300"/>
                </a:spcBef>
              </a:pPr>
              <a:r>
                <a:rPr lang="en-US" sz="900" dirty="0">
                  <a:solidFill>
                    <a:srgbClr val="4F5861"/>
                  </a:solidFill>
                </a:rPr>
                <a:t>1:00 PM - 2:00 PM ET</a:t>
              </a:r>
            </a:p>
          </p:txBody>
        </p:sp>
        <p:sp>
          <p:nvSpPr>
            <p:cNvPr id="20" name="Text Placeholder 16">
              <a:extLst>
                <a:ext uri="{FF2B5EF4-FFF2-40B4-BE49-F238E27FC236}">
                  <a16:creationId xmlns:a16="http://schemas.microsoft.com/office/drawing/2014/main" id="{751E48A1-6A62-47AF-8029-38BA0BDAF504}"/>
                </a:ext>
              </a:extLst>
            </p:cNvPr>
            <p:cNvSpPr txBox="1">
              <a:spLocks/>
            </p:cNvSpPr>
            <p:nvPr/>
          </p:nvSpPr>
          <p:spPr bwMode="gray">
            <a:xfrm>
              <a:off x="333940" y="2363683"/>
              <a:ext cx="3931920" cy="138499"/>
            </a:xfrm>
            <a:prstGeom prst="rect">
              <a:avLst/>
            </a:prstGeom>
          </p:spPr>
          <p:txBody>
            <a:bodyPr wrap="square" lIns="0" tIns="0" rIns="0" bIns="0">
              <a:noAutofit/>
            </a:bodyPr>
            <a:lstStyle>
              <a:lvl1pPr marL="0" indent="0" algn="ctr" defTabSz="1018879" rtl="0" eaLnBrk="1" latinLnBrk="0" hangingPunct="1">
                <a:spcBef>
                  <a:spcPts val="0"/>
                </a:spcBef>
                <a:buFont typeface="Arial" pitchFamily="34" charset="0"/>
                <a:buNone/>
                <a:defRPr sz="1100" b="1" kern="1200">
                  <a:solidFill>
                    <a:schemeClr val="tx1"/>
                  </a:solidFill>
                  <a:latin typeface="+mn-lt"/>
                  <a:ea typeface="+mn-ea"/>
                  <a:cs typeface="+mn-cs"/>
                </a:defRPr>
              </a:lvl1pPr>
              <a:lvl2pPr marL="230188" indent="-117475"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2pPr>
              <a:lvl3pPr marL="342900" indent="-112713"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3pPr>
              <a:lvl4pPr marL="458788" indent="-115888"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4pPr>
              <a:lvl5pPr marL="571500" indent="-112713" algn="ctr" defTabSz="1018879" rtl="0" eaLnBrk="1" latinLnBrk="0" hangingPunct="1">
                <a:spcBef>
                  <a:spcPts val="500"/>
                </a:spcBef>
                <a:buFont typeface="Arial" pitchFamily="34" charset="0"/>
                <a:buNone/>
                <a:defRPr sz="1000" b="1"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algn="l">
                <a:spcAft>
                  <a:spcPts val="200"/>
                </a:spcAft>
              </a:pPr>
              <a:r>
                <a:rPr lang="en-US" sz="900" dirty="0">
                  <a:solidFill>
                    <a:srgbClr val="004A88"/>
                  </a:solidFill>
                </a:rPr>
                <a:t>Part III: Creating an Evidence-Based Hiring Process (Vol. 2)</a:t>
              </a:r>
            </a:p>
          </p:txBody>
        </p:sp>
      </p:grpSp>
      <p:grpSp>
        <p:nvGrpSpPr>
          <p:cNvPr id="35" name="Group 34">
            <a:extLst>
              <a:ext uri="{FF2B5EF4-FFF2-40B4-BE49-F238E27FC236}">
                <a16:creationId xmlns:a16="http://schemas.microsoft.com/office/drawing/2014/main" id="{A4EBEEAD-3CC0-4837-8148-37C976FDF561}"/>
              </a:ext>
            </a:extLst>
          </p:cNvPr>
          <p:cNvGrpSpPr/>
          <p:nvPr/>
        </p:nvGrpSpPr>
        <p:grpSpPr>
          <a:xfrm>
            <a:off x="333940" y="3196242"/>
            <a:ext cx="5800160" cy="561320"/>
            <a:chOff x="333940" y="3160322"/>
            <a:chExt cx="5800160" cy="561320"/>
          </a:xfrm>
        </p:grpSpPr>
        <p:sp>
          <p:nvSpPr>
            <p:cNvPr id="21" name="TextBox 20">
              <a:extLst>
                <a:ext uri="{FF2B5EF4-FFF2-40B4-BE49-F238E27FC236}">
                  <a16:creationId xmlns:a16="http://schemas.microsoft.com/office/drawing/2014/main" id="{F8BD731B-996E-4AF9-9BEB-36C0722B38E2}"/>
                </a:ext>
              </a:extLst>
            </p:cNvPr>
            <p:cNvSpPr txBox="1"/>
            <p:nvPr/>
          </p:nvSpPr>
          <p:spPr bwMode="gray">
            <a:xfrm>
              <a:off x="4579620" y="3160322"/>
              <a:ext cx="1554480" cy="315471"/>
            </a:xfrm>
            <a:prstGeom prst="rect">
              <a:avLst/>
            </a:prstGeom>
            <a:noFill/>
          </p:spPr>
          <p:txBody>
            <a:bodyPr wrap="square" lIns="0" tIns="0" rIns="0" bIns="0" rtlCol="0">
              <a:noAutofit/>
            </a:bodyPr>
            <a:lstStyle/>
            <a:p>
              <a:pPr lvl="0">
                <a:spcBef>
                  <a:spcPts val="300"/>
                </a:spcBef>
              </a:pPr>
              <a:r>
                <a:rPr lang="en-US" sz="900" b="1" dirty="0">
                  <a:solidFill>
                    <a:srgbClr val="4F5861"/>
                  </a:solidFill>
                </a:rPr>
                <a:t>Tuesday, November 12</a:t>
              </a:r>
            </a:p>
            <a:p>
              <a:pPr lvl="0">
                <a:spcBef>
                  <a:spcPts val="300"/>
                </a:spcBef>
              </a:pPr>
              <a:r>
                <a:rPr lang="en-US" sz="900" dirty="0">
                  <a:solidFill>
                    <a:srgbClr val="4F5861"/>
                  </a:solidFill>
                </a:rPr>
                <a:t>1:00 PM - 2:00 PM ET</a:t>
              </a:r>
            </a:p>
          </p:txBody>
        </p:sp>
        <p:sp>
          <p:nvSpPr>
            <p:cNvPr id="22" name="Text Placeholder 16">
              <a:extLst>
                <a:ext uri="{FF2B5EF4-FFF2-40B4-BE49-F238E27FC236}">
                  <a16:creationId xmlns:a16="http://schemas.microsoft.com/office/drawing/2014/main" id="{56261088-5641-41D7-B05F-D69DA86C1CF3}"/>
                </a:ext>
              </a:extLst>
            </p:cNvPr>
            <p:cNvSpPr txBox="1">
              <a:spLocks/>
            </p:cNvSpPr>
            <p:nvPr/>
          </p:nvSpPr>
          <p:spPr bwMode="gray">
            <a:xfrm>
              <a:off x="333940" y="3160322"/>
              <a:ext cx="3931920" cy="138499"/>
            </a:xfrm>
            <a:prstGeom prst="rect">
              <a:avLst/>
            </a:prstGeom>
          </p:spPr>
          <p:txBody>
            <a:bodyPr wrap="square" lIns="0" tIns="0" rIns="0" bIns="0">
              <a:noAutofit/>
            </a:bodyPr>
            <a:lstStyle>
              <a:lvl1pPr marL="0" indent="0" algn="ctr" defTabSz="1018879" rtl="0" eaLnBrk="1" latinLnBrk="0" hangingPunct="1">
                <a:spcBef>
                  <a:spcPts val="0"/>
                </a:spcBef>
                <a:buFont typeface="Arial" pitchFamily="34" charset="0"/>
                <a:buNone/>
                <a:defRPr sz="1100" b="1" kern="1200">
                  <a:solidFill>
                    <a:schemeClr val="tx1"/>
                  </a:solidFill>
                  <a:latin typeface="+mn-lt"/>
                  <a:ea typeface="+mn-ea"/>
                  <a:cs typeface="+mn-cs"/>
                </a:defRPr>
              </a:lvl1pPr>
              <a:lvl2pPr marL="230188" indent="-117475"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2pPr>
              <a:lvl3pPr marL="342900" indent="-112713"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3pPr>
              <a:lvl4pPr marL="458788" indent="-115888"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4pPr>
              <a:lvl5pPr marL="571500" indent="-112713" algn="ctr" defTabSz="1018879" rtl="0" eaLnBrk="1" latinLnBrk="0" hangingPunct="1">
                <a:spcBef>
                  <a:spcPts val="500"/>
                </a:spcBef>
                <a:buFont typeface="Arial" pitchFamily="34" charset="0"/>
                <a:buNone/>
                <a:defRPr sz="1000" b="1"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algn="l">
                <a:spcAft>
                  <a:spcPts val="200"/>
                </a:spcAft>
              </a:pPr>
              <a:r>
                <a:rPr lang="en-US" sz="900" dirty="0">
                  <a:solidFill>
                    <a:srgbClr val="004A88"/>
                  </a:solidFill>
                </a:rPr>
                <a:t>Part IV: Attracting New Talent to the Candidate Pool </a:t>
              </a:r>
            </a:p>
          </p:txBody>
        </p:sp>
        <p:sp>
          <p:nvSpPr>
            <p:cNvPr id="23" name="TextBox 22">
              <a:extLst>
                <a:ext uri="{FF2B5EF4-FFF2-40B4-BE49-F238E27FC236}">
                  <a16:creationId xmlns:a16="http://schemas.microsoft.com/office/drawing/2014/main" id="{EC919648-2057-4AFE-9708-3D3C3265A643}"/>
                </a:ext>
              </a:extLst>
            </p:cNvPr>
            <p:cNvSpPr txBox="1"/>
            <p:nvPr/>
          </p:nvSpPr>
          <p:spPr bwMode="gray">
            <a:xfrm>
              <a:off x="333940" y="3352310"/>
              <a:ext cx="3931920" cy="369332"/>
            </a:xfrm>
            <a:prstGeom prst="rect">
              <a:avLst/>
            </a:prstGeom>
            <a:noFill/>
          </p:spPr>
          <p:txBody>
            <a:bodyPr wrap="square" lIns="0" tIns="0" rIns="0" bIns="0" rtlCol="0">
              <a:spAutoFit/>
            </a:bodyPr>
            <a:lstStyle/>
            <a:p>
              <a:r>
                <a:rPr lang="en-US" sz="800" dirty="0">
                  <a:solidFill>
                    <a:srgbClr val="4F5861"/>
                  </a:solidFill>
                </a:rPr>
                <a:t>The final installment administrators at St. Stephen's and St. Agnes School will join EAB to discuss their Educator Open House and how the event helps them connect with a broader candidate pool.</a:t>
              </a:r>
            </a:p>
          </p:txBody>
        </p:sp>
      </p:grpSp>
      <p:grpSp>
        <p:nvGrpSpPr>
          <p:cNvPr id="38" name="Group 37">
            <a:extLst>
              <a:ext uri="{FF2B5EF4-FFF2-40B4-BE49-F238E27FC236}">
                <a16:creationId xmlns:a16="http://schemas.microsoft.com/office/drawing/2014/main" id="{5BD99817-C14C-4F71-A137-48F4A06409C4}"/>
              </a:ext>
            </a:extLst>
          </p:cNvPr>
          <p:cNvGrpSpPr/>
          <p:nvPr/>
        </p:nvGrpSpPr>
        <p:grpSpPr>
          <a:xfrm>
            <a:off x="333940" y="997542"/>
            <a:ext cx="5800160" cy="567912"/>
            <a:chOff x="333940" y="997542"/>
            <a:chExt cx="5800160" cy="567912"/>
          </a:xfrm>
        </p:grpSpPr>
        <p:sp>
          <p:nvSpPr>
            <p:cNvPr id="24" name="TextBox 23">
              <a:extLst>
                <a:ext uri="{FF2B5EF4-FFF2-40B4-BE49-F238E27FC236}">
                  <a16:creationId xmlns:a16="http://schemas.microsoft.com/office/drawing/2014/main" id="{FD671E9B-1842-412E-AE89-0932246382EC}"/>
                </a:ext>
              </a:extLst>
            </p:cNvPr>
            <p:cNvSpPr txBox="1"/>
            <p:nvPr/>
          </p:nvSpPr>
          <p:spPr bwMode="gray">
            <a:xfrm>
              <a:off x="4579620" y="997542"/>
              <a:ext cx="1554480" cy="315471"/>
            </a:xfrm>
            <a:prstGeom prst="rect">
              <a:avLst/>
            </a:prstGeom>
            <a:noFill/>
          </p:spPr>
          <p:txBody>
            <a:bodyPr wrap="square" lIns="0" tIns="0" rIns="0" bIns="0" rtlCol="0">
              <a:noAutofit/>
            </a:bodyPr>
            <a:lstStyle/>
            <a:p>
              <a:pPr lvl="0">
                <a:spcBef>
                  <a:spcPts val="300"/>
                </a:spcBef>
              </a:pPr>
              <a:r>
                <a:rPr lang="en-US" sz="900" b="1" dirty="0">
                  <a:solidFill>
                    <a:srgbClr val="4F5861"/>
                  </a:solidFill>
                </a:rPr>
                <a:t>Tuesday, October 1</a:t>
              </a:r>
            </a:p>
            <a:p>
              <a:pPr lvl="0">
                <a:spcBef>
                  <a:spcPts val="300"/>
                </a:spcBef>
              </a:pPr>
              <a:r>
                <a:rPr lang="en-US" sz="900" dirty="0">
                  <a:solidFill>
                    <a:srgbClr val="4F5861"/>
                  </a:solidFill>
                </a:rPr>
                <a:t>1:00 PM - 2:00 PM ET</a:t>
              </a:r>
            </a:p>
          </p:txBody>
        </p:sp>
        <p:sp>
          <p:nvSpPr>
            <p:cNvPr id="25" name="Text Placeholder 16">
              <a:extLst>
                <a:ext uri="{FF2B5EF4-FFF2-40B4-BE49-F238E27FC236}">
                  <a16:creationId xmlns:a16="http://schemas.microsoft.com/office/drawing/2014/main" id="{3B3FF875-8B44-4737-ABC7-6DF18363F5E1}"/>
                </a:ext>
              </a:extLst>
            </p:cNvPr>
            <p:cNvSpPr txBox="1">
              <a:spLocks/>
            </p:cNvSpPr>
            <p:nvPr/>
          </p:nvSpPr>
          <p:spPr bwMode="gray">
            <a:xfrm>
              <a:off x="333940" y="997542"/>
              <a:ext cx="3931920" cy="138499"/>
            </a:xfrm>
            <a:prstGeom prst="rect">
              <a:avLst/>
            </a:prstGeom>
          </p:spPr>
          <p:txBody>
            <a:bodyPr wrap="square" lIns="0" tIns="0" rIns="0" bIns="0">
              <a:noAutofit/>
            </a:bodyPr>
            <a:lstStyle>
              <a:lvl1pPr marL="0" indent="0" algn="ctr" defTabSz="1018879" rtl="0" eaLnBrk="1" latinLnBrk="0" hangingPunct="1">
                <a:spcBef>
                  <a:spcPts val="0"/>
                </a:spcBef>
                <a:buFont typeface="Arial" pitchFamily="34" charset="0"/>
                <a:buNone/>
                <a:defRPr sz="1100" b="1" kern="1200">
                  <a:solidFill>
                    <a:schemeClr val="tx1"/>
                  </a:solidFill>
                  <a:latin typeface="+mn-lt"/>
                  <a:ea typeface="+mn-ea"/>
                  <a:cs typeface="+mn-cs"/>
                </a:defRPr>
              </a:lvl1pPr>
              <a:lvl2pPr marL="230188" indent="-117475"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2pPr>
              <a:lvl3pPr marL="342900" indent="-112713"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3pPr>
              <a:lvl4pPr marL="458788" indent="-115888"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4pPr>
              <a:lvl5pPr marL="571500" indent="-112713" algn="ctr" defTabSz="1018879" rtl="0" eaLnBrk="1" latinLnBrk="0" hangingPunct="1">
                <a:spcBef>
                  <a:spcPts val="500"/>
                </a:spcBef>
                <a:buFont typeface="Arial" pitchFamily="34" charset="0"/>
                <a:buNone/>
                <a:defRPr sz="1000" b="1"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algn="l">
                <a:spcAft>
                  <a:spcPts val="200"/>
                </a:spcAft>
              </a:pPr>
              <a:r>
                <a:rPr lang="en-US" sz="900" dirty="0">
                  <a:solidFill>
                    <a:srgbClr val="004A88"/>
                  </a:solidFill>
                </a:rPr>
                <a:t>Part 1: Laying the Foundation for Effective Hiring</a:t>
              </a:r>
            </a:p>
          </p:txBody>
        </p:sp>
        <p:sp>
          <p:nvSpPr>
            <p:cNvPr id="26" name="TextBox 25">
              <a:extLst>
                <a:ext uri="{FF2B5EF4-FFF2-40B4-BE49-F238E27FC236}">
                  <a16:creationId xmlns:a16="http://schemas.microsoft.com/office/drawing/2014/main" id="{275A8911-070D-457F-BD42-82D6CB7CD134}"/>
                </a:ext>
              </a:extLst>
            </p:cNvPr>
            <p:cNvSpPr txBox="1"/>
            <p:nvPr/>
          </p:nvSpPr>
          <p:spPr bwMode="gray">
            <a:xfrm>
              <a:off x="333940" y="1196122"/>
              <a:ext cx="3931920" cy="369332"/>
            </a:xfrm>
            <a:prstGeom prst="rect">
              <a:avLst/>
            </a:prstGeom>
            <a:noFill/>
          </p:spPr>
          <p:txBody>
            <a:bodyPr wrap="square" lIns="0" tIns="0" rIns="0" bIns="0" rtlCol="0">
              <a:spAutoFit/>
            </a:bodyPr>
            <a:lstStyle/>
            <a:p>
              <a:r>
                <a:rPr lang="en-US" sz="800" dirty="0">
                  <a:solidFill>
                    <a:srgbClr val="4F5861"/>
                  </a:solidFill>
                </a:rPr>
                <a:t>The inaugural session will focus on laying the foundation for effective hiring, including maximizing relevant technology, and on determining assessment criteria at the outset of the hiring process.</a:t>
              </a:r>
            </a:p>
          </p:txBody>
        </p:sp>
      </p:grpSp>
      <p:sp>
        <p:nvSpPr>
          <p:cNvPr id="27" name="TextBox 26">
            <a:extLst>
              <a:ext uri="{FF2B5EF4-FFF2-40B4-BE49-F238E27FC236}">
                <a16:creationId xmlns:a16="http://schemas.microsoft.com/office/drawing/2014/main" id="{35C0774A-9E49-4A9F-B46A-33C37232793E}"/>
              </a:ext>
            </a:extLst>
          </p:cNvPr>
          <p:cNvSpPr txBox="1"/>
          <p:nvPr/>
        </p:nvSpPr>
        <p:spPr bwMode="gray">
          <a:xfrm>
            <a:off x="556777" y="4908680"/>
            <a:ext cx="6694390" cy="276999"/>
          </a:xfrm>
          <a:prstGeom prst="rect">
            <a:avLst/>
          </a:prstGeom>
          <a:noFill/>
        </p:spPr>
        <p:txBody>
          <a:bodyPr wrap="square" lIns="0" tIns="0" rIns="0" bIns="0" rtlCol="0">
            <a:spAutoFit/>
          </a:bodyPr>
          <a:lstStyle/>
          <a:p>
            <a:pPr algn="just"/>
            <a:r>
              <a:rPr lang="en-US" sz="900" dirty="0">
                <a:solidFill>
                  <a:srgbClr val="4F5861"/>
                </a:solidFill>
              </a:rPr>
              <a:t>This four-part webconference series will cover the major themes of our </a:t>
            </a:r>
            <a:r>
              <a:rPr lang="en-US" sz="900" i="1" dirty="0">
                <a:solidFill>
                  <a:srgbClr val="4F5861"/>
                </a:solidFill>
              </a:rPr>
              <a:t>Hiring Top Talent </a:t>
            </a:r>
            <a:r>
              <a:rPr lang="en-US" sz="900" dirty="0">
                <a:solidFill>
                  <a:srgbClr val="4F5861"/>
                </a:solidFill>
              </a:rPr>
              <a:t>study. During these sessions you and key members of your team will learn strategies for recruiting and hiring great teachers.</a:t>
            </a:r>
          </a:p>
        </p:txBody>
      </p:sp>
      <p:sp>
        <p:nvSpPr>
          <p:cNvPr id="32" name="Rectangle 31">
            <a:extLst>
              <a:ext uri="{FF2B5EF4-FFF2-40B4-BE49-F238E27FC236}">
                <a16:creationId xmlns:a16="http://schemas.microsoft.com/office/drawing/2014/main" id="{95171AF7-375B-4EE4-8F34-A31D7582EF56}"/>
              </a:ext>
            </a:extLst>
          </p:cNvPr>
          <p:cNvSpPr/>
          <p:nvPr/>
        </p:nvSpPr>
        <p:spPr bwMode="gray">
          <a:xfrm>
            <a:off x="277812" y="2393147"/>
            <a:ext cx="5854095" cy="658368"/>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a:p>
        </p:txBody>
      </p:sp>
      <p:sp>
        <p:nvSpPr>
          <p:cNvPr id="39" name="Text Placeholder 16">
            <a:extLst>
              <a:ext uri="{FF2B5EF4-FFF2-40B4-BE49-F238E27FC236}">
                <a16:creationId xmlns:a16="http://schemas.microsoft.com/office/drawing/2014/main" id="{E1A82165-DDF9-4DC3-A3BF-4E31D26184CE}"/>
              </a:ext>
            </a:extLst>
          </p:cNvPr>
          <p:cNvSpPr txBox="1">
            <a:spLocks/>
          </p:cNvSpPr>
          <p:nvPr/>
        </p:nvSpPr>
        <p:spPr bwMode="gray">
          <a:xfrm>
            <a:off x="660439" y="4001486"/>
            <a:ext cx="5079920" cy="448841"/>
          </a:xfrm>
          <a:prstGeom prst="rect">
            <a:avLst/>
          </a:prstGeom>
        </p:spPr>
        <p:txBody>
          <a:bodyPr wrap="square" lIns="0" tIns="0" rIns="0" bIns="0">
            <a:spAutoFit/>
          </a:bodyPr>
          <a:lstStyle>
            <a:lvl1pPr marL="0" indent="0" algn="ctr" defTabSz="1018879" rtl="0" eaLnBrk="1" latinLnBrk="0" hangingPunct="1">
              <a:spcBef>
                <a:spcPts val="0"/>
              </a:spcBef>
              <a:buFont typeface="Arial" pitchFamily="34" charset="0"/>
              <a:buNone/>
              <a:defRPr sz="1100" b="1" kern="1200">
                <a:solidFill>
                  <a:schemeClr val="tx1"/>
                </a:solidFill>
                <a:latin typeface="+mn-lt"/>
                <a:ea typeface="+mn-ea"/>
                <a:cs typeface="+mn-cs"/>
              </a:defRPr>
            </a:lvl1pPr>
            <a:lvl2pPr marL="230188" indent="-117475"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2pPr>
            <a:lvl3pPr marL="342900" indent="-112713"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3pPr>
            <a:lvl4pPr marL="458788" indent="-115888" algn="ctr" defTabSz="1018879" rtl="0" eaLnBrk="1" latinLnBrk="0" hangingPunct="1">
              <a:spcBef>
                <a:spcPts val="500"/>
              </a:spcBef>
              <a:buFont typeface="Arial" pitchFamily="34" charset="0"/>
              <a:buNone/>
              <a:defRPr sz="1000" b="1" kern="1200">
                <a:solidFill>
                  <a:schemeClr val="tx1"/>
                </a:solidFill>
                <a:latin typeface="+mn-lt"/>
                <a:ea typeface="+mn-ea"/>
                <a:cs typeface="+mn-cs"/>
              </a:defRPr>
            </a:lvl4pPr>
            <a:lvl5pPr marL="571500" indent="-112713" algn="ctr" defTabSz="1018879" rtl="0" eaLnBrk="1" latinLnBrk="0" hangingPunct="1">
              <a:spcBef>
                <a:spcPts val="500"/>
              </a:spcBef>
              <a:buFont typeface="Arial" pitchFamily="34" charset="0"/>
              <a:buNone/>
              <a:defRPr sz="1000" b="1" kern="1200" baseline="0">
                <a:solidFill>
                  <a:schemeClr val="tx1"/>
                </a:solidFill>
                <a:latin typeface="+mn-lt"/>
                <a:ea typeface="+mn-ea"/>
                <a:cs typeface="+mn-cs"/>
              </a:defRPr>
            </a:lvl5pPr>
            <a:lvl6pPr marL="280191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6pPr>
            <a:lvl7pPr marL="331135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7pPr>
            <a:lvl8pPr marL="3820798"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8pPr>
            <a:lvl9pPr marL="4330237" indent="-254720" algn="l" defTabSz="1018879" rtl="0" eaLnBrk="1" latinLnBrk="0" hangingPunct="1">
              <a:spcBef>
                <a:spcPct val="20000"/>
              </a:spcBef>
              <a:buFont typeface="Arial" pitchFamily="34" charset="0"/>
              <a:buChar char="•"/>
              <a:defRPr sz="2200" kern="1200">
                <a:solidFill>
                  <a:schemeClr val="tx1"/>
                </a:solidFill>
                <a:latin typeface="+mn-lt"/>
                <a:ea typeface="+mn-ea"/>
                <a:cs typeface="+mn-cs"/>
              </a:defRPr>
            </a:lvl9pPr>
          </a:lstStyle>
          <a:p>
            <a:pPr algn="l">
              <a:spcBef>
                <a:spcPts val="500"/>
              </a:spcBef>
            </a:pPr>
            <a:r>
              <a:rPr lang="en-US" sz="900" dirty="0">
                <a:solidFill>
                  <a:schemeClr val="tx2"/>
                </a:solidFill>
              </a:rPr>
              <a:t>Miss a Session? Want to Share with Colleagues?</a:t>
            </a:r>
          </a:p>
          <a:p>
            <a:pPr algn="l">
              <a:spcBef>
                <a:spcPts val="500"/>
              </a:spcBef>
            </a:pPr>
            <a:r>
              <a:rPr lang="en-US" sz="800" b="0" dirty="0"/>
              <a:t>All installments of the Hiring Top Talent </a:t>
            </a:r>
            <a:r>
              <a:rPr lang="en-US" sz="800" b="0" dirty="0" err="1"/>
              <a:t>webconference</a:t>
            </a:r>
            <a:r>
              <a:rPr lang="en-US" sz="800" b="0" dirty="0"/>
              <a:t> series are available on eab.com within 24-48 hours of the presentation date. Visit </a:t>
            </a:r>
            <a:r>
              <a:rPr lang="en-US" sz="800" b="0" dirty="0">
                <a:hlinkClick r:id="rId2" action="ppaction://hlinkfile"/>
              </a:rPr>
              <a:t>eab.com/</a:t>
            </a:r>
            <a:r>
              <a:rPr lang="en-US" sz="800" b="0" dirty="0" err="1">
                <a:hlinkClick r:id="rId2" action="ppaction://hlinkfile"/>
              </a:rPr>
              <a:t>hiringtoptalent</a:t>
            </a:r>
            <a:r>
              <a:rPr lang="en-US" sz="800" b="0" dirty="0">
                <a:hlinkClick r:id="rId2" action="ppaction://hlinkfile"/>
              </a:rPr>
              <a:t> </a:t>
            </a:r>
            <a:r>
              <a:rPr lang="en-US" sz="800" b="0" dirty="0"/>
              <a:t>to access archived presentations.</a:t>
            </a:r>
          </a:p>
        </p:txBody>
      </p:sp>
      <p:cxnSp>
        <p:nvCxnSpPr>
          <p:cNvPr id="40" name="Straight Connector 39">
            <a:extLst>
              <a:ext uri="{FF2B5EF4-FFF2-40B4-BE49-F238E27FC236}">
                <a16:creationId xmlns:a16="http://schemas.microsoft.com/office/drawing/2014/main" id="{26ED6641-92AD-4305-A5A2-C51C3D1A86A7}"/>
              </a:ext>
            </a:extLst>
          </p:cNvPr>
          <p:cNvCxnSpPr/>
          <p:nvPr/>
        </p:nvCxnSpPr>
        <p:spPr bwMode="gray">
          <a:xfrm>
            <a:off x="18287" y="4522788"/>
            <a:ext cx="6364224" cy="0"/>
          </a:xfrm>
          <a:prstGeom prst="line">
            <a:avLst/>
          </a:prstGeom>
          <a:ln w="19050" cap="rnd">
            <a:solidFill>
              <a:schemeClr val="accent5"/>
            </a:solidFill>
            <a:prstDash val="sysDot"/>
            <a:miter lim="800000"/>
            <a:headEnd type="none"/>
            <a:tailEnd type="none"/>
          </a:ln>
        </p:spPr>
        <p:style>
          <a:lnRef idx="1">
            <a:schemeClr val="accent1"/>
          </a:lnRef>
          <a:fillRef idx="0">
            <a:schemeClr val="accent1"/>
          </a:fillRef>
          <a:effectRef idx="0">
            <a:schemeClr val="accent1"/>
          </a:effectRef>
          <a:fontRef idx="minor">
            <a:schemeClr val="tx1"/>
          </a:fontRef>
        </p:style>
      </p:cxnSp>
      <p:cxnSp>
        <p:nvCxnSpPr>
          <p:cNvPr id="41" name="Straight Connector 40">
            <a:extLst>
              <a:ext uri="{FF2B5EF4-FFF2-40B4-BE49-F238E27FC236}">
                <a16:creationId xmlns:a16="http://schemas.microsoft.com/office/drawing/2014/main" id="{DB5A3299-F7AD-4C0A-AD48-12AFB9025CA9}"/>
              </a:ext>
            </a:extLst>
          </p:cNvPr>
          <p:cNvCxnSpPr/>
          <p:nvPr/>
        </p:nvCxnSpPr>
        <p:spPr bwMode="gray">
          <a:xfrm>
            <a:off x="16669" y="3929025"/>
            <a:ext cx="6367460" cy="0"/>
          </a:xfrm>
          <a:prstGeom prst="line">
            <a:avLst/>
          </a:prstGeom>
          <a:ln w="19050" cap="rnd">
            <a:solidFill>
              <a:schemeClr val="accent5"/>
            </a:solidFill>
            <a:prstDash val="sysDot"/>
            <a:miter lim="800000"/>
            <a:headEnd type="none"/>
            <a:tailEnd type="none"/>
          </a:ln>
        </p:spPr>
        <p:style>
          <a:lnRef idx="1">
            <a:schemeClr val="accent1"/>
          </a:lnRef>
          <a:fillRef idx="0">
            <a:schemeClr val="accent1"/>
          </a:fillRef>
          <a:effectRef idx="0">
            <a:schemeClr val="accent1"/>
          </a:effectRef>
          <a:fontRef idx="minor">
            <a:schemeClr val="tx1"/>
          </a:fontRef>
        </p:style>
      </p:cxnSp>
    </p:spTree>
    <p:extLst>
      <p:ext uri="{BB962C8B-B14F-4D97-AF65-F5344CB8AC3E}">
        <p14:creationId xmlns:p14="http://schemas.microsoft.com/office/powerpoint/2010/main" val="881259258"/>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Title 3"/>
          <p:cNvSpPr>
            <a:spLocks noGrp="1"/>
          </p:cNvSpPr>
          <p:nvPr>
            <p:ph type="title"/>
          </p:nvPr>
        </p:nvSpPr>
        <p:spPr/>
        <p:txBody>
          <a:bodyPr/>
          <a:lstStyle/>
          <a:p>
            <a:r>
              <a:rPr lang="en-US" dirty="0"/>
              <a:t>Hiring Top Talent</a:t>
            </a:r>
          </a:p>
        </p:txBody>
      </p:sp>
      <p:sp>
        <p:nvSpPr>
          <p:cNvPr id="27" name="Text Placeholder 1"/>
          <p:cNvSpPr>
            <a:spLocks noGrp="1"/>
          </p:cNvSpPr>
          <p:nvPr>
            <p:ph type="body" sz="quarter" idx="15"/>
          </p:nvPr>
        </p:nvSpPr>
        <p:spPr>
          <a:xfrm>
            <a:off x="269875" y="640267"/>
            <a:ext cx="5859463" cy="184666"/>
          </a:xfrm>
        </p:spPr>
        <p:txBody>
          <a:bodyPr/>
          <a:lstStyle/>
          <a:p>
            <a:r>
              <a:rPr lang="en-US" dirty="0"/>
              <a:t>Best Practices for Recruiting and Hiring Great Teachers</a:t>
            </a:r>
          </a:p>
        </p:txBody>
      </p:sp>
      <p:sp>
        <p:nvSpPr>
          <p:cNvPr id="14" name="Rectangle 13"/>
          <p:cNvSpPr/>
          <p:nvPr/>
        </p:nvSpPr>
        <p:spPr bwMode="gray">
          <a:xfrm>
            <a:off x="856715" y="1020930"/>
            <a:ext cx="197920" cy="384721"/>
          </a:xfrm>
          <a:prstGeom prst="rect">
            <a:avLst/>
          </a:prstGeom>
        </p:spPr>
        <p:txBody>
          <a:bodyPr wrap="square" lIns="0" tIns="0" rIns="0" bIns="0">
            <a:spAutoFit/>
          </a:bodyPr>
          <a:lstStyle/>
          <a:p>
            <a:pPr algn="ctr">
              <a:spcBef>
                <a:spcPts val="400"/>
              </a:spcBef>
            </a:pPr>
            <a:r>
              <a:rPr lang="en-US" sz="2500" dirty="0">
                <a:solidFill>
                  <a:schemeClr val="accent1"/>
                </a:solidFill>
                <a:latin typeface="Rockwell"/>
              </a:rPr>
              <a:t>1</a:t>
            </a:r>
          </a:p>
        </p:txBody>
      </p:sp>
      <p:sp>
        <p:nvSpPr>
          <p:cNvPr id="20" name="TextBox 19"/>
          <p:cNvSpPr txBox="1"/>
          <p:nvPr/>
        </p:nvSpPr>
        <p:spPr bwMode="gray">
          <a:xfrm>
            <a:off x="269875" y="1438949"/>
            <a:ext cx="1463040" cy="276999"/>
          </a:xfrm>
          <a:prstGeom prst="rect">
            <a:avLst/>
          </a:prstGeom>
          <a:noFill/>
        </p:spPr>
        <p:txBody>
          <a:bodyPr wrap="square" lIns="0" tIns="0" rIns="0" bIns="0" rtlCol="0">
            <a:spAutoFit/>
          </a:bodyPr>
          <a:lstStyle/>
          <a:p>
            <a:pPr algn="ctr"/>
            <a:r>
              <a:rPr lang="en-US" sz="900" b="1" dirty="0">
                <a:solidFill>
                  <a:schemeClr val="accent1"/>
                </a:solidFill>
              </a:rPr>
              <a:t>Lay Foundation </a:t>
            </a:r>
            <a:br>
              <a:rPr lang="en-US" sz="900" b="1" dirty="0">
                <a:solidFill>
                  <a:schemeClr val="accent1"/>
                </a:solidFill>
              </a:rPr>
            </a:br>
            <a:r>
              <a:rPr lang="en-US" sz="900" b="1" dirty="0">
                <a:solidFill>
                  <a:schemeClr val="accent1"/>
                </a:solidFill>
              </a:rPr>
              <a:t>for Effective Hiring </a:t>
            </a:r>
          </a:p>
        </p:txBody>
      </p:sp>
      <p:sp>
        <p:nvSpPr>
          <p:cNvPr id="17" name="TextBox 16"/>
          <p:cNvSpPr txBox="1"/>
          <p:nvPr/>
        </p:nvSpPr>
        <p:spPr bwMode="gray">
          <a:xfrm>
            <a:off x="4666298" y="1438949"/>
            <a:ext cx="1463040" cy="276999"/>
          </a:xfrm>
          <a:prstGeom prst="rect">
            <a:avLst/>
          </a:prstGeom>
          <a:noFill/>
        </p:spPr>
        <p:txBody>
          <a:bodyPr wrap="square" lIns="0" tIns="0" rIns="0" bIns="0" rtlCol="0">
            <a:spAutoFit/>
          </a:bodyPr>
          <a:lstStyle/>
          <a:p>
            <a:pPr algn="ctr"/>
            <a:r>
              <a:rPr lang="en-US" sz="900" b="1" dirty="0">
                <a:solidFill>
                  <a:schemeClr val="accent1"/>
                </a:solidFill>
              </a:rPr>
              <a:t>Attract New Talent </a:t>
            </a:r>
            <a:br>
              <a:rPr lang="en-US" sz="900" b="1" dirty="0">
                <a:solidFill>
                  <a:schemeClr val="accent1"/>
                </a:solidFill>
              </a:rPr>
            </a:br>
            <a:r>
              <a:rPr lang="en-US" sz="900" b="1" dirty="0">
                <a:solidFill>
                  <a:schemeClr val="accent1"/>
                </a:solidFill>
              </a:rPr>
              <a:t>to the Candidate Pool </a:t>
            </a:r>
          </a:p>
        </p:txBody>
      </p:sp>
      <p:sp>
        <p:nvSpPr>
          <p:cNvPr id="28" name="Rectangle 27"/>
          <p:cNvSpPr/>
          <p:nvPr/>
        </p:nvSpPr>
        <p:spPr bwMode="gray">
          <a:xfrm>
            <a:off x="5298858" y="1020930"/>
            <a:ext cx="197920" cy="384721"/>
          </a:xfrm>
          <a:prstGeom prst="rect">
            <a:avLst/>
          </a:prstGeom>
        </p:spPr>
        <p:txBody>
          <a:bodyPr wrap="square" lIns="0" tIns="0" rIns="0" bIns="0">
            <a:spAutoFit/>
          </a:bodyPr>
          <a:lstStyle/>
          <a:p>
            <a:pPr algn="ctr">
              <a:spcBef>
                <a:spcPts val="400"/>
              </a:spcBef>
            </a:pPr>
            <a:r>
              <a:rPr lang="en-US" sz="2500" dirty="0">
                <a:solidFill>
                  <a:schemeClr val="accent1"/>
                </a:solidFill>
                <a:latin typeface="Rockwell"/>
              </a:rPr>
              <a:t>4</a:t>
            </a:r>
          </a:p>
        </p:txBody>
      </p:sp>
      <p:sp>
        <p:nvSpPr>
          <p:cNvPr id="15" name="Rectangle 14"/>
          <p:cNvSpPr/>
          <p:nvPr/>
        </p:nvSpPr>
        <p:spPr bwMode="gray">
          <a:xfrm>
            <a:off x="3833383" y="1020930"/>
            <a:ext cx="197920" cy="384721"/>
          </a:xfrm>
          <a:prstGeom prst="rect">
            <a:avLst/>
          </a:prstGeom>
        </p:spPr>
        <p:txBody>
          <a:bodyPr wrap="square" lIns="0" tIns="0" rIns="0" bIns="0">
            <a:spAutoFit/>
          </a:bodyPr>
          <a:lstStyle/>
          <a:p>
            <a:pPr algn="ctr">
              <a:spcBef>
                <a:spcPts val="400"/>
              </a:spcBef>
            </a:pPr>
            <a:r>
              <a:rPr lang="en-US" sz="2500" dirty="0">
                <a:solidFill>
                  <a:schemeClr val="accent5"/>
                </a:solidFill>
                <a:latin typeface="Rockwell"/>
              </a:rPr>
              <a:t>3</a:t>
            </a:r>
          </a:p>
        </p:txBody>
      </p:sp>
      <p:sp>
        <p:nvSpPr>
          <p:cNvPr id="35" name="TextBox 34"/>
          <p:cNvSpPr txBox="1"/>
          <p:nvPr/>
        </p:nvSpPr>
        <p:spPr bwMode="gray">
          <a:xfrm>
            <a:off x="3200823" y="1438949"/>
            <a:ext cx="1463040" cy="276999"/>
          </a:xfrm>
          <a:prstGeom prst="rect">
            <a:avLst/>
          </a:prstGeom>
          <a:noFill/>
        </p:spPr>
        <p:txBody>
          <a:bodyPr wrap="square" lIns="0" tIns="0" rIns="0" bIns="0" rtlCol="0">
            <a:spAutoFit/>
          </a:bodyPr>
          <a:lstStyle/>
          <a:p>
            <a:pPr algn="ctr"/>
            <a:r>
              <a:rPr lang="en-US" sz="900" b="1" dirty="0"/>
              <a:t>Create Evidence-Based Process </a:t>
            </a:r>
          </a:p>
        </p:txBody>
      </p:sp>
      <p:sp>
        <p:nvSpPr>
          <p:cNvPr id="42" name="Text Placeholder 9">
            <a:extLst>
              <a:ext uri="{FF2B5EF4-FFF2-40B4-BE49-F238E27FC236}">
                <a16:creationId xmlns:a16="http://schemas.microsoft.com/office/drawing/2014/main" id="{0661E72C-6D23-4E72-AF22-A7428A4BC689}"/>
              </a:ext>
            </a:extLst>
          </p:cNvPr>
          <p:cNvSpPr>
            <a:spLocks noGrp="1"/>
          </p:cNvSpPr>
          <p:nvPr/>
        </p:nvSpPr>
        <p:spPr bwMode="gray">
          <a:xfrm>
            <a:off x="269875" y="2540576"/>
            <a:ext cx="1371600" cy="556563"/>
          </a:xfrm>
          <a:prstGeom prst="rect">
            <a:avLst/>
          </a:prstGeom>
        </p:spPr>
        <p:txBody>
          <a:bodyPr vert="horz" wrap="square" lIns="0" tIns="0" rIns="0" bIns="0" rtlCol="0">
            <a:spAutoFit/>
          </a:bodyPr>
          <a:lstStyle>
            <a:lvl1pPr marL="1143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1pPr>
            <a:lvl2pPr marL="2286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228600" indent="-228600">
              <a:spcBef>
                <a:spcPts val="500"/>
              </a:spcBef>
              <a:buFont typeface="+mj-lt"/>
              <a:buAutoNum type="arabicPeriod"/>
            </a:pPr>
            <a:r>
              <a:rPr lang="en-US" sz="800" dirty="0">
                <a:solidFill>
                  <a:schemeClr val="accent1"/>
                </a:solidFill>
              </a:rPr>
              <a:t>Centralized Applicant Tracking System</a:t>
            </a:r>
          </a:p>
          <a:p>
            <a:pPr marL="228600" indent="-228600">
              <a:spcBef>
                <a:spcPts val="500"/>
              </a:spcBef>
              <a:buFont typeface="+mj-lt"/>
              <a:buAutoNum type="arabicPeriod"/>
            </a:pPr>
            <a:r>
              <a:rPr lang="en-US" sz="800" dirty="0">
                <a:solidFill>
                  <a:schemeClr val="accent1"/>
                </a:solidFill>
              </a:rPr>
              <a:t>Candidate-Centric Recruitment Website</a:t>
            </a:r>
          </a:p>
        </p:txBody>
      </p:sp>
      <p:sp>
        <p:nvSpPr>
          <p:cNvPr id="45" name="Text Placeholder 9">
            <a:extLst>
              <a:ext uri="{FF2B5EF4-FFF2-40B4-BE49-F238E27FC236}">
                <a16:creationId xmlns:a16="http://schemas.microsoft.com/office/drawing/2014/main" id="{86E87F40-957A-4176-91DB-B268C1203DE7}"/>
              </a:ext>
            </a:extLst>
          </p:cNvPr>
          <p:cNvSpPr>
            <a:spLocks noGrp="1"/>
          </p:cNvSpPr>
          <p:nvPr/>
        </p:nvSpPr>
        <p:spPr bwMode="gray">
          <a:xfrm>
            <a:off x="3246543" y="2540576"/>
            <a:ext cx="1371600" cy="1610697"/>
          </a:xfrm>
          <a:prstGeom prst="rect">
            <a:avLst/>
          </a:prstGeom>
        </p:spPr>
        <p:txBody>
          <a:bodyPr vert="horz" wrap="square" lIns="0" tIns="0" rIns="0" bIns="0" rtlCol="0">
            <a:spAutoFit/>
          </a:bodyPr>
          <a:lstStyle>
            <a:lvl1pPr marL="1143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1pPr>
            <a:lvl2pPr marL="2286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228600" indent="-228600">
              <a:spcBef>
                <a:spcPts val="500"/>
              </a:spcBef>
              <a:buFont typeface="+mj-lt"/>
              <a:buAutoNum type="arabicPeriod" startAt="5"/>
            </a:pPr>
            <a:r>
              <a:rPr lang="en-US" sz="800" dirty="0"/>
              <a:t>Stage-Specific Assessment Rubrics</a:t>
            </a:r>
          </a:p>
          <a:p>
            <a:pPr marL="228600" indent="-228600">
              <a:spcBef>
                <a:spcPts val="500"/>
              </a:spcBef>
              <a:buFont typeface="+mj-lt"/>
              <a:buAutoNum type="arabicPeriod" startAt="5"/>
            </a:pPr>
            <a:r>
              <a:rPr lang="en-US" sz="800" dirty="0"/>
              <a:t>Quantified-Feedback Scorecard</a:t>
            </a:r>
          </a:p>
          <a:p>
            <a:pPr marL="228600" indent="-228600">
              <a:spcBef>
                <a:spcPts val="500"/>
              </a:spcBef>
              <a:buFont typeface="+mj-lt"/>
              <a:buAutoNum type="arabicPeriod" startAt="5"/>
            </a:pPr>
            <a:r>
              <a:rPr lang="en-US" sz="800" dirty="0"/>
              <a:t>Priority-Focused Interview Schedule</a:t>
            </a:r>
          </a:p>
          <a:p>
            <a:pPr marL="228600" indent="-228600">
              <a:spcBef>
                <a:spcPts val="500"/>
              </a:spcBef>
              <a:buFont typeface="+mj-lt"/>
              <a:buAutoNum type="arabicPeriod" startAt="5"/>
            </a:pPr>
            <a:r>
              <a:rPr lang="en-US" sz="800" dirty="0"/>
              <a:t>Competency Demonstration Exercises</a:t>
            </a:r>
          </a:p>
          <a:p>
            <a:pPr marL="228600" indent="-228600">
              <a:spcBef>
                <a:spcPts val="500"/>
              </a:spcBef>
              <a:buFont typeface="+mj-lt"/>
              <a:buAutoNum type="arabicPeriod" startAt="5"/>
            </a:pPr>
            <a:r>
              <a:rPr lang="en-US" sz="800" dirty="0"/>
              <a:t>Comprehensive </a:t>
            </a:r>
            <a:br>
              <a:rPr lang="en-US" sz="800" dirty="0"/>
            </a:br>
            <a:r>
              <a:rPr lang="en-US" sz="800" dirty="0"/>
              <a:t>Hiring Guide</a:t>
            </a:r>
          </a:p>
        </p:txBody>
      </p:sp>
      <p:sp>
        <p:nvSpPr>
          <p:cNvPr id="46" name="Text Placeholder 9">
            <a:extLst>
              <a:ext uri="{FF2B5EF4-FFF2-40B4-BE49-F238E27FC236}">
                <a16:creationId xmlns:a16="http://schemas.microsoft.com/office/drawing/2014/main" id="{41ED03CD-8E94-42A5-AF1B-D2F05F6919FA}"/>
              </a:ext>
            </a:extLst>
          </p:cNvPr>
          <p:cNvSpPr>
            <a:spLocks noGrp="1"/>
          </p:cNvSpPr>
          <p:nvPr/>
        </p:nvSpPr>
        <p:spPr bwMode="gray">
          <a:xfrm>
            <a:off x="4712018" y="2540576"/>
            <a:ext cx="1371600" cy="1487587"/>
          </a:xfrm>
          <a:prstGeom prst="rect">
            <a:avLst/>
          </a:prstGeom>
        </p:spPr>
        <p:txBody>
          <a:bodyPr vert="horz" wrap="square" lIns="0" tIns="0" rIns="0" bIns="0" rtlCol="0">
            <a:spAutoFit/>
          </a:bodyPr>
          <a:lstStyle>
            <a:lvl1pPr marL="1143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1pPr>
            <a:lvl2pPr marL="2286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228600" indent="-228600">
              <a:spcBef>
                <a:spcPts val="500"/>
              </a:spcBef>
              <a:buFont typeface="+mj-lt"/>
              <a:buAutoNum type="arabicPeriod" startAt="10"/>
            </a:pPr>
            <a:r>
              <a:rPr lang="en-US" sz="800" dirty="0">
                <a:solidFill>
                  <a:schemeClr val="accent1"/>
                </a:solidFill>
              </a:rPr>
              <a:t>Employee </a:t>
            </a:r>
            <a:br>
              <a:rPr lang="en-US" sz="800" dirty="0">
                <a:solidFill>
                  <a:schemeClr val="accent1"/>
                </a:solidFill>
              </a:rPr>
            </a:br>
            <a:r>
              <a:rPr lang="en-US" sz="800" dirty="0">
                <a:solidFill>
                  <a:schemeClr val="accent1"/>
                </a:solidFill>
              </a:rPr>
              <a:t>Referral Incentive</a:t>
            </a:r>
          </a:p>
          <a:p>
            <a:pPr marL="228600" indent="-228600">
              <a:spcBef>
                <a:spcPts val="500"/>
              </a:spcBef>
              <a:buFont typeface="+mj-lt"/>
              <a:buAutoNum type="arabicPeriod" startAt="10"/>
            </a:pPr>
            <a:r>
              <a:rPr lang="en-US" sz="800" dirty="0">
                <a:solidFill>
                  <a:schemeClr val="accent1"/>
                </a:solidFill>
              </a:rPr>
              <a:t>Independent School Recruitment Event</a:t>
            </a:r>
          </a:p>
          <a:p>
            <a:pPr marL="228600" indent="-228600">
              <a:spcBef>
                <a:spcPts val="500"/>
              </a:spcBef>
              <a:buFont typeface="+mj-lt"/>
              <a:buAutoNum type="arabicPeriod" startAt="10"/>
            </a:pPr>
            <a:r>
              <a:rPr lang="en-US" sz="800" dirty="0">
                <a:solidFill>
                  <a:schemeClr val="accent1"/>
                </a:solidFill>
              </a:rPr>
              <a:t>Community-Based Diversity Job Fair</a:t>
            </a:r>
          </a:p>
          <a:p>
            <a:pPr marL="228600" indent="-228600">
              <a:spcBef>
                <a:spcPts val="500"/>
              </a:spcBef>
              <a:buFont typeface="+mj-lt"/>
              <a:buAutoNum type="arabicPeriod" startAt="10"/>
            </a:pPr>
            <a:r>
              <a:rPr lang="en-US" sz="800" dirty="0">
                <a:solidFill>
                  <a:schemeClr val="accent1"/>
                </a:solidFill>
              </a:rPr>
              <a:t>University </a:t>
            </a:r>
            <a:br>
              <a:rPr lang="en-US" sz="800" dirty="0">
                <a:solidFill>
                  <a:schemeClr val="accent1"/>
                </a:solidFill>
              </a:rPr>
            </a:br>
            <a:r>
              <a:rPr lang="en-US" sz="800" dirty="0">
                <a:solidFill>
                  <a:schemeClr val="accent1"/>
                </a:solidFill>
              </a:rPr>
              <a:t>Pipeline Cultivation</a:t>
            </a:r>
          </a:p>
          <a:p>
            <a:pPr marL="228600" indent="-228600">
              <a:spcBef>
                <a:spcPts val="500"/>
              </a:spcBef>
              <a:buFont typeface="+mj-lt"/>
              <a:buAutoNum type="arabicPeriod" startAt="10"/>
            </a:pPr>
            <a:r>
              <a:rPr lang="en-US" sz="800" dirty="0">
                <a:solidFill>
                  <a:schemeClr val="accent1"/>
                </a:solidFill>
              </a:rPr>
              <a:t>Diversity </a:t>
            </a:r>
            <a:br>
              <a:rPr lang="en-US" sz="800" dirty="0">
                <a:solidFill>
                  <a:schemeClr val="accent1"/>
                </a:solidFill>
              </a:rPr>
            </a:br>
            <a:r>
              <a:rPr lang="en-US" sz="800" dirty="0">
                <a:solidFill>
                  <a:schemeClr val="accent1"/>
                </a:solidFill>
              </a:rPr>
              <a:t>Teaching Fellowship</a:t>
            </a:r>
          </a:p>
        </p:txBody>
      </p:sp>
      <p:sp>
        <p:nvSpPr>
          <p:cNvPr id="21" name="Text Placeholder 3">
            <a:extLst>
              <a:ext uri="{FF2B5EF4-FFF2-40B4-BE49-F238E27FC236}">
                <a16:creationId xmlns:a16="http://schemas.microsoft.com/office/drawing/2014/main" id="{E008EB36-DD85-4411-B352-AF4E74B81EFE}"/>
              </a:ext>
            </a:extLst>
          </p:cNvPr>
          <p:cNvSpPr txBox="1">
            <a:spLocks/>
          </p:cNvSpPr>
          <p:nvPr/>
        </p:nvSpPr>
        <p:spPr bwMode="gray">
          <a:xfrm>
            <a:off x="5148072" y="4677489"/>
            <a:ext cx="1252728" cy="123111"/>
          </a:xfrm>
          <a:prstGeom prst="rect">
            <a:avLst/>
          </a:prstGeom>
        </p:spPr>
        <p:txBody>
          <a:bodyPr vert="horz" wrap="square" lIns="0" tIns="0" rIns="64008" bIns="45720" rtlCol="0" anchor="b" anchorCtr="0">
            <a:spAutoFit/>
          </a:bodyPr>
          <a:lstStyle>
            <a:lvl1pPr marL="0" indent="0" algn="l" defTabSz="480060" rtl="0" eaLnBrk="1" latinLnBrk="0" hangingPunct="1">
              <a:lnSpc>
                <a:spcPct val="100000"/>
              </a:lnSpc>
              <a:spcBef>
                <a:spcPts val="200"/>
              </a:spcBef>
              <a:buClrTx/>
              <a:buFont typeface="Arial" panose="020B0604020202020204" pitchFamily="34" charset="0"/>
              <a:buNone/>
              <a:defRPr sz="500" kern="1200">
                <a:solidFill>
                  <a:schemeClr val="tx1"/>
                </a:solidFill>
                <a:latin typeface="+mn-lt"/>
                <a:ea typeface="+mn-ea"/>
                <a:cs typeface="+mn-cs"/>
              </a:defRPr>
            </a:lvl1pPr>
            <a:lvl2pPr marL="114300" indent="0" algn="l" defTabSz="480060" rtl="0" eaLnBrk="1" latinLnBrk="0" hangingPunct="1">
              <a:lnSpc>
                <a:spcPct val="100000"/>
              </a:lnSpc>
              <a:spcBef>
                <a:spcPts val="200"/>
              </a:spcBef>
              <a:buClrTx/>
              <a:buFont typeface="Verdana" panose="020B0604030504040204" pitchFamily="34" charset="0"/>
              <a:buNone/>
              <a:defRPr sz="500" kern="1200">
                <a:solidFill>
                  <a:schemeClr val="tx1"/>
                </a:solidFill>
                <a:latin typeface="+mn-lt"/>
                <a:ea typeface="+mn-ea"/>
                <a:cs typeface="+mn-cs"/>
              </a:defRPr>
            </a:lvl2pPr>
            <a:lvl3pPr marL="228600" indent="0" algn="l" defTabSz="480060" rtl="0" eaLnBrk="1" latinLnBrk="0" hangingPunct="1">
              <a:lnSpc>
                <a:spcPct val="100000"/>
              </a:lnSpc>
              <a:spcBef>
                <a:spcPts val="200"/>
              </a:spcBef>
              <a:buClrTx/>
              <a:buFont typeface="Arial" panose="020B0604020202020204" pitchFamily="34" charset="0"/>
              <a:buNone/>
              <a:defRPr sz="500" kern="1200">
                <a:solidFill>
                  <a:schemeClr val="tx1"/>
                </a:solidFill>
                <a:latin typeface="+mn-lt"/>
                <a:ea typeface="+mn-ea"/>
                <a:cs typeface="+mn-cs"/>
              </a:defRPr>
            </a:lvl3pPr>
            <a:lvl4pPr marL="342900" indent="0" algn="l" defTabSz="480060" rtl="0" eaLnBrk="1" latinLnBrk="0" hangingPunct="1">
              <a:lnSpc>
                <a:spcPct val="100000"/>
              </a:lnSpc>
              <a:spcBef>
                <a:spcPts val="200"/>
              </a:spcBef>
              <a:buFont typeface="Verdana" panose="020B0604030504040204" pitchFamily="34" charset="0"/>
              <a:buNone/>
              <a:defRPr sz="500" kern="1200">
                <a:solidFill>
                  <a:schemeClr val="tx1"/>
                </a:solidFill>
                <a:latin typeface="+mn-lt"/>
                <a:ea typeface="+mn-ea"/>
                <a:cs typeface="+mn-cs"/>
              </a:defRPr>
            </a:lvl4pPr>
            <a:lvl5pPr marL="457200" indent="0" algn="l" defTabSz="480060" rtl="0" eaLnBrk="1" latinLnBrk="0" hangingPunct="1">
              <a:lnSpc>
                <a:spcPct val="100000"/>
              </a:lnSpc>
              <a:spcBef>
                <a:spcPts val="200"/>
              </a:spcBef>
              <a:buFont typeface="Arial" panose="020B0604020202020204" pitchFamily="34" charset="0"/>
              <a:buNone/>
              <a:defRPr sz="5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r>
              <a:rPr lang="en-US" dirty="0"/>
              <a:t>Source: EAB interviews and analysis.</a:t>
            </a:r>
          </a:p>
        </p:txBody>
      </p:sp>
      <p:sp>
        <p:nvSpPr>
          <p:cNvPr id="22" name="Text Placeholder 9">
            <a:extLst>
              <a:ext uri="{FF2B5EF4-FFF2-40B4-BE49-F238E27FC236}">
                <a16:creationId xmlns:a16="http://schemas.microsoft.com/office/drawing/2014/main" id="{2866C058-E8E8-4A9E-957D-F66A1E6D5DBD}"/>
              </a:ext>
            </a:extLst>
          </p:cNvPr>
          <p:cNvSpPr>
            <a:spLocks noGrp="1"/>
          </p:cNvSpPr>
          <p:nvPr/>
        </p:nvSpPr>
        <p:spPr bwMode="gray">
          <a:xfrm>
            <a:off x="1781069" y="2540576"/>
            <a:ext cx="1371600" cy="433452"/>
          </a:xfrm>
          <a:prstGeom prst="rect">
            <a:avLst/>
          </a:prstGeom>
        </p:spPr>
        <p:txBody>
          <a:bodyPr vert="horz" wrap="square" lIns="0" tIns="0" rIns="0" bIns="0" rtlCol="0">
            <a:spAutoFit/>
          </a:bodyPr>
          <a:lstStyle>
            <a:lvl1pPr marL="1143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1pPr>
            <a:lvl2pPr marL="2286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2pPr>
            <a:lvl3pPr marL="3429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3pPr>
            <a:lvl4pPr marL="457200" indent="-114300" algn="l" defTabSz="640080" rtl="0" eaLnBrk="1" latinLnBrk="0" hangingPunct="1">
              <a:spcBef>
                <a:spcPts val="300"/>
              </a:spcBef>
              <a:buFont typeface="Arial" pitchFamily="34" charset="0"/>
              <a:buChar char="–"/>
              <a:defRPr sz="900" kern="1200">
                <a:solidFill>
                  <a:schemeClr val="tx1"/>
                </a:solidFill>
                <a:latin typeface="+mn-lt"/>
                <a:ea typeface="+mn-ea"/>
                <a:cs typeface="+mn-cs"/>
              </a:defRPr>
            </a:lvl4pPr>
            <a:lvl5pPr marL="571500" indent="-114300" algn="l" defTabSz="640080" rtl="0" eaLnBrk="1" latinLnBrk="0" hangingPunct="1">
              <a:spcBef>
                <a:spcPts val="300"/>
              </a:spcBef>
              <a:buFont typeface="Arial" pitchFamily="34" charset="0"/>
              <a:buChar char="•"/>
              <a:defRPr sz="9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228600" indent="-228600">
              <a:spcBef>
                <a:spcPts val="500"/>
              </a:spcBef>
              <a:buFont typeface="+mj-lt"/>
              <a:buAutoNum type="arabicPeriod" startAt="3"/>
            </a:pPr>
            <a:r>
              <a:rPr lang="en-US" sz="800" dirty="0">
                <a:solidFill>
                  <a:schemeClr val="accent1"/>
                </a:solidFill>
              </a:rPr>
              <a:t>Principles-Based Hiring Criteria</a:t>
            </a:r>
          </a:p>
          <a:p>
            <a:pPr marL="228600" indent="-228600">
              <a:spcBef>
                <a:spcPts val="500"/>
              </a:spcBef>
              <a:buFont typeface="+mj-lt"/>
              <a:buAutoNum type="arabicPeriod" startAt="3"/>
            </a:pPr>
            <a:r>
              <a:rPr lang="en-US" sz="800" dirty="0">
                <a:solidFill>
                  <a:schemeClr val="accent1"/>
                </a:solidFill>
              </a:rPr>
              <a:t>Vacancy-Based Goals</a:t>
            </a:r>
          </a:p>
        </p:txBody>
      </p:sp>
      <p:sp>
        <p:nvSpPr>
          <p:cNvPr id="24" name="Rectangle 23">
            <a:extLst>
              <a:ext uri="{FF2B5EF4-FFF2-40B4-BE49-F238E27FC236}">
                <a16:creationId xmlns:a16="http://schemas.microsoft.com/office/drawing/2014/main" id="{662D5425-DCB1-4574-8E04-7AAF05F31120}"/>
              </a:ext>
            </a:extLst>
          </p:cNvPr>
          <p:cNvSpPr/>
          <p:nvPr/>
        </p:nvSpPr>
        <p:spPr bwMode="gray">
          <a:xfrm>
            <a:off x="2367909" y="1020930"/>
            <a:ext cx="197920" cy="384721"/>
          </a:xfrm>
          <a:prstGeom prst="rect">
            <a:avLst/>
          </a:prstGeom>
        </p:spPr>
        <p:txBody>
          <a:bodyPr wrap="square" lIns="0" tIns="0" rIns="0" bIns="0">
            <a:spAutoFit/>
          </a:bodyPr>
          <a:lstStyle/>
          <a:p>
            <a:pPr algn="ctr">
              <a:spcBef>
                <a:spcPts val="400"/>
              </a:spcBef>
            </a:pPr>
            <a:r>
              <a:rPr lang="en-US" sz="2500" dirty="0">
                <a:solidFill>
                  <a:schemeClr val="accent1"/>
                </a:solidFill>
                <a:latin typeface="Rockwell"/>
              </a:rPr>
              <a:t>2</a:t>
            </a:r>
          </a:p>
        </p:txBody>
      </p:sp>
      <p:sp>
        <p:nvSpPr>
          <p:cNvPr id="25" name="TextBox 24">
            <a:extLst>
              <a:ext uri="{FF2B5EF4-FFF2-40B4-BE49-F238E27FC236}">
                <a16:creationId xmlns:a16="http://schemas.microsoft.com/office/drawing/2014/main" id="{4B6734F7-185A-45C9-B493-3FDAA86B293F}"/>
              </a:ext>
            </a:extLst>
          </p:cNvPr>
          <p:cNvSpPr txBox="1"/>
          <p:nvPr/>
        </p:nvSpPr>
        <p:spPr bwMode="gray">
          <a:xfrm>
            <a:off x="1735349" y="1438949"/>
            <a:ext cx="1463040" cy="276999"/>
          </a:xfrm>
          <a:prstGeom prst="rect">
            <a:avLst/>
          </a:prstGeom>
          <a:noFill/>
        </p:spPr>
        <p:txBody>
          <a:bodyPr wrap="square" lIns="0" tIns="0" rIns="0" bIns="0" rtlCol="0">
            <a:spAutoFit/>
          </a:bodyPr>
          <a:lstStyle/>
          <a:p>
            <a:pPr algn="ctr"/>
            <a:r>
              <a:rPr lang="en-US" sz="900" b="1" dirty="0">
                <a:solidFill>
                  <a:schemeClr val="accent1"/>
                </a:solidFill>
              </a:rPr>
              <a:t>Determine Assessment Criteria </a:t>
            </a:r>
          </a:p>
        </p:txBody>
      </p:sp>
      <p:sp>
        <p:nvSpPr>
          <p:cNvPr id="39" name="Rectangle 38"/>
          <p:cNvSpPr/>
          <p:nvPr/>
        </p:nvSpPr>
        <p:spPr bwMode="gray">
          <a:xfrm>
            <a:off x="0" y="2101446"/>
            <a:ext cx="6400800" cy="53633"/>
          </a:xfrm>
          <a:prstGeom prst="rect">
            <a:avLst/>
          </a:prstGeom>
          <a:solidFill>
            <a:schemeClr val="accent5"/>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F5861"/>
              </a:solidFill>
            </a:endParaRPr>
          </a:p>
        </p:txBody>
      </p:sp>
      <p:sp>
        <p:nvSpPr>
          <p:cNvPr id="36" name="Oval 35"/>
          <p:cNvSpPr/>
          <p:nvPr/>
        </p:nvSpPr>
        <p:spPr bwMode="gray">
          <a:xfrm>
            <a:off x="5169218" y="1899662"/>
            <a:ext cx="457200" cy="457200"/>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F5861"/>
              </a:solidFill>
            </a:endParaRPr>
          </a:p>
        </p:txBody>
      </p:sp>
      <p:pic>
        <p:nvPicPr>
          <p:cNvPr id="29" name="Picture 2" descr="http://abco.advisory.com/DSS/eab-icons/social_media.png">
            <a:extLst>
              <a:ext uri="{FF2B5EF4-FFF2-40B4-BE49-F238E27FC236}">
                <a16:creationId xmlns:a16="http://schemas.microsoft.com/office/drawing/2014/main" id="{64128FF7-8B8D-49DE-A342-1604E24827AC}"/>
              </a:ext>
            </a:extLst>
          </p:cNvPr>
          <p:cNvPicPr>
            <a:picLocks noChangeAspect="1" noChangeArrowheads="1"/>
          </p:cNvPicPr>
          <p:nvPr/>
        </p:nvPicPr>
        <p:blipFill>
          <a:blip r:embed="rId3">
            <a:duotone>
              <a:schemeClr val="bg2">
                <a:shade val="45000"/>
                <a:satMod val="135000"/>
              </a:schemeClr>
              <a:prstClr val="white"/>
            </a:duotone>
            <a:extLst>
              <a:ext uri="{28A0092B-C50C-407E-A947-70E740481C1C}">
                <a14:useLocalDpi xmlns:a14="http://schemas.microsoft.com/office/drawing/2010/main" val="0"/>
              </a:ext>
            </a:extLst>
          </a:blip>
          <a:srcRect/>
          <a:stretch>
            <a:fillRect/>
          </a:stretch>
        </p:blipFill>
        <p:spPr bwMode="auto">
          <a:xfrm>
            <a:off x="5237798" y="1975176"/>
            <a:ext cx="320040" cy="306172"/>
          </a:xfrm>
          <a:prstGeom prst="rect">
            <a:avLst/>
          </a:prstGeom>
          <a:noFill/>
          <a:ln>
            <a:noFill/>
          </a:ln>
          <a:extLst>
            <a:ext uri="{909E8E84-426E-40DD-AFC4-6F175D3DCCD1}">
              <a14:hiddenFill xmlns:a14="http://schemas.microsoft.com/office/drawing/2010/main">
                <a:solidFill>
                  <a:srgbClr val="FFFFFF"/>
                </a:solidFill>
              </a14:hiddenFill>
            </a:ext>
          </a:extLst>
        </p:spPr>
      </p:pic>
      <p:sp>
        <p:nvSpPr>
          <p:cNvPr id="48" name="Oval 47"/>
          <p:cNvSpPr/>
          <p:nvPr/>
        </p:nvSpPr>
        <p:spPr bwMode="gray">
          <a:xfrm>
            <a:off x="3703743" y="1899662"/>
            <a:ext cx="457200" cy="457200"/>
          </a:xfrm>
          <a:prstGeom prst="ellipse">
            <a:avLst/>
          </a:prstGeom>
          <a:solidFill>
            <a:schemeClr val="bg1"/>
          </a:solidFill>
          <a:ln w="19050">
            <a:solidFill>
              <a:schemeClr val="accent6"/>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F5861"/>
              </a:solidFill>
            </a:endParaRPr>
          </a:p>
        </p:txBody>
      </p:sp>
      <p:pic>
        <p:nvPicPr>
          <p:cNvPr id="12" name="Picture 11">
            <a:extLst>
              <a:ext uri="{FF2B5EF4-FFF2-40B4-BE49-F238E27FC236}">
                <a16:creationId xmlns:a16="http://schemas.microsoft.com/office/drawing/2014/main" id="{3164A90D-9167-41FE-A685-2F91A3D2EE18}"/>
              </a:ext>
            </a:extLst>
          </p:cNvPr>
          <p:cNvPicPr>
            <a:picLocks noChangeAspect="1"/>
          </p:cNvPicPr>
          <p:nvPr/>
        </p:nvPicPr>
        <p:blipFill>
          <a:blip r:embed="rId4"/>
          <a:stretch>
            <a:fillRect/>
          </a:stretch>
        </p:blipFill>
        <p:spPr>
          <a:xfrm>
            <a:off x="3796097" y="1991102"/>
            <a:ext cx="272492" cy="274320"/>
          </a:xfrm>
          <a:prstGeom prst="rect">
            <a:avLst/>
          </a:prstGeom>
          <a:ln>
            <a:noFill/>
          </a:ln>
        </p:spPr>
      </p:pic>
      <p:sp>
        <p:nvSpPr>
          <p:cNvPr id="41" name="Oval 40">
            <a:extLst>
              <a:ext uri="{FF2B5EF4-FFF2-40B4-BE49-F238E27FC236}">
                <a16:creationId xmlns:a16="http://schemas.microsoft.com/office/drawing/2014/main" id="{FA39B03F-2BC1-458D-9543-893ED0AB7850}"/>
              </a:ext>
            </a:extLst>
          </p:cNvPr>
          <p:cNvSpPr/>
          <p:nvPr/>
        </p:nvSpPr>
        <p:spPr bwMode="gray">
          <a:xfrm>
            <a:off x="2238269" y="1899662"/>
            <a:ext cx="457200" cy="457200"/>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F5861"/>
              </a:solidFill>
            </a:endParaRPr>
          </a:p>
        </p:txBody>
      </p:sp>
      <p:sp>
        <p:nvSpPr>
          <p:cNvPr id="38" name="Oval 37"/>
          <p:cNvSpPr/>
          <p:nvPr/>
        </p:nvSpPr>
        <p:spPr bwMode="gray">
          <a:xfrm>
            <a:off x="727075" y="1899662"/>
            <a:ext cx="457200" cy="457200"/>
          </a:xfrm>
          <a:prstGeom prst="ellipse">
            <a:avLst/>
          </a:prstGeom>
          <a:solidFill>
            <a:schemeClr val="bg1"/>
          </a:solidFill>
          <a:ln w="19050">
            <a:solidFill>
              <a:schemeClr val="bg2"/>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solidFill>
                <a:srgbClr val="4F5861"/>
              </a:solidFill>
            </a:endParaRPr>
          </a:p>
        </p:txBody>
      </p:sp>
      <p:pic>
        <p:nvPicPr>
          <p:cNvPr id="33" name="Picture 32">
            <a:extLst>
              <a:ext uri="{FF2B5EF4-FFF2-40B4-BE49-F238E27FC236}">
                <a16:creationId xmlns:a16="http://schemas.microsoft.com/office/drawing/2014/main" id="{8CA7B144-F11C-451B-A2F1-6B4E0A066BFC}"/>
              </a:ext>
            </a:extLst>
          </p:cNvPr>
          <p:cNvPicPr>
            <a:picLocks noChangeAspect="1"/>
          </p:cNvPicPr>
          <p:nvPr/>
        </p:nvPicPr>
        <p:blipFill>
          <a:blip r:embed="rId5">
            <a:duotone>
              <a:schemeClr val="bg2">
                <a:shade val="45000"/>
                <a:satMod val="135000"/>
              </a:schemeClr>
              <a:prstClr val="white"/>
            </a:duotone>
          </a:blip>
          <a:stretch>
            <a:fillRect/>
          </a:stretch>
        </p:blipFill>
        <p:spPr>
          <a:xfrm>
            <a:off x="818515" y="1999332"/>
            <a:ext cx="274320" cy="257861"/>
          </a:xfrm>
          <a:prstGeom prst="rect">
            <a:avLst/>
          </a:prstGeom>
        </p:spPr>
      </p:pic>
      <p:pic>
        <p:nvPicPr>
          <p:cNvPr id="34" name="Picture 33">
            <a:extLst>
              <a:ext uri="{FF2B5EF4-FFF2-40B4-BE49-F238E27FC236}">
                <a16:creationId xmlns:a16="http://schemas.microsoft.com/office/drawing/2014/main" id="{708CC0DF-53B7-4DDA-8412-C5AACC938A00}"/>
              </a:ext>
            </a:extLst>
          </p:cNvPr>
          <p:cNvPicPr>
            <a:picLocks noChangeAspect="1"/>
          </p:cNvPicPr>
          <p:nvPr/>
        </p:nvPicPr>
        <p:blipFill>
          <a:blip r:embed="rId6">
            <a:duotone>
              <a:schemeClr val="bg2">
                <a:shade val="45000"/>
                <a:satMod val="135000"/>
              </a:schemeClr>
              <a:prstClr val="white"/>
            </a:duotone>
          </a:blip>
          <a:stretch>
            <a:fillRect/>
          </a:stretch>
        </p:blipFill>
        <p:spPr>
          <a:xfrm>
            <a:off x="2309214" y="1991102"/>
            <a:ext cx="315311" cy="274320"/>
          </a:xfrm>
          <a:prstGeom prst="rect">
            <a:avLst/>
          </a:prstGeom>
        </p:spPr>
      </p:pic>
      <p:sp>
        <p:nvSpPr>
          <p:cNvPr id="2" name="Rectangle 1">
            <a:extLst>
              <a:ext uri="{FF2B5EF4-FFF2-40B4-BE49-F238E27FC236}">
                <a16:creationId xmlns:a16="http://schemas.microsoft.com/office/drawing/2014/main" id="{9FDD2DC6-9BB4-4A10-B11E-6B0CC7073B13}"/>
              </a:ext>
            </a:extLst>
          </p:cNvPr>
          <p:cNvSpPr/>
          <p:nvPr/>
        </p:nvSpPr>
        <p:spPr bwMode="gray">
          <a:xfrm>
            <a:off x="3191192" y="3127619"/>
            <a:ext cx="1403668" cy="296353"/>
          </a:xfrm>
          <a:prstGeom prst="rect">
            <a:avLst/>
          </a:prstGeom>
          <a:noFill/>
          <a:ln>
            <a:solidFill>
              <a:schemeClr val="tx2"/>
            </a:solid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Tree>
    <p:extLst>
      <p:ext uri="{BB962C8B-B14F-4D97-AF65-F5344CB8AC3E}">
        <p14:creationId xmlns:p14="http://schemas.microsoft.com/office/powerpoint/2010/main" val="3427287591"/>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C34D374-702C-442E-A948-B7F41FAC086F}"/>
              </a:ext>
            </a:extLst>
          </p:cNvPr>
          <p:cNvSpPr>
            <a:spLocks noGrp="1"/>
          </p:cNvSpPr>
          <p:nvPr>
            <p:ph type="title"/>
          </p:nvPr>
        </p:nvSpPr>
        <p:spPr/>
        <p:txBody>
          <a:bodyPr/>
          <a:lstStyle/>
          <a:p>
            <a:r>
              <a:rPr lang="en-US" dirty="0"/>
              <a:t>Hiring Seen as a “Mysterious Dark Art”</a:t>
            </a:r>
          </a:p>
        </p:txBody>
      </p:sp>
      <p:sp>
        <p:nvSpPr>
          <p:cNvPr id="3" name="Text Placeholder 2">
            <a:extLst>
              <a:ext uri="{FF2B5EF4-FFF2-40B4-BE49-F238E27FC236}">
                <a16:creationId xmlns:a16="http://schemas.microsoft.com/office/drawing/2014/main" id="{4C187A77-297C-4993-8B81-4DDD6DBC6F92}"/>
              </a:ext>
            </a:extLst>
          </p:cNvPr>
          <p:cNvSpPr>
            <a:spLocks noGrp="1"/>
          </p:cNvSpPr>
          <p:nvPr>
            <p:ph type="body" sz="quarter" idx="15"/>
          </p:nvPr>
        </p:nvSpPr>
        <p:spPr/>
        <p:txBody>
          <a:bodyPr/>
          <a:lstStyle/>
          <a:p>
            <a:r>
              <a:rPr lang="en-US" dirty="0"/>
              <a:t>Inadequate Hiring Methods Exist Across Industries</a:t>
            </a:r>
          </a:p>
        </p:txBody>
      </p:sp>
      <p:sp>
        <p:nvSpPr>
          <p:cNvPr id="4" name="Text Placeholder 3">
            <a:extLst>
              <a:ext uri="{FF2B5EF4-FFF2-40B4-BE49-F238E27FC236}">
                <a16:creationId xmlns:a16="http://schemas.microsoft.com/office/drawing/2014/main" id="{FFDBE245-B338-4674-9AEE-D56D52EAAB9D}"/>
              </a:ext>
            </a:extLst>
          </p:cNvPr>
          <p:cNvSpPr>
            <a:spLocks noGrp="1"/>
          </p:cNvSpPr>
          <p:nvPr>
            <p:ph type="body" sz="quarter" idx="16"/>
          </p:nvPr>
        </p:nvSpPr>
        <p:spPr/>
        <p:txBody>
          <a:bodyPr/>
          <a:lstStyle/>
          <a:p>
            <a:endParaRPr lang="en-US" dirty="0"/>
          </a:p>
        </p:txBody>
      </p:sp>
      <p:sp>
        <p:nvSpPr>
          <p:cNvPr id="5" name="Text Placeholder 4">
            <a:extLst>
              <a:ext uri="{FF2B5EF4-FFF2-40B4-BE49-F238E27FC236}">
                <a16:creationId xmlns:a16="http://schemas.microsoft.com/office/drawing/2014/main" id="{E99E2EE7-CAA6-49F0-BFF5-9FBC35850306}"/>
              </a:ext>
            </a:extLst>
          </p:cNvPr>
          <p:cNvSpPr>
            <a:spLocks noGrp="1"/>
          </p:cNvSpPr>
          <p:nvPr>
            <p:ph type="body" sz="quarter" idx="18"/>
          </p:nvPr>
        </p:nvSpPr>
        <p:spPr>
          <a:xfrm>
            <a:off x="4802198" y="4523601"/>
            <a:ext cx="1598601" cy="276999"/>
          </a:xfrm>
        </p:spPr>
        <p:txBody>
          <a:bodyPr/>
          <a:lstStyle/>
          <a:p>
            <a:r>
              <a:rPr lang="en-US" dirty="0"/>
              <a:t>Source: Smart, Geoff, and Randy Street, </a:t>
            </a:r>
            <a:r>
              <a:rPr lang="en-US" i="1" dirty="0"/>
              <a:t>Who: the A Method for Hiring, </a:t>
            </a:r>
            <a:r>
              <a:rPr lang="en-US" dirty="0"/>
              <a:t>Ballantine Books, 2008; EAB interviews and analysis. </a:t>
            </a:r>
          </a:p>
        </p:txBody>
      </p:sp>
      <p:sp>
        <p:nvSpPr>
          <p:cNvPr id="6" name="Text Placeholder 5">
            <a:extLst>
              <a:ext uri="{FF2B5EF4-FFF2-40B4-BE49-F238E27FC236}">
                <a16:creationId xmlns:a16="http://schemas.microsoft.com/office/drawing/2014/main" id="{86B17A2D-6FB6-40CB-A494-2FDF7EDF905F}"/>
              </a:ext>
            </a:extLst>
          </p:cNvPr>
          <p:cNvSpPr>
            <a:spLocks noGrp="1"/>
          </p:cNvSpPr>
          <p:nvPr>
            <p:ph type="body" sz="quarter" idx="19"/>
          </p:nvPr>
        </p:nvSpPr>
        <p:spPr/>
        <p:txBody>
          <a:bodyPr/>
          <a:lstStyle/>
          <a:p>
            <a:endParaRPr lang="en-US" dirty="0"/>
          </a:p>
        </p:txBody>
      </p:sp>
      <p:cxnSp>
        <p:nvCxnSpPr>
          <p:cNvPr id="7" name="Straight Connector 6">
            <a:extLst>
              <a:ext uri="{FF2B5EF4-FFF2-40B4-BE49-F238E27FC236}">
                <a16:creationId xmlns:a16="http://schemas.microsoft.com/office/drawing/2014/main" id="{9C692607-64FA-47D2-B313-D702D9C77A9F}"/>
              </a:ext>
            </a:extLst>
          </p:cNvPr>
          <p:cNvCxnSpPr/>
          <p:nvPr/>
        </p:nvCxnSpPr>
        <p:spPr bwMode="gray">
          <a:xfrm>
            <a:off x="404037" y="1146275"/>
            <a:ext cx="5606903" cy="0"/>
          </a:xfrm>
          <a:prstGeom prst="line">
            <a:avLst/>
          </a:prstGeom>
          <a:ln w="12700">
            <a:solidFill>
              <a:schemeClr val="accent2"/>
            </a:solidFill>
            <a:prstDash val="sysDot"/>
            <a:miter lim="800000"/>
            <a:headEnd type="none"/>
            <a:tailEnd type="none"/>
          </a:ln>
        </p:spPr>
        <p:style>
          <a:lnRef idx="1">
            <a:schemeClr val="accent1"/>
          </a:lnRef>
          <a:fillRef idx="0">
            <a:schemeClr val="accent1"/>
          </a:fillRef>
          <a:effectRef idx="0">
            <a:schemeClr val="accent1"/>
          </a:effectRef>
          <a:fontRef idx="minor">
            <a:schemeClr val="tx1"/>
          </a:fontRef>
        </p:style>
      </p:cxnSp>
      <p:sp>
        <p:nvSpPr>
          <p:cNvPr id="8" name="TextBox 7">
            <a:extLst>
              <a:ext uri="{FF2B5EF4-FFF2-40B4-BE49-F238E27FC236}">
                <a16:creationId xmlns:a16="http://schemas.microsoft.com/office/drawing/2014/main" id="{2EBA4A1D-C94F-4C4C-BD8E-53A5480B817D}"/>
              </a:ext>
            </a:extLst>
          </p:cNvPr>
          <p:cNvSpPr txBox="1"/>
          <p:nvPr/>
        </p:nvSpPr>
        <p:spPr bwMode="gray">
          <a:xfrm>
            <a:off x="2383034" y="978410"/>
            <a:ext cx="1634732" cy="323165"/>
          </a:xfrm>
          <a:prstGeom prst="rect">
            <a:avLst/>
          </a:prstGeom>
          <a:solidFill>
            <a:schemeClr val="bg1"/>
          </a:solidFill>
        </p:spPr>
        <p:txBody>
          <a:bodyPr wrap="square" lIns="0" tIns="0" rIns="0" bIns="0" rtlCol="0">
            <a:spAutoFit/>
          </a:bodyPr>
          <a:lstStyle/>
          <a:p>
            <a:pPr algn="ctr">
              <a:spcBef>
                <a:spcPts val="500"/>
              </a:spcBef>
            </a:pPr>
            <a:r>
              <a:rPr lang="en-US" sz="1050" b="1" dirty="0"/>
              <a:t>Common Approaches to Hiring</a:t>
            </a:r>
          </a:p>
        </p:txBody>
      </p:sp>
      <p:sp>
        <p:nvSpPr>
          <p:cNvPr id="9" name="TextBox 8">
            <a:extLst>
              <a:ext uri="{FF2B5EF4-FFF2-40B4-BE49-F238E27FC236}">
                <a16:creationId xmlns:a16="http://schemas.microsoft.com/office/drawing/2014/main" id="{537453D4-3A46-4A74-A5DF-D6796C9D140D}"/>
              </a:ext>
            </a:extLst>
          </p:cNvPr>
          <p:cNvSpPr txBox="1"/>
          <p:nvPr/>
        </p:nvSpPr>
        <p:spPr bwMode="gray">
          <a:xfrm>
            <a:off x="587152" y="1950006"/>
            <a:ext cx="914400" cy="123111"/>
          </a:xfrm>
          <a:prstGeom prst="rect">
            <a:avLst/>
          </a:prstGeom>
          <a:noFill/>
        </p:spPr>
        <p:txBody>
          <a:bodyPr vert="horz" wrap="square" lIns="0" tIns="0" rIns="0" bIns="0" rtlCol="0">
            <a:spAutoFit/>
          </a:bodyPr>
          <a:lstStyle/>
          <a:p>
            <a:pPr algn="ctr">
              <a:spcBef>
                <a:spcPts val="300"/>
              </a:spcBef>
            </a:pPr>
            <a:r>
              <a:rPr lang="en-US" sz="800" b="1" dirty="0"/>
              <a:t>The Art Critic</a:t>
            </a:r>
          </a:p>
        </p:txBody>
      </p:sp>
      <p:sp>
        <p:nvSpPr>
          <p:cNvPr id="12" name="TextBox 11">
            <a:extLst>
              <a:ext uri="{FF2B5EF4-FFF2-40B4-BE49-F238E27FC236}">
                <a16:creationId xmlns:a16="http://schemas.microsoft.com/office/drawing/2014/main" id="{C1301B26-AD1A-4049-AC02-6EE9391668B4}"/>
              </a:ext>
            </a:extLst>
          </p:cNvPr>
          <p:cNvSpPr txBox="1"/>
          <p:nvPr/>
        </p:nvSpPr>
        <p:spPr bwMode="gray">
          <a:xfrm>
            <a:off x="1665176" y="1950006"/>
            <a:ext cx="914400" cy="123111"/>
          </a:xfrm>
          <a:prstGeom prst="rect">
            <a:avLst/>
          </a:prstGeom>
          <a:noFill/>
        </p:spPr>
        <p:txBody>
          <a:bodyPr vert="horz" wrap="square" lIns="0" tIns="0" rIns="0" bIns="0" rtlCol="0">
            <a:spAutoFit/>
          </a:bodyPr>
          <a:lstStyle/>
          <a:p>
            <a:pPr algn="ctr">
              <a:spcBef>
                <a:spcPts val="300"/>
              </a:spcBef>
            </a:pPr>
            <a:r>
              <a:rPr lang="en-US" sz="800" b="1" dirty="0"/>
              <a:t>The Sponge</a:t>
            </a:r>
          </a:p>
        </p:txBody>
      </p:sp>
      <p:sp>
        <p:nvSpPr>
          <p:cNvPr id="15" name="TextBox 14">
            <a:extLst>
              <a:ext uri="{FF2B5EF4-FFF2-40B4-BE49-F238E27FC236}">
                <a16:creationId xmlns:a16="http://schemas.microsoft.com/office/drawing/2014/main" id="{6E57C944-0EE2-48AF-9C9D-C539ECDF29E2}"/>
              </a:ext>
            </a:extLst>
          </p:cNvPr>
          <p:cNvSpPr txBox="1"/>
          <p:nvPr/>
        </p:nvSpPr>
        <p:spPr bwMode="gray">
          <a:xfrm>
            <a:off x="4899248" y="1950006"/>
            <a:ext cx="914400" cy="123111"/>
          </a:xfrm>
          <a:prstGeom prst="rect">
            <a:avLst/>
          </a:prstGeom>
          <a:noFill/>
        </p:spPr>
        <p:txBody>
          <a:bodyPr wrap="square" lIns="0" tIns="0" rIns="0" bIns="0" rtlCol="0">
            <a:spAutoFit/>
          </a:bodyPr>
          <a:lstStyle/>
          <a:p>
            <a:pPr algn="ctr">
              <a:spcBef>
                <a:spcPts val="500"/>
              </a:spcBef>
            </a:pPr>
            <a:r>
              <a:rPr lang="en-US" sz="800" b="1" dirty="0"/>
              <a:t>The Trickster</a:t>
            </a:r>
          </a:p>
        </p:txBody>
      </p:sp>
      <p:sp>
        <p:nvSpPr>
          <p:cNvPr id="18" name="TextBox 17">
            <a:extLst>
              <a:ext uri="{FF2B5EF4-FFF2-40B4-BE49-F238E27FC236}">
                <a16:creationId xmlns:a16="http://schemas.microsoft.com/office/drawing/2014/main" id="{E7EEEF91-939B-49B7-98B9-D112D4476560}"/>
              </a:ext>
            </a:extLst>
          </p:cNvPr>
          <p:cNvSpPr txBox="1"/>
          <p:nvPr/>
        </p:nvSpPr>
        <p:spPr bwMode="gray">
          <a:xfrm>
            <a:off x="3821224" y="1950006"/>
            <a:ext cx="914400" cy="123111"/>
          </a:xfrm>
          <a:prstGeom prst="rect">
            <a:avLst/>
          </a:prstGeom>
          <a:noFill/>
        </p:spPr>
        <p:txBody>
          <a:bodyPr wrap="square" lIns="0" tIns="0" rIns="0" bIns="0" rtlCol="0">
            <a:spAutoFit/>
          </a:bodyPr>
          <a:lstStyle/>
          <a:p>
            <a:pPr algn="ctr">
              <a:spcBef>
                <a:spcPts val="500"/>
              </a:spcBef>
            </a:pPr>
            <a:r>
              <a:rPr lang="en-US" sz="800" b="1" dirty="0"/>
              <a:t>The Suitor</a:t>
            </a:r>
          </a:p>
        </p:txBody>
      </p:sp>
      <p:sp>
        <p:nvSpPr>
          <p:cNvPr id="21" name="TextBox 20">
            <a:extLst>
              <a:ext uri="{FF2B5EF4-FFF2-40B4-BE49-F238E27FC236}">
                <a16:creationId xmlns:a16="http://schemas.microsoft.com/office/drawing/2014/main" id="{B5CBF805-BEC6-4CC0-AB3D-0B9D3FAB9FAC}"/>
              </a:ext>
            </a:extLst>
          </p:cNvPr>
          <p:cNvSpPr txBox="1"/>
          <p:nvPr/>
        </p:nvSpPr>
        <p:spPr bwMode="gray">
          <a:xfrm>
            <a:off x="2743200" y="1950006"/>
            <a:ext cx="914400" cy="123111"/>
          </a:xfrm>
          <a:prstGeom prst="rect">
            <a:avLst/>
          </a:prstGeom>
          <a:noFill/>
        </p:spPr>
        <p:txBody>
          <a:bodyPr wrap="square" lIns="0" tIns="0" rIns="0" bIns="0" rtlCol="0">
            <a:spAutoFit/>
          </a:bodyPr>
          <a:lstStyle/>
          <a:p>
            <a:pPr algn="ctr">
              <a:spcBef>
                <a:spcPts val="500"/>
              </a:spcBef>
            </a:pPr>
            <a:r>
              <a:rPr lang="en-US" sz="800" b="1" dirty="0"/>
              <a:t>The Prosecutor </a:t>
            </a:r>
          </a:p>
        </p:txBody>
      </p:sp>
      <p:grpSp>
        <p:nvGrpSpPr>
          <p:cNvPr id="14" name="Group 13">
            <a:extLst>
              <a:ext uri="{FF2B5EF4-FFF2-40B4-BE49-F238E27FC236}">
                <a16:creationId xmlns:a16="http://schemas.microsoft.com/office/drawing/2014/main" id="{7ABB0B0C-F7EE-4BF0-898F-C81C82F988EE}"/>
              </a:ext>
            </a:extLst>
          </p:cNvPr>
          <p:cNvGrpSpPr/>
          <p:nvPr/>
        </p:nvGrpSpPr>
        <p:grpSpPr>
          <a:xfrm>
            <a:off x="2994660" y="1441104"/>
            <a:ext cx="411480" cy="411480"/>
            <a:chOff x="2994660" y="1755515"/>
            <a:chExt cx="411480" cy="411480"/>
          </a:xfrm>
        </p:grpSpPr>
        <p:sp>
          <p:nvSpPr>
            <p:cNvPr id="22" name="Oval 21">
              <a:extLst>
                <a:ext uri="{FF2B5EF4-FFF2-40B4-BE49-F238E27FC236}">
                  <a16:creationId xmlns:a16="http://schemas.microsoft.com/office/drawing/2014/main" id="{C21019A0-5174-4E64-92BE-334D0B2602BE}"/>
                </a:ext>
              </a:extLst>
            </p:cNvPr>
            <p:cNvSpPr/>
            <p:nvPr/>
          </p:nvSpPr>
          <p:spPr bwMode="gray">
            <a:xfrm>
              <a:off x="2994660" y="1755515"/>
              <a:ext cx="411480" cy="411480"/>
            </a:xfrm>
            <a:prstGeom prst="ellipse">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23" name="Picture 7" descr="L:\Public\Share\ABC Templates and Resources\Template Resources (EAB)\Art Icons Logos (EAB)\Icons (EAB)\Person_Exec_m.png">
              <a:extLst>
                <a:ext uri="{FF2B5EF4-FFF2-40B4-BE49-F238E27FC236}">
                  <a16:creationId xmlns:a16="http://schemas.microsoft.com/office/drawing/2014/main" id="{2B0801BE-CA7E-4264-87EF-05BE8D98B5B2}"/>
                </a:ext>
              </a:extLst>
            </p:cNvPr>
            <p:cNvPicPr>
              <a:picLocks noChangeAspect="1" noChangeArrowheads="1"/>
            </p:cNvPicPr>
            <p:nvPr/>
          </p:nvPicPr>
          <p:blipFill>
            <a:blip r:embed="rId2">
              <a:lum bright="70000" contrast="-70000"/>
              <a:extLst>
                <a:ext uri="{28A0092B-C50C-407E-A947-70E740481C1C}">
                  <a14:useLocalDpi xmlns:a14="http://schemas.microsoft.com/office/drawing/2010/main" val="0"/>
                </a:ext>
              </a:extLst>
            </a:blip>
            <a:srcRect/>
            <a:stretch>
              <a:fillRect/>
            </a:stretch>
          </p:blipFill>
          <p:spPr bwMode="gray">
            <a:xfrm>
              <a:off x="3109317" y="1846955"/>
              <a:ext cx="182166" cy="228600"/>
            </a:xfrm>
            <a:prstGeom prst="rect">
              <a:avLst/>
            </a:prstGeom>
            <a:noFill/>
            <a:extLst>
              <a:ext uri="{909E8E84-426E-40DD-AFC4-6F175D3DCCD1}">
                <a14:hiddenFill xmlns:a14="http://schemas.microsoft.com/office/drawing/2010/main">
                  <a:solidFill>
                    <a:srgbClr val="FFFFFF"/>
                  </a:solidFill>
                </a14:hiddenFill>
              </a:ext>
            </a:extLst>
          </p:spPr>
        </p:pic>
      </p:grpSp>
      <p:sp>
        <p:nvSpPr>
          <p:cNvPr id="24" name="TextBox 23">
            <a:extLst>
              <a:ext uri="{FF2B5EF4-FFF2-40B4-BE49-F238E27FC236}">
                <a16:creationId xmlns:a16="http://schemas.microsoft.com/office/drawing/2014/main" id="{2894BE4F-1C00-40E4-B049-849B3BEF67F4}"/>
              </a:ext>
            </a:extLst>
          </p:cNvPr>
          <p:cNvSpPr txBox="1"/>
          <p:nvPr/>
        </p:nvSpPr>
        <p:spPr bwMode="gray">
          <a:xfrm>
            <a:off x="587152" y="3241152"/>
            <a:ext cx="914400" cy="246221"/>
          </a:xfrm>
          <a:prstGeom prst="rect">
            <a:avLst/>
          </a:prstGeom>
          <a:noFill/>
        </p:spPr>
        <p:txBody>
          <a:bodyPr vert="horz" wrap="square" lIns="0" tIns="0" rIns="0" bIns="0" rtlCol="0">
            <a:spAutoFit/>
          </a:bodyPr>
          <a:lstStyle/>
          <a:p>
            <a:pPr algn="ctr">
              <a:spcBef>
                <a:spcPts val="300"/>
              </a:spcBef>
            </a:pPr>
            <a:r>
              <a:rPr lang="en-US" sz="800" b="1" dirty="0"/>
              <a:t>The </a:t>
            </a:r>
            <a:br>
              <a:rPr lang="en-US" sz="800" b="1" dirty="0"/>
            </a:br>
            <a:r>
              <a:rPr lang="en-US" sz="800" b="1" dirty="0"/>
              <a:t>Animal Lover</a:t>
            </a:r>
          </a:p>
        </p:txBody>
      </p:sp>
      <p:sp>
        <p:nvSpPr>
          <p:cNvPr id="27" name="TextBox 26">
            <a:extLst>
              <a:ext uri="{FF2B5EF4-FFF2-40B4-BE49-F238E27FC236}">
                <a16:creationId xmlns:a16="http://schemas.microsoft.com/office/drawing/2014/main" id="{B70C6708-83A7-4AC4-81E1-34134D9C3FD3}"/>
              </a:ext>
            </a:extLst>
          </p:cNvPr>
          <p:cNvSpPr txBox="1"/>
          <p:nvPr/>
        </p:nvSpPr>
        <p:spPr bwMode="gray">
          <a:xfrm>
            <a:off x="1665176" y="3241152"/>
            <a:ext cx="914400" cy="246221"/>
          </a:xfrm>
          <a:prstGeom prst="rect">
            <a:avLst/>
          </a:prstGeom>
          <a:noFill/>
        </p:spPr>
        <p:txBody>
          <a:bodyPr vert="horz" wrap="square" lIns="0" tIns="0" rIns="0" bIns="0" rtlCol="0">
            <a:spAutoFit/>
          </a:bodyPr>
          <a:lstStyle/>
          <a:p>
            <a:pPr algn="ctr">
              <a:spcBef>
                <a:spcPts val="300"/>
              </a:spcBef>
            </a:pPr>
            <a:r>
              <a:rPr lang="en-US" sz="800" b="1" dirty="0"/>
              <a:t>The </a:t>
            </a:r>
            <a:br>
              <a:rPr lang="en-US" sz="800" b="1" dirty="0"/>
            </a:br>
            <a:r>
              <a:rPr lang="en-US" sz="800" b="1" dirty="0"/>
              <a:t>Chatterbox </a:t>
            </a:r>
          </a:p>
        </p:txBody>
      </p:sp>
      <p:sp>
        <p:nvSpPr>
          <p:cNvPr id="30" name="TextBox 29">
            <a:extLst>
              <a:ext uri="{FF2B5EF4-FFF2-40B4-BE49-F238E27FC236}">
                <a16:creationId xmlns:a16="http://schemas.microsoft.com/office/drawing/2014/main" id="{C6B02F68-35E4-47F1-AD2C-9208F50D6690}"/>
              </a:ext>
            </a:extLst>
          </p:cNvPr>
          <p:cNvSpPr txBox="1"/>
          <p:nvPr/>
        </p:nvSpPr>
        <p:spPr bwMode="gray">
          <a:xfrm>
            <a:off x="4899248" y="3241152"/>
            <a:ext cx="914400" cy="246221"/>
          </a:xfrm>
          <a:prstGeom prst="rect">
            <a:avLst/>
          </a:prstGeom>
          <a:noFill/>
        </p:spPr>
        <p:txBody>
          <a:bodyPr wrap="square" lIns="0" tIns="0" rIns="0" bIns="0" rtlCol="0">
            <a:spAutoFit/>
          </a:bodyPr>
          <a:lstStyle/>
          <a:p>
            <a:pPr algn="ctr">
              <a:spcBef>
                <a:spcPts val="500"/>
              </a:spcBef>
            </a:pPr>
            <a:r>
              <a:rPr lang="en-US" sz="800" b="1" dirty="0"/>
              <a:t>The </a:t>
            </a:r>
            <a:br>
              <a:rPr lang="en-US" sz="800" b="1" dirty="0"/>
            </a:br>
            <a:r>
              <a:rPr lang="en-US" sz="800" b="1" dirty="0"/>
              <a:t>Fortune-Teller </a:t>
            </a:r>
          </a:p>
        </p:txBody>
      </p:sp>
      <p:sp>
        <p:nvSpPr>
          <p:cNvPr id="33" name="TextBox 32">
            <a:extLst>
              <a:ext uri="{FF2B5EF4-FFF2-40B4-BE49-F238E27FC236}">
                <a16:creationId xmlns:a16="http://schemas.microsoft.com/office/drawing/2014/main" id="{89025A68-A748-4C1F-A07F-4F6C3770AD02}"/>
              </a:ext>
            </a:extLst>
          </p:cNvPr>
          <p:cNvSpPr txBox="1"/>
          <p:nvPr/>
        </p:nvSpPr>
        <p:spPr bwMode="gray">
          <a:xfrm>
            <a:off x="3821224" y="3241152"/>
            <a:ext cx="914400" cy="246221"/>
          </a:xfrm>
          <a:prstGeom prst="rect">
            <a:avLst/>
          </a:prstGeom>
          <a:noFill/>
        </p:spPr>
        <p:txBody>
          <a:bodyPr wrap="square" lIns="0" tIns="0" rIns="0" bIns="0" rtlCol="0">
            <a:spAutoFit/>
          </a:bodyPr>
          <a:lstStyle/>
          <a:p>
            <a:pPr algn="ctr">
              <a:spcBef>
                <a:spcPts val="500"/>
              </a:spcBef>
            </a:pPr>
            <a:r>
              <a:rPr lang="en-US" sz="800" b="1" dirty="0"/>
              <a:t>The </a:t>
            </a:r>
            <a:br>
              <a:rPr lang="en-US" sz="800" b="1" dirty="0"/>
            </a:br>
            <a:r>
              <a:rPr lang="en-US" sz="800" b="1" dirty="0"/>
              <a:t>Aptitude Tester</a:t>
            </a:r>
          </a:p>
        </p:txBody>
      </p:sp>
      <p:sp>
        <p:nvSpPr>
          <p:cNvPr id="36" name="TextBox 35">
            <a:extLst>
              <a:ext uri="{FF2B5EF4-FFF2-40B4-BE49-F238E27FC236}">
                <a16:creationId xmlns:a16="http://schemas.microsoft.com/office/drawing/2014/main" id="{4532D63C-ECD2-4EEF-9077-F2BF9541C175}"/>
              </a:ext>
            </a:extLst>
          </p:cNvPr>
          <p:cNvSpPr txBox="1"/>
          <p:nvPr/>
        </p:nvSpPr>
        <p:spPr bwMode="gray">
          <a:xfrm>
            <a:off x="2651760" y="3241152"/>
            <a:ext cx="1097280" cy="369332"/>
          </a:xfrm>
          <a:prstGeom prst="rect">
            <a:avLst/>
          </a:prstGeom>
          <a:noFill/>
        </p:spPr>
        <p:txBody>
          <a:bodyPr wrap="square" lIns="0" tIns="0" rIns="0" bIns="0" rtlCol="0">
            <a:spAutoFit/>
          </a:bodyPr>
          <a:lstStyle/>
          <a:p>
            <a:pPr algn="ctr">
              <a:spcBef>
                <a:spcPts val="500"/>
              </a:spcBef>
            </a:pPr>
            <a:r>
              <a:rPr lang="en-US" sz="800" b="1" dirty="0"/>
              <a:t>The </a:t>
            </a:r>
            <a:br>
              <a:rPr lang="en-US" sz="800" b="1" dirty="0"/>
            </a:br>
            <a:r>
              <a:rPr lang="en-US" sz="800" b="1" dirty="0"/>
              <a:t>Psychological &amp; Personality Tester</a:t>
            </a:r>
          </a:p>
        </p:txBody>
      </p:sp>
      <p:grpSp>
        <p:nvGrpSpPr>
          <p:cNvPr id="11" name="Group 10">
            <a:extLst>
              <a:ext uri="{FF2B5EF4-FFF2-40B4-BE49-F238E27FC236}">
                <a16:creationId xmlns:a16="http://schemas.microsoft.com/office/drawing/2014/main" id="{C994C60F-3934-4366-AB89-50DE4B768D11}"/>
              </a:ext>
            </a:extLst>
          </p:cNvPr>
          <p:cNvGrpSpPr/>
          <p:nvPr/>
        </p:nvGrpSpPr>
        <p:grpSpPr>
          <a:xfrm>
            <a:off x="838612" y="1441104"/>
            <a:ext cx="411480" cy="411480"/>
            <a:chOff x="884334" y="1755515"/>
            <a:chExt cx="411480" cy="411480"/>
          </a:xfrm>
        </p:grpSpPr>
        <p:sp>
          <p:nvSpPr>
            <p:cNvPr id="10" name="Oval 9">
              <a:extLst>
                <a:ext uri="{FF2B5EF4-FFF2-40B4-BE49-F238E27FC236}">
                  <a16:creationId xmlns:a16="http://schemas.microsoft.com/office/drawing/2014/main" id="{BEA2C0DD-0FF7-489E-BC47-9C92464E4F0E}"/>
                </a:ext>
              </a:extLst>
            </p:cNvPr>
            <p:cNvSpPr/>
            <p:nvPr/>
          </p:nvSpPr>
          <p:spPr bwMode="gray">
            <a:xfrm>
              <a:off x="884334" y="1755515"/>
              <a:ext cx="411480" cy="411480"/>
            </a:xfrm>
            <a:prstGeom prst="ellipse">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40" name="Picture 39">
              <a:extLst>
                <a:ext uri="{FF2B5EF4-FFF2-40B4-BE49-F238E27FC236}">
                  <a16:creationId xmlns:a16="http://schemas.microsoft.com/office/drawing/2014/main" id="{2BA55BED-130C-4827-AC3D-3019DF023016}"/>
                </a:ext>
              </a:extLst>
            </p:cNvPr>
            <p:cNvPicPr>
              <a:picLocks noChangeAspect="1"/>
            </p:cNvPicPr>
            <p:nvPr/>
          </p:nvPicPr>
          <p:blipFill>
            <a:blip r:embed="rId3">
              <a:lum bright="70000" contrast="-70000"/>
            </a:blip>
            <a:stretch>
              <a:fillRect/>
            </a:stretch>
          </p:blipFill>
          <p:spPr>
            <a:xfrm>
              <a:off x="975774" y="1847335"/>
              <a:ext cx="228600" cy="227841"/>
            </a:xfrm>
            <a:prstGeom prst="rect">
              <a:avLst/>
            </a:prstGeom>
          </p:spPr>
        </p:pic>
      </p:grpSp>
      <p:grpSp>
        <p:nvGrpSpPr>
          <p:cNvPr id="26" name="Group 25">
            <a:extLst>
              <a:ext uri="{FF2B5EF4-FFF2-40B4-BE49-F238E27FC236}">
                <a16:creationId xmlns:a16="http://schemas.microsoft.com/office/drawing/2014/main" id="{04737370-0BEC-4717-869F-96290BD16E60}"/>
              </a:ext>
            </a:extLst>
          </p:cNvPr>
          <p:cNvGrpSpPr/>
          <p:nvPr/>
        </p:nvGrpSpPr>
        <p:grpSpPr>
          <a:xfrm>
            <a:off x="838612" y="2732250"/>
            <a:ext cx="411480" cy="411480"/>
            <a:chOff x="884334" y="2766726"/>
            <a:chExt cx="411480" cy="411480"/>
          </a:xfrm>
        </p:grpSpPr>
        <p:sp>
          <p:nvSpPr>
            <p:cNvPr id="25" name="Oval 24">
              <a:extLst>
                <a:ext uri="{FF2B5EF4-FFF2-40B4-BE49-F238E27FC236}">
                  <a16:creationId xmlns:a16="http://schemas.microsoft.com/office/drawing/2014/main" id="{D435D3F6-C402-4DE7-BD8D-409C0AC5251B}"/>
                </a:ext>
              </a:extLst>
            </p:cNvPr>
            <p:cNvSpPr/>
            <p:nvPr/>
          </p:nvSpPr>
          <p:spPr bwMode="gray">
            <a:xfrm>
              <a:off x="884334" y="2766726"/>
              <a:ext cx="411480" cy="411480"/>
            </a:xfrm>
            <a:prstGeom prst="ellipse">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44" name="Picture 43">
              <a:extLst>
                <a:ext uri="{FF2B5EF4-FFF2-40B4-BE49-F238E27FC236}">
                  <a16:creationId xmlns:a16="http://schemas.microsoft.com/office/drawing/2014/main" id="{85A78F9D-FC9C-469C-9336-4D5381F665D7}"/>
                </a:ext>
              </a:extLst>
            </p:cNvPr>
            <p:cNvPicPr>
              <a:picLocks noChangeAspect="1"/>
            </p:cNvPicPr>
            <p:nvPr/>
          </p:nvPicPr>
          <p:blipFill>
            <a:blip r:embed="rId4">
              <a:lum bright="70000" contrast="-70000"/>
            </a:blip>
            <a:stretch>
              <a:fillRect/>
            </a:stretch>
          </p:blipFill>
          <p:spPr>
            <a:xfrm>
              <a:off x="952914" y="2867767"/>
              <a:ext cx="274320" cy="209398"/>
            </a:xfrm>
            <a:prstGeom prst="rect">
              <a:avLst/>
            </a:prstGeom>
          </p:spPr>
        </p:pic>
      </p:grpSp>
      <p:grpSp>
        <p:nvGrpSpPr>
          <p:cNvPr id="29" name="Group 28">
            <a:extLst>
              <a:ext uri="{FF2B5EF4-FFF2-40B4-BE49-F238E27FC236}">
                <a16:creationId xmlns:a16="http://schemas.microsoft.com/office/drawing/2014/main" id="{0E6FF4FF-141F-47A2-9B5D-C6F203DFC995}"/>
              </a:ext>
            </a:extLst>
          </p:cNvPr>
          <p:cNvGrpSpPr/>
          <p:nvPr/>
        </p:nvGrpSpPr>
        <p:grpSpPr>
          <a:xfrm>
            <a:off x="1916636" y="2732250"/>
            <a:ext cx="411480" cy="411480"/>
            <a:chOff x="1941990" y="2766726"/>
            <a:chExt cx="411480" cy="411480"/>
          </a:xfrm>
        </p:grpSpPr>
        <p:sp>
          <p:nvSpPr>
            <p:cNvPr id="28" name="Oval 27">
              <a:extLst>
                <a:ext uri="{FF2B5EF4-FFF2-40B4-BE49-F238E27FC236}">
                  <a16:creationId xmlns:a16="http://schemas.microsoft.com/office/drawing/2014/main" id="{00674315-837C-4977-B308-A7967047926C}"/>
                </a:ext>
              </a:extLst>
            </p:cNvPr>
            <p:cNvSpPr/>
            <p:nvPr/>
          </p:nvSpPr>
          <p:spPr bwMode="gray">
            <a:xfrm>
              <a:off x="1941990" y="2766726"/>
              <a:ext cx="411480" cy="411480"/>
            </a:xfrm>
            <a:prstGeom prst="ellipse">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46" name="Picture 45">
              <a:extLst>
                <a:ext uri="{FF2B5EF4-FFF2-40B4-BE49-F238E27FC236}">
                  <a16:creationId xmlns:a16="http://schemas.microsoft.com/office/drawing/2014/main" id="{1F1101F5-1F12-4C86-96A8-84FB43A2EE90}"/>
                </a:ext>
              </a:extLst>
            </p:cNvPr>
            <p:cNvPicPr>
              <a:picLocks noChangeAspect="1"/>
            </p:cNvPicPr>
            <p:nvPr/>
          </p:nvPicPr>
          <p:blipFill>
            <a:blip r:embed="rId5">
              <a:lum bright="70000" contrast="-70000"/>
            </a:blip>
            <a:stretch>
              <a:fillRect/>
            </a:stretch>
          </p:blipFill>
          <p:spPr>
            <a:xfrm>
              <a:off x="2010570" y="2855423"/>
              <a:ext cx="274320" cy="234086"/>
            </a:xfrm>
            <a:prstGeom prst="rect">
              <a:avLst/>
            </a:prstGeom>
          </p:spPr>
        </p:pic>
      </p:grpSp>
      <p:grpSp>
        <p:nvGrpSpPr>
          <p:cNvPr id="38" name="Group 37">
            <a:extLst>
              <a:ext uri="{FF2B5EF4-FFF2-40B4-BE49-F238E27FC236}">
                <a16:creationId xmlns:a16="http://schemas.microsoft.com/office/drawing/2014/main" id="{2D56F849-4276-45B1-AABD-D73890591BBC}"/>
              </a:ext>
            </a:extLst>
          </p:cNvPr>
          <p:cNvGrpSpPr/>
          <p:nvPr/>
        </p:nvGrpSpPr>
        <p:grpSpPr>
          <a:xfrm>
            <a:off x="5150708" y="2732250"/>
            <a:ext cx="411480" cy="411480"/>
            <a:chOff x="5104988" y="2766726"/>
            <a:chExt cx="411480" cy="411480"/>
          </a:xfrm>
        </p:grpSpPr>
        <p:sp>
          <p:nvSpPr>
            <p:cNvPr id="31" name="Oval 30">
              <a:extLst>
                <a:ext uri="{FF2B5EF4-FFF2-40B4-BE49-F238E27FC236}">
                  <a16:creationId xmlns:a16="http://schemas.microsoft.com/office/drawing/2014/main" id="{582A0263-0DFC-407A-BC22-70CCAF518BFE}"/>
                </a:ext>
              </a:extLst>
            </p:cNvPr>
            <p:cNvSpPr/>
            <p:nvPr/>
          </p:nvSpPr>
          <p:spPr bwMode="gray">
            <a:xfrm>
              <a:off x="5104988" y="2766726"/>
              <a:ext cx="411480" cy="411480"/>
            </a:xfrm>
            <a:prstGeom prst="ellipse">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48" name="Picture 47">
              <a:extLst>
                <a:ext uri="{FF2B5EF4-FFF2-40B4-BE49-F238E27FC236}">
                  <a16:creationId xmlns:a16="http://schemas.microsoft.com/office/drawing/2014/main" id="{6AC2F014-060A-4DD4-9420-35639CC946F8}"/>
                </a:ext>
              </a:extLst>
            </p:cNvPr>
            <p:cNvPicPr>
              <a:picLocks noChangeAspect="1"/>
            </p:cNvPicPr>
            <p:nvPr/>
          </p:nvPicPr>
          <p:blipFill>
            <a:blip r:embed="rId6">
              <a:lum bright="70000" contrast="-70000"/>
            </a:blip>
            <a:stretch>
              <a:fillRect/>
            </a:stretch>
          </p:blipFill>
          <p:spPr>
            <a:xfrm>
              <a:off x="5203286" y="2835306"/>
              <a:ext cx="214884" cy="274320"/>
            </a:xfrm>
            <a:prstGeom prst="rect">
              <a:avLst/>
            </a:prstGeom>
          </p:spPr>
        </p:pic>
      </p:grpSp>
      <p:grpSp>
        <p:nvGrpSpPr>
          <p:cNvPr id="35" name="Group 34">
            <a:extLst>
              <a:ext uri="{FF2B5EF4-FFF2-40B4-BE49-F238E27FC236}">
                <a16:creationId xmlns:a16="http://schemas.microsoft.com/office/drawing/2014/main" id="{31E5B80E-4855-40F4-87E4-19F38EBDD9B6}"/>
              </a:ext>
            </a:extLst>
          </p:cNvPr>
          <p:cNvGrpSpPr/>
          <p:nvPr/>
        </p:nvGrpSpPr>
        <p:grpSpPr>
          <a:xfrm>
            <a:off x="4072684" y="2732250"/>
            <a:ext cx="411480" cy="411480"/>
            <a:chOff x="4052318" y="2766726"/>
            <a:chExt cx="411480" cy="411480"/>
          </a:xfrm>
        </p:grpSpPr>
        <p:sp>
          <p:nvSpPr>
            <p:cNvPr id="34" name="Oval 33">
              <a:extLst>
                <a:ext uri="{FF2B5EF4-FFF2-40B4-BE49-F238E27FC236}">
                  <a16:creationId xmlns:a16="http://schemas.microsoft.com/office/drawing/2014/main" id="{C3FB33E3-4F36-46EB-A3B8-1E8EA5C0ED9D}"/>
                </a:ext>
              </a:extLst>
            </p:cNvPr>
            <p:cNvSpPr/>
            <p:nvPr/>
          </p:nvSpPr>
          <p:spPr bwMode="gray">
            <a:xfrm>
              <a:off x="4052318" y="2766726"/>
              <a:ext cx="411480" cy="411480"/>
            </a:xfrm>
            <a:prstGeom prst="ellipse">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50" name="Picture 49">
              <a:extLst>
                <a:ext uri="{FF2B5EF4-FFF2-40B4-BE49-F238E27FC236}">
                  <a16:creationId xmlns:a16="http://schemas.microsoft.com/office/drawing/2014/main" id="{C3D796B9-3B34-4148-AB9A-66E4C71DF481}"/>
                </a:ext>
              </a:extLst>
            </p:cNvPr>
            <p:cNvPicPr>
              <a:picLocks noChangeAspect="1"/>
            </p:cNvPicPr>
            <p:nvPr/>
          </p:nvPicPr>
          <p:blipFill>
            <a:blip r:embed="rId7">
              <a:lum bright="70000" contrast="-70000"/>
            </a:blip>
            <a:stretch>
              <a:fillRect/>
            </a:stretch>
          </p:blipFill>
          <p:spPr>
            <a:xfrm>
              <a:off x="4142844" y="2835306"/>
              <a:ext cx="230429" cy="274320"/>
            </a:xfrm>
            <a:prstGeom prst="rect">
              <a:avLst/>
            </a:prstGeom>
          </p:spPr>
        </p:pic>
      </p:grpSp>
      <p:grpSp>
        <p:nvGrpSpPr>
          <p:cNvPr id="20" name="Group 19">
            <a:extLst>
              <a:ext uri="{FF2B5EF4-FFF2-40B4-BE49-F238E27FC236}">
                <a16:creationId xmlns:a16="http://schemas.microsoft.com/office/drawing/2014/main" id="{60AEA54F-9731-4664-8F09-5C2D36B44DE6}"/>
              </a:ext>
            </a:extLst>
          </p:cNvPr>
          <p:cNvGrpSpPr/>
          <p:nvPr/>
        </p:nvGrpSpPr>
        <p:grpSpPr>
          <a:xfrm>
            <a:off x="5150708" y="1441104"/>
            <a:ext cx="411480" cy="411480"/>
            <a:chOff x="5104988" y="1755515"/>
            <a:chExt cx="411480" cy="411480"/>
          </a:xfrm>
        </p:grpSpPr>
        <p:sp>
          <p:nvSpPr>
            <p:cNvPr id="16" name="Oval 15">
              <a:extLst>
                <a:ext uri="{FF2B5EF4-FFF2-40B4-BE49-F238E27FC236}">
                  <a16:creationId xmlns:a16="http://schemas.microsoft.com/office/drawing/2014/main" id="{BBCBFE7D-E13C-4095-AD8D-4E18617F521E}"/>
                </a:ext>
              </a:extLst>
            </p:cNvPr>
            <p:cNvSpPr/>
            <p:nvPr/>
          </p:nvSpPr>
          <p:spPr bwMode="gray">
            <a:xfrm>
              <a:off x="5104988" y="1755515"/>
              <a:ext cx="411480" cy="411480"/>
            </a:xfrm>
            <a:prstGeom prst="ellipse">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54" name="Picture 53">
              <a:extLst>
                <a:ext uri="{FF2B5EF4-FFF2-40B4-BE49-F238E27FC236}">
                  <a16:creationId xmlns:a16="http://schemas.microsoft.com/office/drawing/2014/main" id="{773D2049-3254-4226-B419-0AFD2C57CC51}"/>
                </a:ext>
              </a:extLst>
            </p:cNvPr>
            <p:cNvPicPr>
              <a:picLocks noChangeAspect="1"/>
            </p:cNvPicPr>
            <p:nvPr/>
          </p:nvPicPr>
          <p:blipFill>
            <a:blip r:embed="rId8">
              <a:lum bright="70000" contrast="-70000"/>
            </a:blip>
            <a:stretch>
              <a:fillRect/>
            </a:stretch>
          </p:blipFill>
          <p:spPr>
            <a:xfrm>
              <a:off x="5173568" y="1861129"/>
              <a:ext cx="274320" cy="200253"/>
            </a:xfrm>
            <a:prstGeom prst="rect">
              <a:avLst/>
            </a:prstGeom>
          </p:spPr>
        </p:pic>
      </p:grpSp>
      <p:grpSp>
        <p:nvGrpSpPr>
          <p:cNvPr id="32" name="Group 31">
            <a:extLst>
              <a:ext uri="{FF2B5EF4-FFF2-40B4-BE49-F238E27FC236}">
                <a16:creationId xmlns:a16="http://schemas.microsoft.com/office/drawing/2014/main" id="{1EDA9346-85EC-4374-AC9B-866C36C9C137}"/>
              </a:ext>
            </a:extLst>
          </p:cNvPr>
          <p:cNvGrpSpPr/>
          <p:nvPr/>
        </p:nvGrpSpPr>
        <p:grpSpPr>
          <a:xfrm>
            <a:off x="2994660" y="2732250"/>
            <a:ext cx="411480" cy="411480"/>
            <a:chOff x="2994660" y="2766726"/>
            <a:chExt cx="411480" cy="411480"/>
          </a:xfrm>
        </p:grpSpPr>
        <p:sp>
          <p:nvSpPr>
            <p:cNvPr id="37" name="Oval 36">
              <a:extLst>
                <a:ext uri="{FF2B5EF4-FFF2-40B4-BE49-F238E27FC236}">
                  <a16:creationId xmlns:a16="http://schemas.microsoft.com/office/drawing/2014/main" id="{FCEB1AE4-4730-41C4-9DE1-4190CA0B1D43}"/>
                </a:ext>
              </a:extLst>
            </p:cNvPr>
            <p:cNvSpPr/>
            <p:nvPr/>
          </p:nvSpPr>
          <p:spPr bwMode="gray">
            <a:xfrm>
              <a:off x="2994660" y="2766726"/>
              <a:ext cx="411480" cy="411480"/>
            </a:xfrm>
            <a:prstGeom prst="ellipse">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58" name="Picture 57">
              <a:extLst>
                <a:ext uri="{FF2B5EF4-FFF2-40B4-BE49-F238E27FC236}">
                  <a16:creationId xmlns:a16="http://schemas.microsoft.com/office/drawing/2014/main" id="{982833AD-926B-4EFA-8007-1B506B153CDE}"/>
                </a:ext>
              </a:extLst>
            </p:cNvPr>
            <p:cNvPicPr>
              <a:picLocks noChangeAspect="1"/>
            </p:cNvPicPr>
            <p:nvPr/>
          </p:nvPicPr>
          <p:blipFill>
            <a:blip r:embed="rId9">
              <a:lum bright="70000" contrast="-70000"/>
            </a:blip>
            <a:stretch>
              <a:fillRect/>
            </a:stretch>
          </p:blipFill>
          <p:spPr>
            <a:xfrm>
              <a:off x="3063240" y="2867768"/>
              <a:ext cx="274320" cy="209397"/>
            </a:xfrm>
            <a:prstGeom prst="rect">
              <a:avLst/>
            </a:prstGeom>
          </p:spPr>
        </p:pic>
      </p:grpSp>
      <p:sp>
        <p:nvSpPr>
          <p:cNvPr id="47" name="TextBox 46">
            <a:extLst>
              <a:ext uri="{FF2B5EF4-FFF2-40B4-BE49-F238E27FC236}">
                <a16:creationId xmlns:a16="http://schemas.microsoft.com/office/drawing/2014/main" id="{3DA78AAB-5299-41FF-8999-A9EAF4A2753B}"/>
              </a:ext>
            </a:extLst>
          </p:cNvPr>
          <p:cNvSpPr txBox="1"/>
          <p:nvPr/>
        </p:nvSpPr>
        <p:spPr bwMode="gray">
          <a:xfrm>
            <a:off x="587152" y="2160116"/>
            <a:ext cx="914400" cy="246221"/>
          </a:xfrm>
          <a:prstGeom prst="rect">
            <a:avLst/>
          </a:prstGeom>
          <a:noFill/>
        </p:spPr>
        <p:txBody>
          <a:bodyPr vert="horz" wrap="square" lIns="0" tIns="0" rIns="0" bIns="0" rtlCol="0">
            <a:spAutoFit/>
          </a:bodyPr>
          <a:lstStyle/>
          <a:p>
            <a:pPr algn="ctr">
              <a:spcBef>
                <a:spcPts val="300"/>
              </a:spcBef>
            </a:pPr>
            <a:r>
              <a:rPr lang="en-US" sz="800" i="1" dirty="0"/>
              <a:t>Relies heavily on gut instinct</a:t>
            </a:r>
          </a:p>
        </p:txBody>
      </p:sp>
      <p:sp>
        <p:nvSpPr>
          <p:cNvPr id="49" name="TextBox 48">
            <a:extLst>
              <a:ext uri="{FF2B5EF4-FFF2-40B4-BE49-F238E27FC236}">
                <a16:creationId xmlns:a16="http://schemas.microsoft.com/office/drawing/2014/main" id="{7E51ACCE-DDD7-4331-9785-F9ABFE7D82DA}"/>
              </a:ext>
            </a:extLst>
          </p:cNvPr>
          <p:cNvSpPr txBox="1"/>
          <p:nvPr/>
        </p:nvSpPr>
        <p:spPr bwMode="gray">
          <a:xfrm>
            <a:off x="1665176" y="2160116"/>
            <a:ext cx="914400" cy="369332"/>
          </a:xfrm>
          <a:prstGeom prst="rect">
            <a:avLst/>
          </a:prstGeom>
          <a:noFill/>
        </p:spPr>
        <p:txBody>
          <a:bodyPr vert="horz" wrap="square" lIns="0" tIns="0" rIns="0" bIns="0" rtlCol="0">
            <a:spAutoFit/>
          </a:bodyPr>
          <a:lstStyle/>
          <a:p>
            <a:pPr algn="ctr">
              <a:spcBef>
                <a:spcPts val="300"/>
              </a:spcBef>
            </a:pPr>
            <a:r>
              <a:rPr lang="en-US" sz="800" i="1" dirty="0"/>
              <a:t>Involves too many people in interviewing</a:t>
            </a:r>
          </a:p>
        </p:txBody>
      </p:sp>
      <p:sp>
        <p:nvSpPr>
          <p:cNvPr id="51" name="TextBox 50">
            <a:extLst>
              <a:ext uri="{FF2B5EF4-FFF2-40B4-BE49-F238E27FC236}">
                <a16:creationId xmlns:a16="http://schemas.microsoft.com/office/drawing/2014/main" id="{08217C6E-217A-4D4B-A301-4B59D5FE6C3C}"/>
              </a:ext>
            </a:extLst>
          </p:cNvPr>
          <p:cNvSpPr txBox="1"/>
          <p:nvPr/>
        </p:nvSpPr>
        <p:spPr bwMode="gray">
          <a:xfrm>
            <a:off x="2743200" y="2160116"/>
            <a:ext cx="914400" cy="492443"/>
          </a:xfrm>
          <a:prstGeom prst="rect">
            <a:avLst/>
          </a:prstGeom>
          <a:noFill/>
        </p:spPr>
        <p:txBody>
          <a:bodyPr vert="horz" wrap="square" lIns="0" tIns="0" rIns="0" bIns="0" rtlCol="0">
            <a:spAutoFit/>
          </a:bodyPr>
          <a:lstStyle/>
          <a:p>
            <a:pPr algn="ctr">
              <a:spcBef>
                <a:spcPts val="300"/>
              </a:spcBef>
            </a:pPr>
            <a:r>
              <a:rPr lang="en-US" sz="800" i="1" dirty="0"/>
              <a:t>Questions aggressively, tries to stump, trip up </a:t>
            </a:r>
          </a:p>
        </p:txBody>
      </p:sp>
      <p:sp>
        <p:nvSpPr>
          <p:cNvPr id="52" name="TextBox 51">
            <a:extLst>
              <a:ext uri="{FF2B5EF4-FFF2-40B4-BE49-F238E27FC236}">
                <a16:creationId xmlns:a16="http://schemas.microsoft.com/office/drawing/2014/main" id="{BD0ACFF3-6614-4231-921E-541148066763}"/>
              </a:ext>
            </a:extLst>
          </p:cNvPr>
          <p:cNvSpPr txBox="1"/>
          <p:nvPr/>
        </p:nvSpPr>
        <p:spPr bwMode="gray">
          <a:xfrm>
            <a:off x="3821224" y="2160116"/>
            <a:ext cx="914400" cy="369332"/>
          </a:xfrm>
          <a:prstGeom prst="rect">
            <a:avLst/>
          </a:prstGeom>
          <a:noFill/>
        </p:spPr>
        <p:txBody>
          <a:bodyPr vert="horz" wrap="square" lIns="0" tIns="0" rIns="0" bIns="0" rtlCol="0">
            <a:spAutoFit/>
          </a:bodyPr>
          <a:lstStyle/>
          <a:p>
            <a:pPr algn="ctr">
              <a:spcBef>
                <a:spcPts val="300"/>
              </a:spcBef>
            </a:pPr>
            <a:r>
              <a:rPr lang="en-US" sz="800" i="1" dirty="0"/>
              <a:t>Focuses on selling candidate on the job</a:t>
            </a:r>
          </a:p>
        </p:txBody>
      </p:sp>
      <p:sp>
        <p:nvSpPr>
          <p:cNvPr id="53" name="TextBox 52">
            <a:extLst>
              <a:ext uri="{FF2B5EF4-FFF2-40B4-BE49-F238E27FC236}">
                <a16:creationId xmlns:a16="http://schemas.microsoft.com/office/drawing/2014/main" id="{62934D1A-AF2B-480B-99B0-4E288F2D3CBD}"/>
              </a:ext>
            </a:extLst>
          </p:cNvPr>
          <p:cNvSpPr txBox="1"/>
          <p:nvPr/>
        </p:nvSpPr>
        <p:spPr bwMode="gray">
          <a:xfrm>
            <a:off x="4899248" y="2160116"/>
            <a:ext cx="914400" cy="369332"/>
          </a:xfrm>
          <a:prstGeom prst="rect">
            <a:avLst/>
          </a:prstGeom>
          <a:noFill/>
        </p:spPr>
        <p:txBody>
          <a:bodyPr vert="horz" wrap="square" lIns="0" tIns="0" rIns="0" bIns="0" rtlCol="0">
            <a:spAutoFit/>
          </a:bodyPr>
          <a:lstStyle/>
          <a:p>
            <a:pPr algn="ctr">
              <a:spcBef>
                <a:spcPts val="300"/>
              </a:spcBef>
            </a:pPr>
            <a:r>
              <a:rPr lang="en-US" sz="800" i="1" dirty="0"/>
              <a:t>Incorporates “tests” for certain  behaviors</a:t>
            </a:r>
          </a:p>
        </p:txBody>
      </p:sp>
      <p:sp>
        <p:nvSpPr>
          <p:cNvPr id="55" name="TextBox 54">
            <a:extLst>
              <a:ext uri="{FF2B5EF4-FFF2-40B4-BE49-F238E27FC236}">
                <a16:creationId xmlns:a16="http://schemas.microsoft.com/office/drawing/2014/main" id="{C69DA4E3-BBF4-4186-B10A-4EFB9C5AABEF}"/>
              </a:ext>
            </a:extLst>
          </p:cNvPr>
          <p:cNvSpPr txBox="1"/>
          <p:nvPr/>
        </p:nvSpPr>
        <p:spPr bwMode="gray">
          <a:xfrm>
            <a:off x="587152" y="3659167"/>
            <a:ext cx="914400" cy="369332"/>
          </a:xfrm>
          <a:prstGeom prst="rect">
            <a:avLst/>
          </a:prstGeom>
          <a:noFill/>
        </p:spPr>
        <p:txBody>
          <a:bodyPr vert="horz" wrap="square" lIns="0" tIns="0" rIns="0" bIns="0" rtlCol="0">
            <a:spAutoFit/>
          </a:bodyPr>
          <a:lstStyle/>
          <a:p>
            <a:pPr algn="ctr">
              <a:spcBef>
                <a:spcPts val="300"/>
              </a:spcBef>
            </a:pPr>
            <a:r>
              <a:rPr lang="en-US" sz="800" i="1" dirty="0"/>
              <a:t>Uses personal  favorite questions</a:t>
            </a:r>
          </a:p>
        </p:txBody>
      </p:sp>
      <p:sp>
        <p:nvSpPr>
          <p:cNvPr id="59" name="TextBox 58">
            <a:extLst>
              <a:ext uri="{FF2B5EF4-FFF2-40B4-BE49-F238E27FC236}">
                <a16:creationId xmlns:a16="http://schemas.microsoft.com/office/drawing/2014/main" id="{E89BC3E8-9669-4472-8288-08F4A4F82D5C}"/>
              </a:ext>
            </a:extLst>
          </p:cNvPr>
          <p:cNvSpPr txBox="1"/>
          <p:nvPr/>
        </p:nvSpPr>
        <p:spPr bwMode="gray">
          <a:xfrm>
            <a:off x="2743200" y="3659167"/>
            <a:ext cx="914400" cy="369332"/>
          </a:xfrm>
          <a:prstGeom prst="rect">
            <a:avLst/>
          </a:prstGeom>
          <a:noFill/>
        </p:spPr>
        <p:txBody>
          <a:bodyPr vert="horz" wrap="square" lIns="0" tIns="0" rIns="0" bIns="0" rtlCol="0">
            <a:spAutoFit/>
          </a:bodyPr>
          <a:lstStyle/>
          <a:p>
            <a:pPr algn="ctr">
              <a:spcBef>
                <a:spcPts val="300"/>
              </a:spcBef>
            </a:pPr>
            <a:r>
              <a:rPr lang="en-US" sz="800" i="1" dirty="0"/>
              <a:t>Focuses on results of personality tests</a:t>
            </a:r>
          </a:p>
        </p:txBody>
      </p:sp>
      <p:sp>
        <p:nvSpPr>
          <p:cNvPr id="60" name="TextBox 59">
            <a:extLst>
              <a:ext uri="{FF2B5EF4-FFF2-40B4-BE49-F238E27FC236}">
                <a16:creationId xmlns:a16="http://schemas.microsoft.com/office/drawing/2014/main" id="{DECD7160-001E-493F-A232-A5FE5EAC2865}"/>
              </a:ext>
            </a:extLst>
          </p:cNvPr>
          <p:cNvSpPr txBox="1"/>
          <p:nvPr/>
        </p:nvSpPr>
        <p:spPr bwMode="gray">
          <a:xfrm>
            <a:off x="3821224" y="3659167"/>
            <a:ext cx="914400" cy="369332"/>
          </a:xfrm>
          <a:prstGeom prst="rect">
            <a:avLst/>
          </a:prstGeom>
          <a:noFill/>
        </p:spPr>
        <p:txBody>
          <a:bodyPr vert="horz" wrap="square" lIns="0" tIns="0" rIns="0" bIns="0" rtlCol="0">
            <a:spAutoFit/>
          </a:bodyPr>
          <a:lstStyle/>
          <a:p>
            <a:pPr algn="ctr">
              <a:spcBef>
                <a:spcPts val="300"/>
              </a:spcBef>
            </a:pPr>
            <a:r>
              <a:rPr lang="en-US" sz="800" i="1" dirty="0"/>
              <a:t>Prioritizes aptitude over all other traits</a:t>
            </a:r>
          </a:p>
        </p:txBody>
      </p:sp>
      <p:sp>
        <p:nvSpPr>
          <p:cNvPr id="61" name="TextBox 60">
            <a:extLst>
              <a:ext uri="{FF2B5EF4-FFF2-40B4-BE49-F238E27FC236}">
                <a16:creationId xmlns:a16="http://schemas.microsoft.com/office/drawing/2014/main" id="{E76217C4-B46D-4E5A-8305-3F3518BF0598}"/>
              </a:ext>
            </a:extLst>
          </p:cNvPr>
          <p:cNvSpPr txBox="1"/>
          <p:nvPr/>
        </p:nvSpPr>
        <p:spPr bwMode="gray">
          <a:xfrm>
            <a:off x="4899248" y="3659167"/>
            <a:ext cx="914400" cy="492443"/>
          </a:xfrm>
          <a:prstGeom prst="rect">
            <a:avLst/>
          </a:prstGeom>
          <a:noFill/>
        </p:spPr>
        <p:txBody>
          <a:bodyPr vert="horz" wrap="square" lIns="0" tIns="0" rIns="0" bIns="0" rtlCol="0">
            <a:spAutoFit/>
          </a:bodyPr>
          <a:lstStyle/>
          <a:p>
            <a:pPr algn="ctr">
              <a:spcBef>
                <a:spcPts val="300"/>
              </a:spcBef>
            </a:pPr>
            <a:r>
              <a:rPr lang="en-US" sz="800" i="1" dirty="0"/>
              <a:t>Asks hypothetical, forward-looking questions</a:t>
            </a:r>
          </a:p>
        </p:txBody>
      </p:sp>
      <p:sp>
        <p:nvSpPr>
          <p:cNvPr id="62" name="TextBox 61">
            <a:extLst>
              <a:ext uri="{FF2B5EF4-FFF2-40B4-BE49-F238E27FC236}">
                <a16:creationId xmlns:a16="http://schemas.microsoft.com/office/drawing/2014/main" id="{126247EE-0534-4ACF-B6F7-C37C07583DF5}"/>
              </a:ext>
            </a:extLst>
          </p:cNvPr>
          <p:cNvSpPr txBox="1"/>
          <p:nvPr/>
        </p:nvSpPr>
        <p:spPr bwMode="gray">
          <a:xfrm>
            <a:off x="1665176" y="3653376"/>
            <a:ext cx="914400" cy="369332"/>
          </a:xfrm>
          <a:prstGeom prst="rect">
            <a:avLst/>
          </a:prstGeom>
          <a:noFill/>
        </p:spPr>
        <p:txBody>
          <a:bodyPr vert="horz" wrap="square" lIns="0" tIns="0" rIns="0" bIns="0" rtlCol="0">
            <a:spAutoFit/>
          </a:bodyPr>
          <a:lstStyle/>
          <a:p>
            <a:pPr algn="ctr">
              <a:spcBef>
                <a:spcPts val="300"/>
              </a:spcBef>
            </a:pPr>
            <a:r>
              <a:rPr lang="en-US" sz="800" i="1" dirty="0"/>
              <a:t>Defaults to light, familiar topics of conversation</a:t>
            </a:r>
          </a:p>
        </p:txBody>
      </p:sp>
      <p:sp>
        <p:nvSpPr>
          <p:cNvPr id="13" name="Oval 12">
            <a:extLst>
              <a:ext uri="{FF2B5EF4-FFF2-40B4-BE49-F238E27FC236}">
                <a16:creationId xmlns:a16="http://schemas.microsoft.com/office/drawing/2014/main" id="{8C88C4A9-6F77-46AE-8A8E-39ABA7208971}"/>
              </a:ext>
            </a:extLst>
          </p:cNvPr>
          <p:cNvSpPr/>
          <p:nvPr/>
        </p:nvSpPr>
        <p:spPr bwMode="gray">
          <a:xfrm>
            <a:off x="1916636" y="1441104"/>
            <a:ext cx="411480" cy="411480"/>
          </a:xfrm>
          <a:prstGeom prst="ellipse">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41" name="Picture 40">
            <a:extLst>
              <a:ext uri="{FF2B5EF4-FFF2-40B4-BE49-F238E27FC236}">
                <a16:creationId xmlns:a16="http://schemas.microsoft.com/office/drawing/2014/main" id="{AE7A1335-F11D-4491-A735-C08DE86506A0}"/>
              </a:ext>
            </a:extLst>
          </p:cNvPr>
          <p:cNvPicPr>
            <a:picLocks noChangeAspect="1"/>
          </p:cNvPicPr>
          <p:nvPr/>
        </p:nvPicPr>
        <p:blipFill>
          <a:blip r:embed="rId10">
            <a:lum bright="70000" contrast="-70000"/>
          </a:blip>
          <a:stretch>
            <a:fillRect/>
          </a:stretch>
        </p:blipFill>
        <p:spPr>
          <a:xfrm>
            <a:off x="1985216" y="1568663"/>
            <a:ext cx="274320" cy="156362"/>
          </a:xfrm>
          <a:prstGeom prst="rect">
            <a:avLst/>
          </a:prstGeom>
        </p:spPr>
      </p:pic>
      <p:sp>
        <p:nvSpPr>
          <p:cNvPr id="19" name="Oval 18">
            <a:extLst>
              <a:ext uri="{FF2B5EF4-FFF2-40B4-BE49-F238E27FC236}">
                <a16:creationId xmlns:a16="http://schemas.microsoft.com/office/drawing/2014/main" id="{5ED2E2DD-708F-426B-AB9E-68A72E5CB502}"/>
              </a:ext>
            </a:extLst>
          </p:cNvPr>
          <p:cNvSpPr/>
          <p:nvPr/>
        </p:nvSpPr>
        <p:spPr bwMode="gray">
          <a:xfrm>
            <a:off x="4072684" y="1441104"/>
            <a:ext cx="411480" cy="411480"/>
          </a:xfrm>
          <a:prstGeom prst="ellipse">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45" name="Picture 44">
            <a:extLst>
              <a:ext uri="{FF2B5EF4-FFF2-40B4-BE49-F238E27FC236}">
                <a16:creationId xmlns:a16="http://schemas.microsoft.com/office/drawing/2014/main" id="{C1496378-187E-4412-9F79-BBC758B63B85}"/>
              </a:ext>
            </a:extLst>
          </p:cNvPr>
          <p:cNvPicPr>
            <a:picLocks noChangeAspect="1"/>
          </p:cNvPicPr>
          <p:nvPr/>
        </p:nvPicPr>
        <p:blipFill>
          <a:blip r:embed="rId11">
            <a:lum bright="70000" contrast="-70000"/>
          </a:blip>
          <a:stretch>
            <a:fillRect/>
          </a:stretch>
        </p:blipFill>
        <p:spPr>
          <a:xfrm>
            <a:off x="4141264" y="1509684"/>
            <a:ext cx="274320" cy="274320"/>
          </a:xfrm>
          <a:prstGeom prst="rect">
            <a:avLst/>
          </a:prstGeom>
        </p:spPr>
      </p:pic>
    </p:spTree>
    <p:extLst>
      <p:ext uri="{BB962C8B-B14F-4D97-AF65-F5344CB8AC3E}">
        <p14:creationId xmlns:p14="http://schemas.microsoft.com/office/powerpoint/2010/main" val="1020109185"/>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 name="Rectangle 3">
            <a:extLst>
              <a:ext uri="{FF2B5EF4-FFF2-40B4-BE49-F238E27FC236}">
                <a16:creationId xmlns:a16="http://schemas.microsoft.com/office/drawing/2014/main" id="{3A71E0F2-D2F4-4A5A-8311-A4118E57A780}"/>
              </a:ext>
            </a:extLst>
          </p:cNvPr>
          <p:cNvSpPr/>
          <p:nvPr/>
        </p:nvSpPr>
        <p:spPr bwMode="gray">
          <a:xfrm>
            <a:off x="0" y="2773031"/>
            <a:ext cx="6400800" cy="649108"/>
          </a:xfrm>
          <a:prstGeom prst="rect">
            <a:avLst/>
          </a:prstGeom>
          <a:solidFill>
            <a:schemeClr val="bg2"/>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p>
            <a:pPr algn="ctr"/>
            <a:endParaRPr lang="en-US" dirty="0"/>
          </a:p>
        </p:txBody>
      </p:sp>
      <p:sp>
        <p:nvSpPr>
          <p:cNvPr id="2" name="Text Placeholder 1">
            <a:extLst>
              <a:ext uri="{FF2B5EF4-FFF2-40B4-BE49-F238E27FC236}">
                <a16:creationId xmlns:a16="http://schemas.microsoft.com/office/drawing/2014/main" id="{FB4944FD-600B-432E-8E02-1E12BDAE0AD3}"/>
              </a:ext>
            </a:extLst>
          </p:cNvPr>
          <p:cNvSpPr>
            <a:spLocks noGrp="1"/>
          </p:cNvSpPr>
          <p:nvPr>
            <p:ph type="body" sz="quarter" idx="15"/>
          </p:nvPr>
        </p:nvSpPr>
        <p:spPr>
          <a:xfrm>
            <a:off x="280195" y="640267"/>
            <a:ext cx="5842794" cy="184666"/>
          </a:xfrm>
        </p:spPr>
        <p:txBody>
          <a:bodyPr/>
          <a:lstStyle/>
          <a:p>
            <a:r>
              <a:rPr lang="en-US" dirty="0"/>
              <a:t>Independent Schools Guilty of Many of the Same Approaches</a:t>
            </a:r>
          </a:p>
        </p:txBody>
      </p:sp>
      <p:sp>
        <p:nvSpPr>
          <p:cNvPr id="3" name="Text Placeholder 2">
            <a:extLst>
              <a:ext uri="{FF2B5EF4-FFF2-40B4-BE49-F238E27FC236}">
                <a16:creationId xmlns:a16="http://schemas.microsoft.com/office/drawing/2014/main" id="{58C4FAA1-6352-4512-984B-937BA4F74561}"/>
              </a:ext>
            </a:extLst>
          </p:cNvPr>
          <p:cNvSpPr>
            <a:spLocks noGrp="1"/>
          </p:cNvSpPr>
          <p:nvPr>
            <p:ph type="body" sz="quarter" idx="16"/>
          </p:nvPr>
        </p:nvSpPr>
        <p:spPr/>
        <p:txBody>
          <a:bodyPr/>
          <a:lstStyle/>
          <a:p>
            <a:endParaRPr lang="en-US" dirty="0"/>
          </a:p>
        </p:txBody>
      </p:sp>
      <p:sp>
        <p:nvSpPr>
          <p:cNvPr id="6" name="Title 5">
            <a:extLst>
              <a:ext uri="{FF2B5EF4-FFF2-40B4-BE49-F238E27FC236}">
                <a16:creationId xmlns:a16="http://schemas.microsoft.com/office/drawing/2014/main" id="{35544103-CB14-42D9-AF39-00DA0D699DEB}"/>
              </a:ext>
            </a:extLst>
          </p:cNvPr>
          <p:cNvSpPr>
            <a:spLocks noGrp="1"/>
          </p:cNvSpPr>
          <p:nvPr>
            <p:ph type="title"/>
          </p:nvPr>
        </p:nvSpPr>
        <p:spPr/>
        <p:txBody>
          <a:bodyPr/>
          <a:lstStyle/>
          <a:p>
            <a:r>
              <a:rPr lang="en-US" dirty="0"/>
              <a:t>Schools Fall Under Same Spell</a:t>
            </a:r>
          </a:p>
        </p:txBody>
      </p:sp>
      <p:sp>
        <p:nvSpPr>
          <p:cNvPr id="25" name="TextBox 24">
            <a:extLst>
              <a:ext uri="{FF2B5EF4-FFF2-40B4-BE49-F238E27FC236}">
                <a16:creationId xmlns:a16="http://schemas.microsoft.com/office/drawing/2014/main" id="{5AA8E3FB-53A9-4FCE-8705-0DBF4F07CBB6}"/>
              </a:ext>
            </a:extLst>
          </p:cNvPr>
          <p:cNvSpPr txBox="1"/>
          <p:nvPr/>
        </p:nvSpPr>
        <p:spPr bwMode="gray">
          <a:xfrm>
            <a:off x="417355" y="1777367"/>
            <a:ext cx="1097280" cy="123111"/>
          </a:xfrm>
          <a:prstGeom prst="rect">
            <a:avLst/>
          </a:prstGeom>
          <a:noFill/>
        </p:spPr>
        <p:txBody>
          <a:bodyPr vert="horz" wrap="square" lIns="0" tIns="0" rIns="0" bIns="0" rtlCol="0">
            <a:spAutoFit/>
          </a:bodyPr>
          <a:lstStyle/>
          <a:p>
            <a:pPr algn="ctr">
              <a:spcBef>
                <a:spcPts val="300"/>
              </a:spcBef>
            </a:pPr>
            <a:r>
              <a:rPr lang="en-US" sz="800" b="1" dirty="0"/>
              <a:t>The Art Critic</a:t>
            </a:r>
          </a:p>
        </p:txBody>
      </p:sp>
      <p:grpSp>
        <p:nvGrpSpPr>
          <p:cNvPr id="30" name="Group 29">
            <a:extLst>
              <a:ext uri="{FF2B5EF4-FFF2-40B4-BE49-F238E27FC236}">
                <a16:creationId xmlns:a16="http://schemas.microsoft.com/office/drawing/2014/main" id="{D7B69493-F1C8-4D5E-921C-304C7B1B8807}"/>
              </a:ext>
            </a:extLst>
          </p:cNvPr>
          <p:cNvGrpSpPr/>
          <p:nvPr/>
        </p:nvGrpSpPr>
        <p:grpSpPr>
          <a:xfrm>
            <a:off x="760255" y="1268465"/>
            <a:ext cx="411480" cy="411480"/>
            <a:chOff x="884334" y="1755515"/>
            <a:chExt cx="411480" cy="411480"/>
          </a:xfrm>
        </p:grpSpPr>
        <p:sp>
          <p:nvSpPr>
            <p:cNvPr id="31" name="Oval 30">
              <a:extLst>
                <a:ext uri="{FF2B5EF4-FFF2-40B4-BE49-F238E27FC236}">
                  <a16:creationId xmlns:a16="http://schemas.microsoft.com/office/drawing/2014/main" id="{D688313E-7138-4E67-BC0E-54BFCA71C330}"/>
                </a:ext>
              </a:extLst>
            </p:cNvPr>
            <p:cNvSpPr/>
            <p:nvPr/>
          </p:nvSpPr>
          <p:spPr bwMode="gray">
            <a:xfrm>
              <a:off x="884334" y="1755515"/>
              <a:ext cx="411480" cy="411480"/>
            </a:xfrm>
            <a:prstGeom prst="ellipse">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32" name="Picture 31">
              <a:extLst>
                <a:ext uri="{FF2B5EF4-FFF2-40B4-BE49-F238E27FC236}">
                  <a16:creationId xmlns:a16="http://schemas.microsoft.com/office/drawing/2014/main" id="{1A7FA3C4-4E4F-4093-8FC4-C0DFEAA01709}"/>
                </a:ext>
              </a:extLst>
            </p:cNvPr>
            <p:cNvPicPr>
              <a:picLocks noChangeAspect="1"/>
            </p:cNvPicPr>
            <p:nvPr/>
          </p:nvPicPr>
          <p:blipFill>
            <a:blip r:embed="rId3">
              <a:lum bright="70000" contrast="-70000"/>
            </a:blip>
            <a:stretch>
              <a:fillRect/>
            </a:stretch>
          </p:blipFill>
          <p:spPr>
            <a:xfrm>
              <a:off x="975774" y="1847335"/>
              <a:ext cx="228600" cy="227841"/>
            </a:xfrm>
            <a:prstGeom prst="rect">
              <a:avLst/>
            </a:prstGeom>
          </p:spPr>
        </p:pic>
      </p:grpSp>
      <p:sp>
        <p:nvSpPr>
          <p:cNvPr id="39" name="TextBox 38">
            <a:extLst>
              <a:ext uri="{FF2B5EF4-FFF2-40B4-BE49-F238E27FC236}">
                <a16:creationId xmlns:a16="http://schemas.microsoft.com/office/drawing/2014/main" id="{BA874662-98FC-4749-B793-16ABB88E2DA1}"/>
              </a:ext>
            </a:extLst>
          </p:cNvPr>
          <p:cNvSpPr txBox="1"/>
          <p:nvPr/>
        </p:nvSpPr>
        <p:spPr bwMode="gray">
          <a:xfrm>
            <a:off x="280195" y="1987477"/>
            <a:ext cx="1371600" cy="679673"/>
          </a:xfrm>
          <a:prstGeom prst="rect">
            <a:avLst/>
          </a:prstGeom>
          <a:noFill/>
        </p:spPr>
        <p:txBody>
          <a:bodyPr vert="horz" wrap="square" lIns="0" tIns="0" rIns="0" bIns="0" rtlCol="0">
            <a:spAutoFit/>
          </a:bodyPr>
          <a:lstStyle/>
          <a:p>
            <a:pPr marL="118872" indent="-118872">
              <a:spcBef>
                <a:spcPts val="500"/>
              </a:spcBef>
              <a:buFont typeface="Arial" panose="020B0604020202020204" pitchFamily="34" charset="0"/>
              <a:buChar char="•"/>
            </a:pPr>
            <a:r>
              <a:rPr lang="en-US" sz="800" dirty="0"/>
              <a:t>Relies heavily on </a:t>
            </a:r>
            <a:br>
              <a:rPr lang="en-US" sz="800" dirty="0"/>
            </a:br>
            <a:r>
              <a:rPr lang="en-US" sz="800" dirty="0"/>
              <a:t>gut instinct</a:t>
            </a:r>
          </a:p>
          <a:p>
            <a:pPr marL="118872" indent="-118872">
              <a:spcBef>
                <a:spcPts val="500"/>
              </a:spcBef>
              <a:buFont typeface="Arial" panose="020B0604020202020204" pitchFamily="34" charset="0"/>
              <a:buChar char="•"/>
            </a:pPr>
            <a:r>
              <a:rPr lang="en-US" sz="800" dirty="0"/>
              <a:t>Overestimates own ability to accurately read people </a:t>
            </a:r>
          </a:p>
        </p:txBody>
      </p:sp>
      <p:sp>
        <p:nvSpPr>
          <p:cNvPr id="47" name="TextBox 46">
            <a:extLst>
              <a:ext uri="{FF2B5EF4-FFF2-40B4-BE49-F238E27FC236}">
                <a16:creationId xmlns:a16="http://schemas.microsoft.com/office/drawing/2014/main" id="{796BD6CB-826F-4FEC-A2F8-7A1CD7B455C5}"/>
              </a:ext>
            </a:extLst>
          </p:cNvPr>
          <p:cNvSpPr txBox="1"/>
          <p:nvPr/>
        </p:nvSpPr>
        <p:spPr bwMode="gray">
          <a:xfrm>
            <a:off x="280195" y="2852912"/>
            <a:ext cx="1371600" cy="369332"/>
          </a:xfrm>
          <a:prstGeom prst="rect">
            <a:avLst/>
          </a:prstGeom>
          <a:noFill/>
        </p:spPr>
        <p:txBody>
          <a:bodyPr vert="horz" wrap="square" lIns="0" tIns="0" rIns="0" bIns="0" rtlCol="0">
            <a:spAutoFit/>
          </a:bodyPr>
          <a:lstStyle/>
          <a:p>
            <a:pPr lvl="0" defTabSz="914400">
              <a:defRPr/>
            </a:pPr>
            <a:r>
              <a:rPr lang="en-US" sz="800" i="1" dirty="0">
                <a:latin typeface="Verdana" panose="020B0604030504040204" pitchFamily="34" charset="0"/>
              </a:rPr>
              <a:t>“I’ve been doing this for </a:t>
            </a:r>
            <a:br>
              <a:rPr lang="en-US" sz="800" i="1" dirty="0">
                <a:latin typeface="Verdana" panose="020B0604030504040204" pitchFamily="34" charset="0"/>
              </a:rPr>
            </a:br>
            <a:r>
              <a:rPr lang="en-US" sz="800" i="1" dirty="0">
                <a:latin typeface="Verdana" panose="020B0604030504040204" pitchFamily="34" charset="0"/>
              </a:rPr>
              <a:t>a long time and think I can spot good teachers”</a:t>
            </a:r>
          </a:p>
        </p:txBody>
      </p:sp>
      <p:sp>
        <p:nvSpPr>
          <p:cNvPr id="49" name="TextBox 48">
            <a:extLst>
              <a:ext uri="{FF2B5EF4-FFF2-40B4-BE49-F238E27FC236}">
                <a16:creationId xmlns:a16="http://schemas.microsoft.com/office/drawing/2014/main" id="{0F9A4D86-7CAF-4C7D-B436-012457A01F10}"/>
              </a:ext>
            </a:extLst>
          </p:cNvPr>
          <p:cNvSpPr txBox="1"/>
          <p:nvPr/>
        </p:nvSpPr>
        <p:spPr bwMode="gray">
          <a:xfrm>
            <a:off x="280194" y="953341"/>
            <a:ext cx="4824794" cy="161583"/>
          </a:xfrm>
          <a:prstGeom prst="rect">
            <a:avLst/>
          </a:prstGeom>
          <a:solidFill>
            <a:schemeClr val="bg1"/>
          </a:solidFill>
        </p:spPr>
        <p:txBody>
          <a:bodyPr wrap="square" lIns="0" tIns="0" rIns="0" bIns="0" rtlCol="0">
            <a:spAutoFit/>
          </a:bodyPr>
          <a:lstStyle/>
          <a:p>
            <a:pPr>
              <a:spcBef>
                <a:spcPts val="500"/>
              </a:spcBef>
            </a:pPr>
            <a:r>
              <a:rPr lang="en-US" sz="1050" b="1" dirty="0"/>
              <a:t>Common Independent School Approaches to Hiring</a:t>
            </a:r>
          </a:p>
        </p:txBody>
      </p:sp>
      <p:sp>
        <p:nvSpPr>
          <p:cNvPr id="26" name="TextBox 25">
            <a:extLst>
              <a:ext uri="{FF2B5EF4-FFF2-40B4-BE49-F238E27FC236}">
                <a16:creationId xmlns:a16="http://schemas.microsoft.com/office/drawing/2014/main" id="{DD7665FF-0056-42D6-8DEA-2BB5B49B2694}"/>
              </a:ext>
            </a:extLst>
          </p:cNvPr>
          <p:cNvSpPr txBox="1"/>
          <p:nvPr/>
        </p:nvSpPr>
        <p:spPr bwMode="gray">
          <a:xfrm>
            <a:off x="1907753" y="1777367"/>
            <a:ext cx="1097280" cy="123111"/>
          </a:xfrm>
          <a:prstGeom prst="rect">
            <a:avLst/>
          </a:prstGeom>
          <a:noFill/>
        </p:spPr>
        <p:txBody>
          <a:bodyPr vert="horz" wrap="square" lIns="0" tIns="0" rIns="0" bIns="0" rtlCol="0">
            <a:spAutoFit/>
          </a:bodyPr>
          <a:lstStyle/>
          <a:p>
            <a:pPr algn="ctr">
              <a:spcBef>
                <a:spcPts val="300"/>
              </a:spcBef>
            </a:pPr>
            <a:r>
              <a:rPr lang="en-US" sz="800" b="1" dirty="0"/>
              <a:t>The Sponge</a:t>
            </a:r>
          </a:p>
        </p:txBody>
      </p:sp>
      <p:sp>
        <p:nvSpPr>
          <p:cNvPr id="40" name="TextBox 39">
            <a:extLst>
              <a:ext uri="{FF2B5EF4-FFF2-40B4-BE49-F238E27FC236}">
                <a16:creationId xmlns:a16="http://schemas.microsoft.com/office/drawing/2014/main" id="{DA185946-0E89-4286-8F2C-F24B863A8DE1}"/>
              </a:ext>
            </a:extLst>
          </p:cNvPr>
          <p:cNvSpPr txBox="1"/>
          <p:nvPr/>
        </p:nvSpPr>
        <p:spPr bwMode="gray">
          <a:xfrm>
            <a:off x="1770593" y="1987477"/>
            <a:ext cx="1371600" cy="679673"/>
          </a:xfrm>
          <a:prstGeom prst="rect">
            <a:avLst/>
          </a:prstGeom>
          <a:noFill/>
        </p:spPr>
        <p:txBody>
          <a:bodyPr vert="horz" wrap="square" lIns="0" tIns="0" rIns="0" bIns="0" rtlCol="0">
            <a:spAutoFit/>
          </a:bodyPr>
          <a:lstStyle/>
          <a:p>
            <a:pPr marL="118872" indent="-118872">
              <a:spcBef>
                <a:spcPts val="500"/>
              </a:spcBef>
              <a:buFont typeface="Arial" panose="020B0604020202020204" pitchFamily="34" charset="0"/>
              <a:buChar char="•"/>
            </a:pPr>
            <a:r>
              <a:rPr lang="en-US" sz="800" dirty="0"/>
              <a:t>Involves as many perspectives as possible</a:t>
            </a:r>
          </a:p>
          <a:p>
            <a:pPr marL="118872" indent="-118872">
              <a:spcBef>
                <a:spcPts val="500"/>
              </a:spcBef>
              <a:buFont typeface="Arial" panose="020B0604020202020204" pitchFamily="34" charset="0"/>
              <a:buChar char="•"/>
            </a:pPr>
            <a:r>
              <a:rPr lang="en-US" sz="800" dirty="0"/>
              <a:t>Wants as many people as possible to help gather information </a:t>
            </a:r>
          </a:p>
        </p:txBody>
      </p:sp>
      <p:grpSp>
        <p:nvGrpSpPr>
          <p:cNvPr id="7" name="Group 6">
            <a:extLst>
              <a:ext uri="{FF2B5EF4-FFF2-40B4-BE49-F238E27FC236}">
                <a16:creationId xmlns:a16="http://schemas.microsoft.com/office/drawing/2014/main" id="{CC9823BF-824C-499D-8448-9849B75B01BE}"/>
              </a:ext>
            </a:extLst>
          </p:cNvPr>
          <p:cNvGrpSpPr/>
          <p:nvPr/>
        </p:nvGrpSpPr>
        <p:grpSpPr>
          <a:xfrm>
            <a:off x="2250653" y="1268465"/>
            <a:ext cx="411480" cy="411480"/>
            <a:chOff x="2291217" y="1441104"/>
            <a:chExt cx="411480" cy="411480"/>
          </a:xfrm>
        </p:grpSpPr>
        <p:sp>
          <p:nvSpPr>
            <p:cNvPr id="27" name="Oval 26">
              <a:extLst>
                <a:ext uri="{FF2B5EF4-FFF2-40B4-BE49-F238E27FC236}">
                  <a16:creationId xmlns:a16="http://schemas.microsoft.com/office/drawing/2014/main" id="{C40A25EC-30CD-491C-820D-A8D8964642E6}"/>
                </a:ext>
              </a:extLst>
            </p:cNvPr>
            <p:cNvSpPr/>
            <p:nvPr/>
          </p:nvSpPr>
          <p:spPr bwMode="gray">
            <a:xfrm>
              <a:off x="2291217" y="1441104"/>
              <a:ext cx="411480" cy="411480"/>
            </a:xfrm>
            <a:prstGeom prst="ellipse">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50" name="Picture 49">
              <a:extLst>
                <a:ext uri="{FF2B5EF4-FFF2-40B4-BE49-F238E27FC236}">
                  <a16:creationId xmlns:a16="http://schemas.microsoft.com/office/drawing/2014/main" id="{33850A19-4A5C-441D-97DB-E41CFAE73D6B}"/>
                </a:ext>
              </a:extLst>
            </p:cNvPr>
            <p:cNvPicPr>
              <a:picLocks noChangeAspect="1"/>
            </p:cNvPicPr>
            <p:nvPr/>
          </p:nvPicPr>
          <p:blipFill>
            <a:blip r:embed="rId4">
              <a:lum bright="70000" contrast="-70000"/>
            </a:blip>
            <a:stretch>
              <a:fillRect/>
            </a:stretch>
          </p:blipFill>
          <p:spPr>
            <a:xfrm>
              <a:off x="2359797" y="1568663"/>
              <a:ext cx="274320" cy="156362"/>
            </a:xfrm>
            <a:prstGeom prst="rect">
              <a:avLst/>
            </a:prstGeom>
          </p:spPr>
        </p:pic>
      </p:grpSp>
      <p:sp>
        <p:nvSpPr>
          <p:cNvPr id="8" name="TextBox 7">
            <a:extLst>
              <a:ext uri="{FF2B5EF4-FFF2-40B4-BE49-F238E27FC236}">
                <a16:creationId xmlns:a16="http://schemas.microsoft.com/office/drawing/2014/main" id="{96504F28-60CD-4F8B-9964-47A2B54331A8}"/>
              </a:ext>
            </a:extLst>
          </p:cNvPr>
          <p:cNvSpPr txBox="1"/>
          <p:nvPr/>
        </p:nvSpPr>
        <p:spPr>
          <a:xfrm>
            <a:off x="1770593" y="2852912"/>
            <a:ext cx="1371600" cy="369332"/>
          </a:xfrm>
          <a:prstGeom prst="rect">
            <a:avLst/>
          </a:prstGeom>
          <a:noFill/>
        </p:spPr>
        <p:txBody>
          <a:bodyPr wrap="square" lIns="0" tIns="0" rIns="0" bIns="0" rtlCol="0">
            <a:spAutoFit/>
          </a:bodyPr>
          <a:lstStyle/>
          <a:p>
            <a:pPr>
              <a:spcBef>
                <a:spcPts val="500"/>
              </a:spcBef>
            </a:pPr>
            <a:r>
              <a:rPr lang="en-US" sz="800" dirty="0"/>
              <a:t>“</a:t>
            </a:r>
            <a:r>
              <a:rPr lang="en-US" sz="800" i="1" dirty="0"/>
              <a:t>We want everyone to </a:t>
            </a:r>
            <a:br>
              <a:rPr lang="en-US" sz="800" i="1" dirty="0"/>
            </a:br>
            <a:r>
              <a:rPr lang="en-US" sz="800" i="1" dirty="0"/>
              <a:t>feel like they have a say in the hire.”</a:t>
            </a:r>
            <a:endParaRPr lang="en-US" sz="800" dirty="0"/>
          </a:p>
        </p:txBody>
      </p:sp>
      <p:sp>
        <p:nvSpPr>
          <p:cNvPr id="29" name="TextBox 28">
            <a:extLst>
              <a:ext uri="{FF2B5EF4-FFF2-40B4-BE49-F238E27FC236}">
                <a16:creationId xmlns:a16="http://schemas.microsoft.com/office/drawing/2014/main" id="{C5FE42A3-C09A-4DED-873F-8B4B1A140E80}"/>
              </a:ext>
            </a:extLst>
          </p:cNvPr>
          <p:cNvSpPr txBox="1"/>
          <p:nvPr/>
        </p:nvSpPr>
        <p:spPr bwMode="gray">
          <a:xfrm>
            <a:off x="4888548" y="1777367"/>
            <a:ext cx="1097280" cy="123111"/>
          </a:xfrm>
          <a:prstGeom prst="rect">
            <a:avLst/>
          </a:prstGeom>
          <a:noFill/>
        </p:spPr>
        <p:txBody>
          <a:bodyPr vert="horz" wrap="square" lIns="0" tIns="0" rIns="0" bIns="0" rtlCol="0">
            <a:spAutoFit/>
          </a:bodyPr>
          <a:lstStyle/>
          <a:p>
            <a:pPr algn="ctr">
              <a:spcBef>
                <a:spcPts val="300"/>
              </a:spcBef>
            </a:pPr>
            <a:r>
              <a:rPr lang="en-US" sz="800" b="1" dirty="0"/>
              <a:t>The Chatterbox </a:t>
            </a:r>
          </a:p>
        </p:txBody>
      </p:sp>
      <p:grpSp>
        <p:nvGrpSpPr>
          <p:cNvPr id="36" name="Group 35">
            <a:extLst>
              <a:ext uri="{FF2B5EF4-FFF2-40B4-BE49-F238E27FC236}">
                <a16:creationId xmlns:a16="http://schemas.microsoft.com/office/drawing/2014/main" id="{6A08172C-DED6-48C6-85FF-88D843FCC91F}"/>
              </a:ext>
            </a:extLst>
          </p:cNvPr>
          <p:cNvGrpSpPr/>
          <p:nvPr/>
        </p:nvGrpSpPr>
        <p:grpSpPr>
          <a:xfrm>
            <a:off x="5231448" y="1268465"/>
            <a:ext cx="411480" cy="411480"/>
            <a:chOff x="1941990" y="2766726"/>
            <a:chExt cx="411480" cy="411480"/>
          </a:xfrm>
        </p:grpSpPr>
        <p:sp>
          <p:nvSpPr>
            <p:cNvPr id="37" name="Oval 36">
              <a:extLst>
                <a:ext uri="{FF2B5EF4-FFF2-40B4-BE49-F238E27FC236}">
                  <a16:creationId xmlns:a16="http://schemas.microsoft.com/office/drawing/2014/main" id="{7A0D21AF-9BA1-446D-9508-2CED83C7B8AD}"/>
                </a:ext>
              </a:extLst>
            </p:cNvPr>
            <p:cNvSpPr/>
            <p:nvPr/>
          </p:nvSpPr>
          <p:spPr bwMode="gray">
            <a:xfrm>
              <a:off x="1941990" y="2766726"/>
              <a:ext cx="411480" cy="411480"/>
            </a:xfrm>
            <a:prstGeom prst="ellipse">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38" name="Picture 37">
              <a:extLst>
                <a:ext uri="{FF2B5EF4-FFF2-40B4-BE49-F238E27FC236}">
                  <a16:creationId xmlns:a16="http://schemas.microsoft.com/office/drawing/2014/main" id="{57AB7A7E-F921-4C0F-B46C-A4F4253E6B15}"/>
                </a:ext>
              </a:extLst>
            </p:cNvPr>
            <p:cNvPicPr>
              <a:picLocks noChangeAspect="1"/>
            </p:cNvPicPr>
            <p:nvPr/>
          </p:nvPicPr>
          <p:blipFill>
            <a:blip r:embed="rId5">
              <a:lum bright="70000" contrast="-70000"/>
            </a:blip>
            <a:stretch>
              <a:fillRect/>
            </a:stretch>
          </p:blipFill>
          <p:spPr>
            <a:xfrm>
              <a:off x="2010570" y="2855423"/>
              <a:ext cx="274320" cy="234086"/>
            </a:xfrm>
            <a:prstGeom prst="rect">
              <a:avLst/>
            </a:prstGeom>
          </p:spPr>
        </p:pic>
      </p:grpSp>
      <p:sp>
        <p:nvSpPr>
          <p:cNvPr id="42" name="TextBox 41">
            <a:extLst>
              <a:ext uri="{FF2B5EF4-FFF2-40B4-BE49-F238E27FC236}">
                <a16:creationId xmlns:a16="http://schemas.microsoft.com/office/drawing/2014/main" id="{669E40CB-1EA1-4C07-A22A-3566904B2D60}"/>
              </a:ext>
            </a:extLst>
          </p:cNvPr>
          <p:cNvSpPr txBox="1"/>
          <p:nvPr/>
        </p:nvSpPr>
        <p:spPr bwMode="gray">
          <a:xfrm>
            <a:off x="4751388" y="2003075"/>
            <a:ext cx="1371600" cy="556563"/>
          </a:xfrm>
          <a:prstGeom prst="rect">
            <a:avLst/>
          </a:prstGeom>
          <a:noFill/>
        </p:spPr>
        <p:txBody>
          <a:bodyPr vert="horz" wrap="square" lIns="0" tIns="0" rIns="0" bIns="0" rtlCol="0">
            <a:spAutoFit/>
          </a:bodyPr>
          <a:lstStyle/>
          <a:p>
            <a:pPr marL="118872" indent="-118872">
              <a:spcBef>
                <a:spcPts val="500"/>
              </a:spcBef>
              <a:buFont typeface="Arial" panose="020B0604020202020204" pitchFamily="34" charset="0"/>
              <a:buChar char="•"/>
            </a:pPr>
            <a:r>
              <a:rPr lang="en-US" sz="800" dirty="0"/>
              <a:t>Defaults to light, familiar conversation</a:t>
            </a:r>
          </a:p>
          <a:p>
            <a:pPr marL="118872" indent="-118872">
              <a:spcBef>
                <a:spcPts val="500"/>
              </a:spcBef>
              <a:buFont typeface="Arial" panose="020B0604020202020204" pitchFamily="34" charset="0"/>
              <a:buChar char="•"/>
            </a:pPr>
            <a:r>
              <a:rPr lang="en-US" sz="800" dirty="0"/>
              <a:t>Emphasizes</a:t>
            </a:r>
            <a:br>
              <a:rPr lang="en-US" sz="800" dirty="0"/>
            </a:br>
            <a:r>
              <a:rPr lang="en-US" sz="800" dirty="0"/>
              <a:t>personal connection</a:t>
            </a:r>
          </a:p>
        </p:txBody>
      </p:sp>
      <p:sp>
        <p:nvSpPr>
          <p:cNvPr id="51" name="TextBox 50">
            <a:extLst>
              <a:ext uri="{FF2B5EF4-FFF2-40B4-BE49-F238E27FC236}">
                <a16:creationId xmlns:a16="http://schemas.microsoft.com/office/drawing/2014/main" id="{40732DF3-2C0F-4344-9444-289C9CC1144A}"/>
              </a:ext>
            </a:extLst>
          </p:cNvPr>
          <p:cNvSpPr txBox="1"/>
          <p:nvPr/>
        </p:nvSpPr>
        <p:spPr bwMode="gray">
          <a:xfrm>
            <a:off x="4751388" y="2852912"/>
            <a:ext cx="1371600" cy="369332"/>
          </a:xfrm>
          <a:prstGeom prst="rect">
            <a:avLst/>
          </a:prstGeom>
          <a:noFill/>
        </p:spPr>
        <p:txBody>
          <a:bodyPr vert="horz" wrap="square" lIns="0" tIns="0" rIns="0" bIns="0" rtlCol="0">
            <a:spAutoFit/>
          </a:bodyPr>
          <a:lstStyle/>
          <a:p>
            <a:pPr defTabSz="914400">
              <a:defRPr/>
            </a:pPr>
            <a:r>
              <a:rPr lang="en-US" sz="800" i="1" dirty="0">
                <a:latin typeface="Verdana" panose="020B0604030504040204" pitchFamily="34" charset="0"/>
              </a:rPr>
              <a:t>“I see you went to [insert university] too! Where did you live on campus?”</a:t>
            </a:r>
            <a:endParaRPr lang="en-US" sz="800" dirty="0">
              <a:latin typeface="Verdana" panose="020B0604030504040204" pitchFamily="34" charset="0"/>
            </a:endParaRPr>
          </a:p>
        </p:txBody>
      </p:sp>
      <p:sp>
        <p:nvSpPr>
          <p:cNvPr id="53" name="Text Placeholder 4">
            <a:extLst>
              <a:ext uri="{FF2B5EF4-FFF2-40B4-BE49-F238E27FC236}">
                <a16:creationId xmlns:a16="http://schemas.microsoft.com/office/drawing/2014/main" id="{E0A18740-4C7D-47A6-8F70-F79729F74374}"/>
              </a:ext>
            </a:extLst>
          </p:cNvPr>
          <p:cNvSpPr txBox="1">
            <a:spLocks/>
          </p:cNvSpPr>
          <p:nvPr/>
        </p:nvSpPr>
        <p:spPr bwMode="gray">
          <a:xfrm>
            <a:off x="4802198" y="4523601"/>
            <a:ext cx="1598601" cy="276999"/>
          </a:xfrm>
          <a:prstGeom prst="rect">
            <a:avLst/>
          </a:prstGeom>
        </p:spPr>
        <p:txBody>
          <a:bodyPr vert="horz" wrap="square" lIns="0" tIns="0" rIns="64008" bIns="45720" rtlCol="0" anchor="b" anchorCtr="0">
            <a:spAutoFit/>
          </a:bodyPr>
          <a:lstStyle>
            <a:lvl1pPr marL="0" indent="0" algn="l" defTabSz="480060" rtl="0" eaLnBrk="1" latinLnBrk="0" hangingPunct="1">
              <a:lnSpc>
                <a:spcPct val="100000"/>
              </a:lnSpc>
              <a:spcBef>
                <a:spcPts val="200"/>
              </a:spcBef>
              <a:buClrTx/>
              <a:buFont typeface="Arial" panose="020B0604020202020204" pitchFamily="34" charset="0"/>
              <a:buNone/>
              <a:defRPr sz="500" kern="1200">
                <a:solidFill>
                  <a:schemeClr val="tx1"/>
                </a:solidFill>
                <a:latin typeface="+mn-lt"/>
                <a:ea typeface="+mn-ea"/>
                <a:cs typeface="+mn-cs"/>
              </a:defRPr>
            </a:lvl1pPr>
            <a:lvl2pPr marL="114300" indent="0" algn="l" defTabSz="480060" rtl="0" eaLnBrk="1" latinLnBrk="0" hangingPunct="1">
              <a:lnSpc>
                <a:spcPct val="100000"/>
              </a:lnSpc>
              <a:spcBef>
                <a:spcPts val="200"/>
              </a:spcBef>
              <a:buClrTx/>
              <a:buFont typeface="Verdana" panose="020B0604030504040204" pitchFamily="34" charset="0"/>
              <a:buNone/>
              <a:defRPr sz="500" kern="1200">
                <a:solidFill>
                  <a:schemeClr val="tx1"/>
                </a:solidFill>
                <a:latin typeface="+mn-lt"/>
                <a:ea typeface="+mn-ea"/>
                <a:cs typeface="+mn-cs"/>
              </a:defRPr>
            </a:lvl2pPr>
            <a:lvl3pPr marL="228600" indent="0" algn="l" defTabSz="480060" rtl="0" eaLnBrk="1" latinLnBrk="0" hangingPunct="1">
              <a:lnSpc>
                <a:spcPct val="100000"/>
              </a:lnSpc>
              <a:spcBef>
                <a:spcPts val="200"/>
              </a:spcBef>
              <a:buClrTx/>
              <a:buFont typeface="Arial" panose="020B0604020202020204" pitchFamily="34" charset="0"/>
              <a:buNone/>
              <a:defRPr sz="500" kern="1200">
                <a:solidFill>
                  <a:schemeClr val="tx1"/>
                </a:solidFill>
                <a:latin typeface="+mn-lt"/>
                <a:ea typeface="+mn-ea"/>
                <a:cs typeface="+mn-cs"/>
              </a:defRPr>
            </a:lvl3pPr>
            <a:lvl4pPr marL="342900" indent="0" algn="l" defTabSz="480060" rtl="0" eaLnBrk="1" latinLnBrk="0" hangingPunct="1">
              <a:lnSpc>
                <a:spcPct val="100000"/>
              </a:lnSpc>
              <a:spcBef>
                <a:spcPts val="200"/>
              </a:spcBef>
              <a:buFont typeface="Verdana" panose="020B0604030504040204" pitchFamily="34" charset="0"/>
              <a:buNone/>
              <a:defRPr sz="500" kern="1200">
                <a:solidFill>
                  <a:schemeClr val="tx1"/>
                </a:solidFill>
                <a:latin typeface="+mn-lt"/>
                <a:ea typeface="+mn-ea"/>
                <a:cs typeface="+mn-cs"/>
              </a:defRPr>
            </a:lvl4pPr>
            <a:lvl5pPr marL="457200" indent="0" algn="l" defTabSz="480060" rtl="0" eaLnBrk="1" latinLnBrk="0" hangingPunct="1">
              <a:lnSpc>
                <a:spcPct val="100000"/>
              </a:lnSpc>
              <a:spcBef>
                <a:spcPts val="200"/>
              </a:spcBef>
              <a:buFont typeface="Arial" panose="020B0604020202020204" pitchFamily="34" charset="0"/>
              <a:buNone/>
              <a:defRPr sz="500" kern="1200" baseline="0">
                <a:solidFill>
                  <a:schemeClr val="tx1"/>
                </a:solidFill>
                <a:latin typeface="+mn-lt"/>
                <a:ea typeface="+mn-ea"/>
                <a:cs typeface="+mn-cs"/>
              </a:defRPr>
            </a:lvl5pPr>
            <a:lvl6pPr marL="6858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6pPr>
            <a:lvl7pPr marL="8001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7pPr>
            <a:lvl8pPr marL="914400" indent="-114300" algn="l" defTabSz="480060" rtl="0" eaLnBrk="1" latinLnBrk="0" hangingPunct="1">
              <a:lnSpc>
                <a:spcPct val="100000"/>
              </a:lnSpc>
              <a:spcBef>
                <a:spcPts val="500"/>
              </a:spcBef>
              <a:buFont typeface="Verdana" panose="020B0604030504040204" pitchFamily="34" charset="0"/>
              <a:buChar char="–"/>
              <a:defRPr sz="900" kern="1200">
                <a:solidFill>
                  <a:schemeClr val="tx1"/>
                </a:solidFill>
                <a:latin typeface="+mn-lt"/>
                <a:ea typeface="+mn-ea"/>
                <a:cs typeface="+mn-cs"/>
              </a:defRPr>
            </a:lvl8pPr>
            <a:lvl9pPr marL="1028700" indent="-114300" algn="l" defTabSz="480060" rtl="0" eaLnBrk="1" latinLnBrk="0" hangingPunct="1">
              <a:lnSpc>
                <a:spcPct val="100000"/>
              </a:lnSpc>
              <a:spcBef>
                <a:spcPts val="500"/>
              </a:spcBef>
              <a:buFont typeface="Arial" panose="020B0604020202020204" pitchFamily="34" charset="0"/>
              <a:buChar char="•"/>
              <a:defRPr sz="900" kern="1200">
                <a:solidFill>
                  <a:schemeClr val="tx1"/>
                </a:solidFill>
                <a:latin typeface="+mn-lt"/>
                <a:ea typeface="+mn-ea"/>
                <a:cs typeface="+mn-cs"/>
              </a:defRPr>
            </a:lvl9pPr>
          </a:lstStyle>
          <a:p>
            <a:r>
              <a:rPr lang="en-US" dirty="0"/>
              <a:t>Source: Smart, Geoff, and Randy Street. </a:t>
            </a:r>
            <a:r>
              <a:rPr lang="en-US" i="1" dirty="0"/>
              <a:t>Who: the A Method for Hiring</a:t>
            </a:r>
            <a:r>
              <a:rPr lang="en-US" dirty="0"/>
              <a:t>. Ballantine Books, 2008; EAB interviews and analysis. </a:t>
            </a:r>
          </a:p>
        </p:txBody>
      </p:sp>
      <p:sp>
        <p:nvSpPr>
          <p:cNvPr id="28" name="TextBox 27">
            <a:extLst>
              <a:ext uri="{FF2B5EF4-FFF2-40B4-BE49-F238E27FC236}">
                <a16:creationId xmlns:a16="http://schemas.microsoft.com/office/drawing/2014/main" id="{5533D285-2004-4123-A513-B89DBDA208D3}"/>
              </a:ext>
            </a:extLst>
          </p:cNvPr>
          <p:cNvSpPr txBox="1"/>
          <p:nvPr/>
        </p:nvSpPr>
        <p:spPr bwMode="gray">
          <a:xfrm>
            <a:off x="3398151" y="1777367"/>
            <a:ext cx="1097280" cy="123111"/>
          </a:xfrm>
          <a:prstGeom prst="rect">
            <a:avLst/>
          </a:prstGeom>
          <a:noFill/>
        </p:spPr>
        <p:txBody>
          <a:bodyPr vert="horz" wrap="square" lIns="0" tIns="0" rIns="0" bIns="0" rtlCol="0">
            <a:spAutoFit/>
          </a:bodyPr>
          <a:lstStyle/>
          <a:p>
            <a:pPr algn="ctr">
              <a:spcBef>
                <a:spcPts val="300"/>
              </a:spcBef>
            </a:pPr>
            <a:r>
              <a:rPr lang="en-US" sz="800" b="1" dirty="0"/>
              <a:t>The Animal Lover </a:t>
            </a:r>
          </a:p>
        </p:txBody>
      </p:sp>
      <p:grpSp>
        <p:nvGrpSpPr>
          <p:cNvPr id="33" name="Group 32">
            <a:extLst>
              <a:ext uri="{FF2B5EF4-FFF2-40B4-BE49-F238E27FC236}">
                <a16:creationId xmlns:a16="http://schemas.microsoft.com/office/drawing/2014/main" id="{0EF2E524-73C4-4193-AE9C-BEB9D3C5AE74}"/>
              </a:ext>
            </a:extLst>
          </p:cNvPr>
          <p:cNvGrpSpPr/>
          <p:nvPr/>
        </p:nvGrpSpPr>
        <p:grpSpPr>
          <a:xfrm>
            <a:off x="3741051" y="1268465"/>
            <a:ext cx="411480" cy="411480"/>
            <a:chOff x="884334" y="2766726"/>
            <a:chExt cx="411480" cy="411480"/>
          </a:xfrm>
        </p:grpSpPr>
        <p:sp>
          <p:nvSpPr>
            <p:cNvPr id="34" name="Oval 33">
              <a:extLst>
                <a:ext uri="{FF2B5EF4-FFF2-40B4-BE49-F238E27FC236}">
                  <a16:creationId xmlns:a16="http://schemas.microsoft.com/office/drawing/2014/main" id="{E122917A-80A8-4FD2-A4BD-97A80AFAB856}"/>
                </a:ext>
              </a:extLst>
            </p:cNvPr>
            <p:cNvSpPr/>
            <p:nvPr/>
          </p:nvSpPr>
          <p:spPr bwMode="gray">
            <a:xfrm>
              <a:off x="884334" y="2766726"/>
              <a:ext cx="411480" cy="411480"/>
            </a:xfrm>
            <a:prstGeom prst="ellipse">
              <a:avLst/>
            </a:prstGeom>
            <a:solidFill>
              <a:schemeClr val="accent5"/>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35" name="Picture 34">
              <a:extLst>
                <a:ext uri="{FF2B5EF4-FFF2-40B4-BE49-F238E27FC236}">
                  <a16:creationId xmlns:a16="http://schemas.microsoft.com/office/drawing/2014/main" id="{335E21B8-1A36-4DBE-89C4-9659DDC46450}"/>
                </a:ext>
              </a:extLst>
            </p:cNvPr>
            <p:cNvPicPr>
              <a:picLocks noChangeAspect="1"/>
            </p:cNvPicPr>
            <p:nvPr/>
          </p:nvPicPr>
          <p:blipFill>
            <a:blip r:embed="rId6">
              <a:lum bright="70000" contrast="-70000"/>
            </a:blip>
            <a:stretch>
              <a:fillRect/>
            </a:stretch>
          </p:blipFill>
          <p:spPr>
            <a:xfrm>
              <a:off x="952914" y="2867767"/>
              <a:ext cx="274320" cy="209398"/>
            </a:xfrm>
            <a:prstGeom prst="rect">
              <a:avLst/>
            </a:prstGeom>
          </p:spPr>
        </p:pic>
      </p:grpSp>
      <p:sp>
        <p:nvSpPr>
          <p:cNvPr id="41" name="TextBox 40">
            <a:extLst>
              <a:ext uri="{FF2B5EF4-FFF2-40B4-BE49-F238E27FC236}">
                <a16:creationId xmlns:a16="http://schemas.microsoft.com/office/drawing/2014/main" id="{4766E7D3-2F6C-4545-8945-551097662637}"/>
              </a:ext>
            </a:extLst>
          </p:cNvPr>
          <p:cNvSpPr txBox="1"/>
          <p:nvPr/>
        </p:nvSpPr>
        <p:spPr bwMode="gray">
          <a:xfrm>
            <a:off x="3260991" y="1987477"/>
            <a:ext cx="1371600" cy="679673"/>
          </a:xfrm>
          <a:prstGeom prst="rect">
            <a:avLst/>
          </a:prstGeom>
          <a:noFill/>
        </p:spPr>
        <p:txBody>
          <a:bodyPr vert="horz" wrap="square" lIns="0" tIns="0" rIns="0" bIns="0" rtlCol="0">
            <a:spAutoFit/>
          </a:bodyPr>
          <a:lstStyle/>
          <a:p>
            <a:pPr marL="118872" indent="-118872">
              <a:spcBef>
                <a:spcPts val="500"/>
              </a:spcBef>
              <a:buFont typeface="Arial" panose="020B0604020202020204" pitchFamily="34" charset="0"/>
              <a:buChar char="•"/>
            </a:pPr>
            <a:r>
              <a:rPr lang="en-US" sz="800" dirty="0"/>
              <a:t>Uses personal </a:t>
            </a:r>
            <a:br>
              <a:rPr lang="en-US" sz="800" dirty="0"/>
            </a:br>
            <a:r>
              <a:rPr lang="en-US" sz="800" dirty="0"/>
              <a:t>favorite questions</a:t>
            </a:r>
          </a:p>
          <a:p>
            <a:pPr marL="118872" indent="-118872">
              <a:spcBef>
                <a:spcPts val="500"/>
              </a:spcBef>
              <a:buFont typeface="Arial" panose="020B0604020202020204" pitchFamily="34" charset="0"/>
              <a:buChar char="•"/>
            </a:pPr>
            <a:r>
              <a:rPr lang="en-US" sz="800" dirty="0"/>
              <a:t>Includes questions that lack relevance but they deem important</a:t>
            </a:r>
          </a:p>
        </p:txBody>
      </p:sp>
      <p:sp>
        <p:nvSpPr>
          <p:cNvPr id="48" name="TextBox 47">
            <a:extLst>
              <a:ext uri="{FF2B5EF4-FFF2-40B4-BE49-F238E27FC236}">
                <a16:creationId xmlns:a16="http://schemas.microsoft.com/office/drawing/2014/main" id="{9594A1F5-D283-460B-BC02-85FAE2EB8009}"/>
              </a:ext>
            </a:extLst>
          </p:cNvPr>
          <p:cNvSpPr txBox="1"/>
          <p:nvPr/>
        </p:nvSpPr>
        <p:spPr bwMode="gray">
          <a:xfrm>
            <a:off x="3260991" y="2852912"/>
            <a:ext cx="1371600" cy="492443"/>
          </a:xfrm>
          <a:prstGeom prst="rect">
            <a:avLst/>
          </a:prstGeom>
          <a:noFill/>
        </p:spPr>
        <p:txBody>
          <a:bodyPr vert="horz" wrap="square" lIns="0" tIns="0" rIns="0" bIns="0" rtlCol="0">
            <a:spAutoFit/>
          </a:bodyPr>
          <a:lstStyle/>
          <a:p>
            <a:pPr defTabSz="914400">
              <a:defRPr/>
            </a:pPr>
            <a:r>
              <a:rPr lang="en-US" sz="800" i="1" dirty="0">
                <a:latin typeface="Verdana" panose="020B0604030504040204" pitchFamily="34" charset="0"/>
              </a:rPr>
              <a:t>“If you could have dinner with any fictional book character, who would it </a:t>
            </a:r>
            <a:br>
              <a:rPr lang="en-US" sz="800" i="1" dirty="0">
                <a:latin typeface="Verdana" panose="020B0604030504040204" pitchFamily="34" charset="0"/>
              </a:rPr>
            </a:br>
            <a:r>
              <a:rPr lang="en-US" sz="800" i="1" dirty="0">
                <a:latin typeface="Verdana" panose="020B0604030504040204" pitchFamily="34" charset="0"/>
              </a:rPr>
              <a:t>be and why?”</a:t>
            </a:r>
            <a:endParaRPr lang="en-US" sz="800" dirty="0">
              <a:latin typeface="Verdana" panose="020B0604030504040204" pitchFamily="34" charset="0"/>
            </a:endParaRPr>
          </a:p>
        </p:txBody>
      </p:sp>
      <p:sp>
        <p:nvSpPr>
          <p:cNvPr id="97" name="TextBox 96">
            <a:extLst>
              <a:ext uri="{FF2B5EF4-FFF2-40B4-BE49-F238E27FC236}">
                <a16:creationId xmlns:a16="http://schemas.microsoft.com/office/drawing/2014/main" id="{93202EDE-B79F-4E14-9761-6C322A66A3E4}"/>
              </a:ext>
            </a:extLst>
          </p:cNvPr>
          <p:cNvSpPr txBox="1"/>
          <p:nvPr/>
        </p:nvSpPr>
        <p:spPr bwMode="gray">
          <a:xfrm>
            <a:off x="280195" y="3703846"/>
            <a:ext cx="1371600" cy="615553"/>
          </a:xfrm>
          <a:prstGeom prst="rect">
            <a:avLst/>
          </a:prstGeom>
          <a:noFill/>
        </p:spPr>
        <p:txBody>
          <a:bodyPr wrap="square" lIns="0" tIns="0" rIns="0" bIns="0" rtlCol="0">
            <a:spAutoFit/>
          </a:bodyPr>
          <a:lstStyle/>
          <a:p>
            <a:pPr>
              <a:spcBef>
                <a:spcPts val="300"/>
              </a:spcBef>
            </a:pPr>
            <a:r>
              <a:rPr lang="en-US" sz="800" b="1" dirty="0"/>
              <a:t>Solution:</a:t>
            </a:r>
            <a:br>
              <a:rPr lang="en-US" sz="800" dirty="0"/>
            </a:br>
            <a:r>
              <a:rPr lang="en-US" sz="800" dirty="0"/>
              <a:t>Create, provide rubrics to focus interviewer assessment on areas, criteria that matter most </a:t>
            </a:r>
          </a:p>
        </p:txBody>
      </p:sp>
      <p:sp>
        <p:nvSpPr>
          <p:cNvPr id="98" name="TextBox 97">
            <a:extLst>
              <a:ext uri="{FF2B5EF4-FFF2-40B4-BE49-F238E27FC236}">
                <a16:creationId xmlns:a16="http://schemas.microsoft.com/office/drawing/2014/main" id="{BAAB3F64-E71A-444D-83D5-F9630AA37F2B}"/>
              </a:ext>
            </a:extLst>
          </p:cNvPr>
          <p:cNvSpPr txBox="1"/>
          <p:nvPr/>
        </p:nvSpPr>
        <p:spPr bwMode="gray">
          <a:xfrm>
            <a:off x="1770593" y="3703846"/>
            <a:ext cx="1371600" cy="738664"/>
          </a:xfrm>
          <a:prstGeom prst="rect">
            <a:avLst/>
          </a:prstGeom>
          <a:noFill/>
        </p:spPr>
        <p:txBody>
          <a:bodyPr wrap="square" lIns="0" tIns="0" rIns="0" bIns="0" rtlCol="0">
            <a:spAutoFit/>
          </a:bodyPr>
          <a:lstStyle/>
          <a:p>
            <a:pPr>
              <a:spcBef>
                <a:spcPts val="300"/>
              </a:spcBef>
            </a:pPr>
            <a:r>
              <a:rPr lang="en-US" sz="800" b="1" dirty="0"/>
              <a:t>Solution: </a:t>
            </a:r>
            <a:br>
              <a:rPr lang="en-US" sz="800" dirty="0"/>
            </a:br>
            <a:r>
              <a:rPr lang="en-US" sz="800" dirty="0"/>
              <a:t>Maximize stakeholder involvement by creating </a:t>
            </a:r>
            <a:br>
              <a:rPr lang="en-US" sz="800" dirty="0"/>
            </a:br>
            <a:r>
              <a:rPr lang="en-US" sz="800" dirty="0"/>
              <a:t>a schedule, sessions that focus on priority areas, criteria to assess</a:t>
            </a:r>
          </a:p>
        </p:txBody>
      </p:sp>
      <p:sp>
        <p:nvSpPr>
          <p:cNvPr id="99" name="TextBox 98">
            <a:extLst>
              <a:ext uri="{FF2B5EF4-FFF2-40B4-BE49-F238E27FC236}">
                <a16:creationId xmlns:a16="http://schemas.microsoft.com/office/drawing/2014/main" id="{D847EA3B-40D4-40DA-84B7-0EFC6272EDD6}"/>
              </a:ext>
            </a:extLst>
          </p:cNvPr>
          <p:cNvSpPr txBox="1"/>
          <p:nvPr/>
        </p:nvSpPr>
        <p:spPr bwMode="gray">
          <a:xfrm>
            <a:off x="3260991" y="3703846"/>
            <a:ext cx="1371600" cy="738664"/>
          </a:xfrm>
          <a:prstGeom prst="rect">
            <a:avLst/>
          </a:prstGeom>
          <a:noFill/>
        </p:spPr>
        <p:txBody>
          <a:bodyPr wrap="square" lIns="0" tIns="0" rIns="0" bIns="0" rtlCol="0">
            <a:spAutoFit/>
          </a:bodyPr>
          <a:lstStyle/>
          <a:p>
            <a:pPr>
              <a:spcBef>
                <a:spcPts val="300"/>
              </a:spcBef>
            </a:pPr>
            <a:r>
              <a:rPr lang="en-US" sz="800" b="1" dirty="0"/>
              <a:t>Solution:</a:t>
            </a:r>
            <a:br>
              <a:rPr lang="en-US" sz="800" dirty="0"/>
            </a:br>
            <a:r>
              <a:rPr lang="en-US" sz="800" dirty="0"/>
              <a:t>Develop questions that align with criteria to </a:t>
            </a:r>
            <a:br>
              <a:rPr lang="en-US" sz="800" dirty="0"/>
            </a:br>
            <a:r>
              <a:rPr lang="en-US" sz="800" dirty="0"/>
              <a:t>help surface evidence from candidates on priority areas</a:t>
            </a:r>
          </a:p>
        </p:txBody>
      </p:sp>
      <p:sp>
        <p:nvSpPr>
          <p:cNvPr id="100" name="TextBox 99">
            <a:extLst>
              <a:ext uri="{FF2B5EF4-FFF2-40B4-BE49-F238E27FC236}">
                <a16:creationId xmlns:a16="http://schemas.microsoft.com/office/drawing/2014/main" id="{4686F3CE-3ED3-4B25-96BA-B2A2594E03B9}"/>
              </a:ext>
            </a:extLst>
          </p:cNvPr>
          <p:cNvSpPr txBox="1"/>
          <p:nvPr/>
        </p:nvSpPr>
        <p:spPr bwMode="gray">
          <a:xfrm>
            <a:off x="4751388" y="3703846"/>
            <a:ext cx="1371600" cy="738664"/>
          </a:xfrm>
          <a:prstGeom prst="rect">
            <a:avLst/>
          </a:prstGeom>
          <a:noFill/>
        </p:spPr>
        <p:txBody>
          <a:bodyPr wrap="square" lIns="0" tIns="0" rIns="0" bIns="0" rtlCol="0">
            <a:spAutoFit/>
          </a:bodyPr>
          <a:lstStyle/>
          <a:p>
            <a:pPr>
              <a:spcBef>
                <a:spcPts val="300"/>
              </a:spcBef>
            </a:pPr>
            <a:r>
              <a:rPr lang="en-US" sz="800" b="1" dirty="0"/>
              <a:t>Solution: </a:t>
            </a:r>
            <a:br>
              <a:rPr lang="en-US" sz="800" dirty="0"/>
            </a:br>
            <a:r>
              <a:rPr lang="en-US" sz="800" dirty="0"/>
              <a:t>Implement process that keeps interviewers focused; provide guides and questions to add structure to conversations</a:t>
            </a:r>
          </a:p>
        </p:txBody>
      </p:sp>
      <p:sp>
        <p:nvSpPr>
          <p:cNvPr id="54" name="Right Arrow 12">
            <a:extLst>
              <a:ext uri="{FF2B5EF4-FFF2-40B4-BE49-F238E27FC236}">
                <a16:creationId xmlns:a16="http://schemas.microsoft.com/office/drawing/2014/main" id="{BDE12D36-A5CE-4AA0-94D7-8CE1B85FA19A}"/>
              </a:ext>
            </a:extLst>
          </p:cNvPr>
          <p:cNvSpPr/>
          <p:nvPr/>
        </p:nvSpPr>
        <p:spPr bwMode="gray">
          <a:xfrm rot="5400000">
            <a:off x="874555" y="3423612"/>
            <a:ext cx="182880" cy="182880"/>
          </a:xfrm>
          <a:prstGeom prst="rightArrow">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55" name="Right Arrow 12">
            <a:extLst>
              <a:ext uri="{FF2B5EF4-FFF2-40B4-BE49-F238E27FC236}">
                <a16:creationId xmlns:a16="http://schemas.microsoft.com/office/drawing/2014/main" id="{120B2448-A8B8-4479-868B-AB1C0E324BD0}"/>
              </a:ext>
            </a:extLst>
          </p:cNvPr>
          <p:cNvSpPr/>
          <p:nvPr/>
        </p:nvSpPr>
        <p:spPr bwMode="gray">
          <a:xfrm rot="5400000">
            <a:off x="2364953" y="3423612"/>
            <a:ext cx="182880" cy="182880"/>
          </a:xfrm>
          <a:prstGeom prst="rightArrow">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56" name="Right Arrow 12">
            <a:extLst>
              <a:ext uri="{FF2B5EF4-FFF2-40B4-BE49-F238E27FC236}">
                <a16:creationId xmlns:a16="http://schemas.microsoft.com/office/drawing/2014/main" id="{5F621D34-DFA1-4400-B077-2417DF1DA606}"/>
              </a:ext>
            </a:extLst>
          </p:cNvPr>
          <p:cNvSpPr/>
          <p:nvPr/>
        </p:nvSpPr>
        <p:spPr bwMode="gray">
          <a:xfrm rot="5400000">
            <a:off x="3855351" y="3423612"/>
            <a:ext cx="182880" cy="182880"/>
          </a:xfrm>
          <a:prstGeom prst="rightArrow">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
        <p:nvSpPr>
          <p:cNvPr id="57" name="Right Arrow 12">
            <a:extLst>
              <a:ext uri="{FF2B5EF4-FFF2-40B4-BE49-F238E27FC236}">
                <a16:creationId xmlns:a16="http://schemas.microsoft.com/office/drawing/2014/main" id="{A228E0D7-A5CE-4D4A-AF6C-92371A4F3BFF}"/>
              </a:ext>
            </a:extLst>
          </p:cNvPr>
          <p:cNvSpPr/>
          <p:nvPr/>
        </p:nvSpPr>
        <p:spPr bwMode="gray">
          <a:xfrm rot="5400000">
            <a:off x="5345748" y="3423612"/>
            <a:ext cx="182880" cy="182880"/>
          </a:xfrm>
          <a:prstGeom prst="rightArrow">
            <a:avLst/>
          </a:prstGeom>
          <a:solidFill>
            <a:schemeClr val="tx2"/>
          </a:solidFill>
          <a:ln w="9525" cap="flat" cmpd="sng" algn="ctr">
            <a:noFill/>
            <a:prstDash val="solid"/>
            <a:round/>
            <a:headEnd type="none" w="med" len="med"/>
            <a:tailEnd type="none" w="med" len="med"/>
          </a:ln>
          <a:effectLst/>
        </p:spPr>
        <p:txBody>
          <a:bodyPr vert="horz" wrap="square" lIns="91440" tIns="45720" rIns="91440" bIns="45720" numCol="1" rtlCol="0" anchor="t" anchorCtr="0" compatLnSpc="1">
            <a:prstTxWarp prst="textNoShape">
              <a:avLst/>
            </a:prstTxWarp>
          </a:bodyPr>
          <a:lstStyle/>
          <a:p>
            <a:pPr algn="l" defTabSz="1463675"/>
            <a:endParaRPr lang="en-US" sz="900" dirty="0">
              <a:solidFill>
                <a:schemeClr val="bg2"/>
              </a:solidFill>
              <a:latin typeface="+mj-lt"/>
            </a:endParaRPr>
          </a:p>
        </p:txBody>
      </p:sp>
    </p:spTree>
    <p:extLst>
      <p:ext uri="{BB962C8B-B14F-4D97-AF65-F5344CB8AC3E}">
        <p14:creationId xmlns:p14="http://schemas.microsoft.com/office/powerpoint/2010/main" val="215576898"/>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 Placeholder 1">
            <a:extLst>
              <a:ext uri="{FF2B5EF4-FFF2-40B4-BE49-F238E27FC236}">
                <a16:creationId xmlns:a16="http://schemas.microsoft.com/office/drawing/2014/main" id="{D2B3B2F5-82C5-4305-A9C4-4CBAF141952E}"/>
              </a:ext>
            </a:extLst>
          </p:cNvPr>
          <p:cNvSpPr>
            <a:spLocks noGrp="1"/>
          </p:cNvSpPr>
          <p:nvPr>
            <p:ph type="body" sz="quarter" idx="15"/>
          </p:nvPr>
        </p:nvSpPr>
        <p:spPr>
          <a:xfrm>
            <a:off x="280195" y="640267"/>
            <a:ext cx="5842794" cy="184666"/>
          </a:xfrm>
        </p:spPr>
        <p:txBody>
          <a:bodyPr/>
          <a:lstStyle/>
          <a:p>
            <a:r>
              <a:rPr lang="en-US" dirty="0"/>
              <a:t>Use Each Step of the Interview Process To Collect Specific Information</a:t>
            </a:r>
          </a:p>
        </p:txBody>
      </p:sp>
      <p:sp>
        <p:nvSpPr>
          <p:cNvPr id="3" name="Text Placeholder 2">
            <a:extLst>
              <a:ext uri="{FF2B5EF4-FFF2-40B4-BE49-F238E27FC236}">
                <a16:creationId xmlns:a16="http://schemas.microsoft.com/office/drawing/2014/main" id="{89E71595-4C7F-4285-BC85-8D0FAFC5A671}"/>
              </a:ext>
            </a:extLst>
          </p:cNvPr>
          <p:cNvSpPr>
            <a:spLocks noGrp="1"/>
          </p:cNvSpPr>
          <p:nvPr>
            <p:ph type="body" sz="quarter" idx="16"/>
          </p:nvPr>
        </p:nvSpPr>
        <p:spPr/>
        <p:txBody>
          <a:bodyPr/>
          <a:lstStyle/>
          <a:p>
            <a:endParaRPr lang="en-US" dirty="0"/>
          </a:p>
        </p:txBody>
      </p:sp>
      <p:sp>
        <p:nvSpPr>
          <p:cNvPr id="4" name="Text Placeholder 3">
            <a:extLst>
              <a:ext uri="{FF2B5EF4-FFF2-40B4-BE49-F238E27FC236}">
                <a16:creationId xmlns:a16="http://schemas.microsoft.com/office/drawing/2014/main" id="{761E3BF6-F344-404A-A028-E3FE1E1AD480}"/>
              </a:ext>
            </a:extLst>
          </p:cNvPr>
          <p:cNvSpPr>
            <a:spLocks noGrp="1"/>
          </p:cNvSpPr>
          <p:nvPr>
            <p:ph type="body" sz="quarter" idx="18"/>
          </p:nvPr>
        </p:nvSpPr>
        <p:spPr>
          <a:xfrm>
            <a:off x="5148072" y="4677489"/>
            <a:ext cx="1252728" cy="123111"/>
          </a:xfrm>
        </p:spPr>
        <p:txBody>
          <a:bodyPr/>
          <a:lstStyle/>
          <a:p>
            <a:r>
              <a:rPr lang="en-US" dirty="0"/>
              <a:t>Source: EAB interviews and analysis.</a:t>
            </a:r>
          </a:p>
        </p:txBody>
      </p:sp>
      <p:sp>
        <p:nvSpPr>
          <p:cNvPr id="5" name="Text Placeholder 4">
            <a:extLst>
              <a:ext uri="{FF2B5EF4-FFF2-40B4-BE49-F238E27FC236}">
                <a16:creationId xmlns:a16="http://schemas.microsoft.com/office/drawing/2014/main" id="{5659B87A-A450-4543-812F-946DCA65A312}"/>
              </a:ext>
            </a:extLst>
          </p:cNvPr>
          <p:cNvSpPr>
            <a:spLocks noGrp="1"/>
          </p:cNvSpPr>
          <p:nvPr>
            <p:ph type="body" sz="quarter" idx="19"/>
          </p:nvPr>
        </p:nvSpPr>
        <p:spPr/>
        <p:txBody>
          <a:bodyPr/>
          <a:lstStyle/>
          <a:p>
            <a:endParaRPr lang="en-US" dirty="0"/>
          </a:p>
        </p:txBody>
      </p:sp>
      <p:sp>
        <p:nvSpPr>
          <p:cNvPr id="6" name="Title 5">
            <a:extLst>
              <a:ext uri="{FF2B5EF4-FFF2-40B4-BE49-F238E27FC236}">
                <a16:creationId xmlns:a16="http://schemas.microsoft.com/office/drawing/2014/main" id="{684F1327-4523-4AA7-9DF0-E641CF2701B3}"/>
              </a:ext>
            </a:extLst>
          </p:cNvPr>
          <p:cNvSpPr>
            <a:spLocks noGrp="1"/>
          </p:cNvSpPr>
          <p:nvPr>
            <p:ph type="title"/>
          </p:nvPr>
        </p:nvSpPr>
        <p:spPr>
          <a:xfrm>
            <a:off x="280194" y="317005"/>
            <a:ext cx="5486400" cy="249299"/>
          </a:xfrm>
        </p:spPr>
        <p:txBody>
          <a:bodyPr/>
          <a:lstStyle/>
          <a:p>
            <a:r>
              <a:rPr lang="en-US" dirty="0"/>
              <a:t>Create an Evidence-Based Hiring Process </a:t>
            </a:r>
          </a:p>
        </p:txBody>
      </p:sp>
      <p:sp>
        <p:nvSpPr>
          <p:cNvPr id="8" name="TextBox 7">
            <a:extLst>
              <a:ext uri="{FF2B5EF4-FFF2-40B4-BE49-F238E27FC236}">
                <a16:creationId xmlns:a16="http://schemas.microsoft.com/office/drawing/2014/main" id="{4C2B6225-9F7B-40B1-A4A0-442863103FCD}"/>
              </a:ext>
            </a:extLst>
          </p:cNvPr>
          <p:cNvSpPr txBox="1"/>
          <p:nvPr/>
        </p:nvSpPr>
        <p:spPr bwMode="gray">
          <a:xfrm>
            <a:off x="277812" y="1180024"/>
            <a:ext cx="5486400" cy="161583"/>
          </a:xfrm>
          <a:prstGeom prst="rect">
            <a:avLst/>
          </a:prstGeom>
          <a:solidFill>
            <a:schemeClr val="bg1"/>
          </a:solidFill>
        </p:spPr>
        <p:txBody>
          <a:bodyPr wrap="square" lIns="0" tIns="0" rIns="0" bIns="0" rtlCol="0">
            <a:spAutoFit/>
          </a:bodyPr>
          <a:lstStyle/>
          <a:p>
            <a:pPr>
              <a:spcBef>
                <a:spcPts val="500"/>
              </a:spcBef>
            </a:pPr>
            <a:r>
              <a:rPr lang="en-US" sz="1050" b="1" dirty="0"/>
              <a:t>Steps to Create an Evidence-Based Hiring Process</a:t>
            </a:r>
          </a:p>
        </p:txBody>
      </p:sp>
      <p:sp>
        <p:nvSpPr>
          <p:cNvPr id="18" name="Rectangle 17">
            <a:extLst>
              <a:ext uri="{FF2B5EF4-FFF2-40B4-BE49-F238E27FC236}">
                <a16:creationId xmlns:a16="http://schemas.microsoft.com/office/drawing/2014/main" id="{FFADE629-9278-486B-B7A3-67ADAACC43C3}"/>
              </a:ext>
            </a:extLst>
          </p:cNvPr>
          <p:cNvSpPr/>
          <p:nvPr/>
        </p:nvSpPr>
        <p:spPr bwMode="gray">
          <a:xfrm>
            <a:off x="279003" y="1707409"/>
            <a:ext cx="1828800" cy="27432"/>
          </a:xfrm>
          <a:prstGeom prst="rect">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21" name="Rectangle 20">
            <a:extLst>
              <a:ext uri="{FF2B5EF4-FFF2-40B4-BE49-F238E27FC236}">
                <a16:creationId xmlns:a16="http://schemas.microsoft.com/office/drawing/2014/main" id="{B93D7D9F-AE84-478C-86C2-00E6CB07FF42}"/>
              </a:ext>
            </a:extLst>
          </p:cNvPr>
          <p:cNvSpPr/>
          <p:nvPr/>
        </p:nvSpPr>
        <p:spPr bwMode="gray">
          <a:xfrm>
            <a:off x="2286807" y="1707409"/>
            <a:ext cx="1828800" cy="27432"/>
          </a:xfrm>
          <a:prstGeom prst="rect">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22" name="Rectangle 21">
            <a:extLst>
              <a:ext uri="{FF2B5EF4-FFF2-40B4-BE49-F238E27FC236}">
                <a16:creationId xmlns:a16="http://schemas.microsoft.com/office/drawing/2014/main" id="{FD7029FF-60F4-440E-8D2B-312A5B71F652}"/>
              </a:ext>
            </a:extLst>
          </p:cNvPr>
          <p:cNvSpPr/>
          <p:nvPr/>
        </p:nvSpPr>
        <p:spPr bwMode="gray">
          <a:xfrm>
            <a:off x="4294611" y="1707409"/>
            <a:ext cx="1828800" cy="27432"/>
          </a:xfrm>
          <a:prstGeom prst="rect">
            <a:avLst/>
          </a:prstGeom>
          <a:solidFill>
            <a:schemeClr val="tx2"/>
          </a:solidFill>
          <a:ln w="12700">
            <a:no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sp>
        <p:nvSpPr>
          <p:cNvPr id="23" name="Text Placeholder 5">
            <a:extLst>
              <a:ext uri="{FF2B5EF4-FFF2-40B4-BE49-F238E27FC236}">
                <a16:creationId xmlns:a16="http://schemas.microsoft.com/office/drawing/2014/main" id="{F6ADDC64-2C2B-482A-8F5D-9A3979EB34DF}"/>
              </a:ext>
            </a:extLst>
          </p:cNvPr>
          <p:cNvSpPr txBox="1">
            <a:spLocks/>
          </p:cNvSpPr>
          <p:nvPr/>
        </p:nvSpPr>
        <p:spPr bwMode="gray">
          <a:xfrm>
            <a:off x="279003" y="2005194"/>
            <a:ext cx="1828800" cy="307777"/>
          </a:xfrm>
          <a:prstGeom prst="rect">
            <a:avLst/>
          </a:prstGeom>
        </p:spPr>
        <p:txBody>
          <a:bodyPr wrap="square" lIns="0" tIns="0" rIns="0" bIns="0">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buNone/>
            </a:pPr>
            <a:r>
              <a:rPr lang="en-US" sz="1000" b="1" dirty="0">
                <a:latin typeface="+mn-lt"/>
              </a:rPr>
              <a:t>Develop Methods to </a:t>
            </a:r>
            <a:br>
              <a:rPr lang="en-US" sz="1000" b="1" dirty="0">
                <a:latin typeface="+mn-lt"/>
              </a:rPr>
            </a:br>
            <a:r>
              <a:rPr lang="en-US" sz="1000" b="1" dirty="0">
                <a:latin typeface="+mn-lt"/>
              </a:rPr>
              <a:t>Measure, Assess Criteria </a:t>
            </a:r>
          </a:p>
        </p:txBody>
      </p:sp>
      <p:sp>
        <p:nvSpPr>
          <p:cNvPr id="24" name="Text Placeholder 31">
            <a:extLst>
              <a:ext uri="{FF2B5EF4-FFF2-40B4-BE49-F238E27FC236}">
                <a16:creationId xmlns:a16="http://schemas.microsoft.com/office/drawing/2014/main" id="{72B9CAF7-8037-4434-ABDF-9BB6434B291B}"/>
              </a:ext>
            </a:extLst>
          </p:cNvPr>
          <p:cNvSpPr txBox="1">
            <a:spLocks/>
          </p:cNvSpPr>
          <p:nvPr/>
        </p:nvSpPr>
        <p:spPr bwMode="gray">
          <a:xfrm>
            <a:off x="279003" y="2400300"/>
            <a:ext cx="1828800" cy="1172116"/>
          </a:xfrm>
          <a:prstGeom prst="rect">
            <a:avLst/>
          </a:prstGeom>
        </p:spPr>
        <p:txBody>
          <a:bodyPr wrap="square" lIns="0" tIns="0" rIns="0" bIns="0">
            <a:spAutoFit/>
          </a:bodyPr>
          <a:lstStyle>
            <a:lvl1pPr marL="1143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118872" indent="-118872"/>
            <a:r>
              <a:rPr lang="en-US" sz="900" dirty="0"/>
              <a:t>Design a process that </a:t>
            </a:r>
            <a:br>
              <a:rPr lang="en-US" sz="900" dirty="0"/>
            </a:br>
            <a:r>
              <a:rPr lang="en-US" sz="900" dirty="0"/>
              <a:t>covers priority areas across interview process </a:t>
            </a:r>
            <a:br>
              <a:rPr lang="en-US" sz="900" dirty="0"/>
            </a:br>
            <a:r>
              <a:rPr lang="en-US" sz="900" dirty="0"/>
              <a:t>touch-points</a:t>
            </a:r>
          </a:p>
          <a:p>
            <a:pPr marL="118872" indent="-118872"/>
            <a:r>
              <a:rPr lang="en-US" sz="900" dirty="0"/>
              <a:t>Create rubrics, assessment tools to ensure interviewers </a:t>
            </a:r>
            <a:br>
              <a:rPr lang="en-US" sz="900" dirty="0"/>
            </a:br>
            <a:r>
              <a:rPr lang="en-US" sz="900" dirty="0"/>
              <a:t>will assess candidate on pre-determined key criteria</a:t>
            </a:r>
          </a:p>
        </p:txBody>
      </p:sp>
      <p:sp>
        <p:nvSpPr>
          <p:cNvPr id="25" name="Text Placeholder 5">
            <a:extLst>
              <a:ext uri="{FF2B5EF4-FFF2-40B4-BE49-F238E27FC236}">
                <a16:creationId xmlns:a16="http://schemas.microsoft.com/office/drawing/2014/main" id="{B5986D95-B255-4605-8F82-9A38B4EC01F2}"/>
              </a:ext>
            </a:extLst>
          </p:cNvPr>
          <p:cNvSpPr txBox="1">
            <a:spLocks/>
          </p:cNvSpPr>
          <p:nvPr/>
        </p:nvSpPr>
        <p:spPr bwMode="gray">
          <a:xfrm>
            <a:off x="2286807" y="2005194"/>
            <a:ext cx="1828800" cy="307777"/>
          </a:xfrm>
          <a:prstGeom prst="rect">
            <a:avLst/>
          </a:prstGeom>
        </p:spPr>
        <p:txBody>
          <a:bodyPr wrap="square" lIns="0" tIns="0" rIns="0" bIns="0">
            <a:spAutoFit/>
          </a:bodyPr>
          <a:lstStyle>
            <a:lvl1pPr marL="1143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1pPr>
            <a:lvl2pPr marL="2286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2pPr>
            <a:lvl3pPr marL="342900" indent="-114300" algn="l" defTabSz="640080" rtl="0" eaLnBrk="1" latinLnBrk="0" hangingPunct="1">
              <a:spcBef>
                <a:spcPts val="500"/>
              </a:spcBef>
              <a:buFont typeface="Verdana" panose="020B0604030504040204"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3pPr>
            <a:lvl4pPr marL="457200" indent="-114300" algn="l" defTabSz="640080" rtl="0" eaLnBrk="1" latinLnBrk="0" hangingPunct="1">
              <a:spcBef>
                <a:spcPts val="500"/>
              </a:spcBef>
              <a:buFont typeface="Arial" pitchFamily="34" charset="0"/>
              <a:buChar char="–"/>
              <a:defRPr sz="900" kern="1200">
                <a:solidFill>
                  <a:schemeClr val="tx1"/>
                </a:solidFill>
                <a:latin typeface="Verdana" panose="020B0604030504040204" pitchFamily="34" charset="0"/>
                <a:ea typeface="Verdana" panose="020B0604030504040204" pitchFamily="34" charset="0"/>
                <a:cs typeface="Verdana" panose="020B0604030504040204" pitchFamily="34" charset="0"/>
              </a:defRPr>
            </a:lvl4pPr>
            <a:lvl5pPr marL="571500" indent="-114300" algn="l" defTabSz="640080" rtl="0" eaLnBrk="1" latinLnBrk="0" hangingPunct="1">
              <a:spcBef>
                <a:spcPts val="500"/>
              </a:spcBef>
              <a:buFont typeface="Verdana" panose="020B0604030504040204" pitchFamily="34" charset="0"/>
              <a:buChar char="•"/>
              <a:defRPr sz="900" kern="1200" baseline="0">
                <a:solidFill>
                  <a:schemeClr val="tx1"/>
                </a:solidFill>
                <a:latin typeface="Verdana" panose="020B0604030504040204" pitchFamily="34" charset="0"/>
                <a:ea typeface="Verdana" panose="020B0604030504040204" pitchFamily="34" charset="0"/>
                <a:cs typeface="Verdana" panose="020B0604030504040204" pitchFamily="34" charset="0"/>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0" indent="0">
              <a:buNone/>
            </a:pPr>
            <a:r>
              <a:rPr lang="en-US" sz="1000" b="1" dirty="0">
                <a:latin typeface="+mn-lt"/>
              </a:rPr>
              <a:t>Map New Criteria to Interview Activities</a:t>
            </a:r>
          </a:p>
        </p:txBody>
      </p:sp>
      <p:sp>
        <p:nvSpPr>
          <p:cNvPr id="26" name="Text Placeholder 31">
            <a:extLst>
              <a:ext uri="{FF2B5EF4-FFF2-40B4-BE49-F238E27FC236}">
                <a16:creationId xmlns:a16="http://schemas.microsoft.com/office/drawing/2014/main" id="{8F04A976-373A-43DA-AD0E-EA4BA6BD9554}"/>
              </a:ext>
            </a:extLst>
          </p:cNvPr>
          <p:cNvSpPr txBox="1">
            <a:spLocks/>
          </p:cNvSpPr>
          <p:nvPr/>
        </p:nvSpPr>
        <p:spPr bwMode="gray">
          <a:xfrm>
            <a:off x="2286807" y="2400300"/>
            <a:ext cx="1828800" cy="1033616"/>
          </a:xfrm>
          <a:prstGeom prst="rect">
            <a:avLst/>
          </a:prstGeom>
        </p:spPr>
        <p:txBody>
          <a:bodyPr wrap="square" lIns="0" tIns="0" rIns="0" bIns="0">
            <a:spAutoFit/>
          </a:bodyPr>
          <a:lstStyle>
            <a:lvl1pPr marL="1143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1pPr>
            <a:lvl2pPr marL="2286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2pPr>
            <a:lvl3pPr marL="3429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3pPr>
            <a:lvl4pPr marL="457200" indent="-114300" algn="l" defTabSz="640080" rtl="0" eaLnBrk="1" latinLnBrk="0" hangingPunct="1">
              <a:spcBef>
                <a:spcPts val="500"/>
              </a:spcBef>
              <a:buFont typeface="Arial" pitchFamily="34" charset="0"/>
              <a:buChar char="–"/>
              <a:defRPr sz="1000" kern="1200">
                <a:solidFill>
                  <a:schemeClr val="tx1"/>
                </a:solidFill>
                <a:latin typeface="+mn-lt"/>
                <a:ea typeface="+mn-ea"/>
                <a:cs typeface="+mn-cs"/>
              </a:defRPr>
            </a:lvl4pPr>
            <a:lvl5pPr marL="571500" indent="-114300" algn="l" defTabSz="640080" rtl="0" eaLnBrk="1" latinLnBrk="0" hangingPunct="1">
              <a:spcBef>
                <a:spcPts val="500"/>
              </a:spcBef>
              <a:buFont typeface="Arial" pitchFamily="34" charset="0"/>
              <a:buChar char="•"/>
              <a:defRPr sz="1000" kern="1200" baseline="0">
                <a:solidFill>
                  <a:schemeClr val="tx1"/>
                </a:solidFill>
                <a:latin typeface="+mn-lt"/>
                <a:ea typeface="+mn-ea"/>
                <a:cs typeface="+mn-cs"/>
              </a:defRPr>
            </a:lvl5pPr>
            <a:lvl6pPr marL="176022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6pPr>
            <a:lvl7pPr marL="208026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7pPr>
            <a:lvl8pPr marL="240030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8pPr>
            <a:lvl9pPr marL="2720340" indent="-160020" algn="l" defTabSz="640080" rtl="0" eaLnBrk="1" latinLnBrk="0" hangingPunct="1">
              <a:spcBef>
                <a:spcPct val="20000"/>
              </a:spcBef>
              <a:buFont typeface="Arial" pitchFamily="34" charset="0"/>
              <a:buChar char="•"/>
              <a:defRPr sz="1400" kern="1200">
                <a:solidFill>
                  <a:schemeClr val="tx1"/>
                </a:solidFill>
                <a:latin typeface="+mn-lt"/>
                <a:ea typeface="+mn-ea"/>
                <a:cs typeface="+mn-cs"/>
              </a:defRPr>
            </a:lvl9pPr>
          </a:lstStyle>
          <a:p>
            <a:pPr marL="118872" indent="-118872"/>
            <a:r>
              <a:rPr lang="en-US" sz="900" dirty="0"/>
              <a:t>Develop activities, sessions that collect meaningful evidence around </a:t>
            </a:r>
            <a:br>
              <a:rPr lang="en-US" sz="900" dirty="0"/>
            </a:br>
            <a:r>
              <a:rPr lang="en-US" sz="900" dirty="0"/>
              <a:t>specific criteria</a:t>
            </a:r>
          </a:p>
          <a:p>
            <a:pPr marL="118872" indent="-118872"/>
            <a:r>
              <a:rPr lang="en-US" sz="900" dirty="0"/>
              <a:t>Expand beyond standard one-on-one interviews, demonstration lesson</a:t>
            </a:r>
          </a:p>
        </p:txBody>
      </p:sp>
      <p:grpSp>
        <p:nvGrpSpPr>
          <p:cNvPr id="27" name="Group 26">
            <a:extLst>
              <a:ext uri="{FF2B5EF4-FFF2-40B4-BE49-F238E27FC236}">
                <a16:creationId xmlns:a16="http://schemas.microsoft.com/office/drawing/2014/main" id="{B50441CF-79DA-40DA-A578-7923C38F2BEF}"/>
              </a:ext>
            </a:extLst>
          </p:cNvPr>
          <p:cNvGrpSpPr/>
          <p:nvPr/>
        </p:nvGrpSpPr>
        <p:grpSpPr>
          <a:xfrm>
            <a:off x="4967609" y="1484522"/>
            <a:ext cx="482804" cy="473206"/>
            <a:chOff x="953192" y="1483659"/>
            <a:chExt cx="482804" cy="473206"/>
          </a:xfrm>
        </p:grpSpPr>
        <p:sp>
          <p:nvSpPr>
            <p:cNvPr id="28" name="Oval 27">
              <a:extLst>
                <a:ext uri="{FF2B5EF4-FFF2-40B4-BE49-F238E27FC236}">
                  <a16:creationId xmlns:a16="http://schemas.microsoft.com/office/drawing/2014/main" id="{8AC031ED-54E8-452B-80D1-19A140744EC8}"/>
                </a:ext>
              </a:extLst>
            </p:cNvPr>
            <p:cNvSpPr/>
            <p:nvPr/>
          </p:nvSpPr>
          <p:spPr bwMode="gray">
            <a:xfrm>
              <a:off x="953192" y="1483659"/>
              <a:ext cx="482804" cy="473206"/>
            </a:xfrm>
            <a:prstGeom prst="ellipse">
              <a:avLst/>
            </a:prstGeom>
            <a:solidFill>
              <a:schemeClr val="bg1"/>
            </a:solidFill>
            <a:ln w="6350">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29" name="Picture 28">
              <a:extLst>
                <a:ext uri="{FF2B5EF4-FFF2-40B4-BE49-F238E27FC236}">
                  <a16:creationId xmlns:a16="http://schemas.microsoft.com/office/drawing/2014/main" id="{D70B1A27-4567-4D0E-B240-BC17B57852B3}"/>
                </a:ext>
              </a:extLst>
            </p:cNvPr>
            <p:cNvPicPr>
              <a:picLocks noChangeAspect="1"/>
            </p:cNvPicPr>
            <p:nvPr/>
          </p:nvPicPr>
          <p:blipFill>
            <a:blip r:embed="rId3"/>
            <a:stretch>
              <a:fillRect/>
            </a:stretch>
          </p:blipFill>
          <p:spPr>
            <a:xfrm>
              <a:off x="1036938" y="1583102"/>
              <a:ext cx="315312" cy="274320"/>
            </a:xfrm>
            <a:prstGeom prst="rect">
              <a:avLst/>
            </a:prstGeom>
          </p:spPr>
        </p:pic>
      </p:grpSp>
      <p:grpSp>
        <p:nvGrpSpPr>
          <p:cNvPr id="30" name="Group 29">
            <a:extLst>
              <a:ext uri="{FF2B5EF4-FFF2-40B4-BE49-F238E27FC236}">
                <a16:creationId xmlns:a16="http://schemas.microsoft.com/office/drawing/2014/main" id="{14B21D25-98A6-4DFC-9D07-9979B640F987}"/>
              </a:ext>
            </a:extLst>
          </p:cNvPr>
          <p:cNvGrpSpPr/>
          <p:nvPr/>
        </p:nvGrpSpPr>
        <p:grpSpPr>
          <a:xfrm>
            <a:off x="952001" y="1484522"/>
            <a:ext cx="482804" cy="473206"/>
            <a:chOff x="2960189" y="1484522"/>
            <a:chExt cx="482804" cy="473206"/>
          </a:xfrm>
        </p:grpSpPr>
        <p:sp>
          <p:nvSpPr>
            <p:cNvPr id="31" name="Oval 30">
              <a:extLst>
                <a:ext uri="{FF2B5EF4-FFF2-40B4-BE49-F238E27FC236}">
                  <a16:creationId xmlns:a16="http://schemas.microsoft.com/office/drawing/2014/main" id="{1BF5A354-34AF-4718-B932-91231EFFA089}"/>
                </a:ext>
              </a:extLst>
            </p:cNvPr>
            <p:cNvSpPr/>
            <p:nvPr/>
          </p:nvSpPr>
          <p:spPr bwMode="gray">
            <a:xfrm>
              <a:off x="2960189" y="1484522"/>
              <a:ext cx="482804" cy="473206"/>
            </a:xfrm>
            <a:prstGeom prst="ellipse">
              <a:avLst/>
            </a:prstGeom>
            <a:solidFill>
              <a:schemeClr val="bg1"/>
            </a:solidFill>
            <a:ln w="6350">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32" name="Picture 31">
              <a:extLst>
                <a:ext uri="{FF2B5EF4-FFF2-40B4-BE49-F238E27FC236}">
                  <a16:creationId xmlns:a16="http://schemas.microsoft.com/office/drawing/2014/main" id="{EAD17123-1DF2-4865-8982-32070F84BBFE}"/>
                </a:ext>
              </a:extLst>
            </p:cNvPr>
            <p:cNvPicPr>
              <a:picLocks noChangeAspect="1"/>
            </p:cNvPicPr>
            <p:nvPr/>
          </p:nvPicPr>
          <p:blipFill>
            <a:blip r:embed="rId4"/>
            <a:stretch>
              <a:fillRect/>
            </a:stretch>
          </p:blipFill>
          <p:spPr>
            <a:xfrm>
              <a:off x="3089577" y="1583965"/>
              <a:ext cx="224028" cy="274320"/>
            </a:xfrm>
            <a:prstGeom prst="rect">
              <a:avLst/>
            </a:prstGeom>
          </p:spPr>
        </p:pic>
      </p:grpSp>
      <p:grpSp>
        <p:nvGrpSpPr>
          <p:cNvPr id="33" name="Group 32">
            <a:extLst>
              <a:ext uri="{FF2B5EF4-FFF2-40B4-BE49-F238E27FC236}">
                <a16:creationId xmlns:a16="http://schemas.microsoft.com/office/drawing/2014/main" id="{28B5F6BE-DBB7-4E59-AEBA-8843E7FFDF5F}"/>
              </a:ext>
            </a:extLst>
          </p:cNvPr>
          <p:cNvGrpSpPr/>
          <p:nvPr/>
        </p:nvGrpSpPr>
        <p:grpSpPr>
          <a:xfrm>
            <a:off x="2959805" y="1484522"/>
            <a:ext cx="482804" cy="473206"/>
            <a:chOff x="4964269" y="1484522"/>
            <a:chExt cx="482804" cy="473206"/>
          </a:xfrm>
        </p:grpSpPr>
        <p:sp>
          <p:nvSpPr>
            <p:cNvPr id="34" name="Oval 33">
              <a:extLst>
                <a:ext uri="{FF2B5EF4-FFF2-40B4-BE49-F238E27FC236}">
                  <a16:creationId xmlns:a16="http://schemas.microsoft.com/office/drawing/2014/main" id="{AC93306B-5E5D-407B-9BC8-7B244C405C96}"/>
                </a:ext>
              </a:extLst>
            </p:cNvPr>
            <p:cNvSpPr/>
            <p:nvPr/>
          </p:nvSpPr>
          <p:spPr bwMode="gray">
            <a:xfrm>
              <a:off x="4964269" y="1484522"/>
              <a:ext cx="482804" cy="473206"/>
            </a:xfrm>
            <a:prstGeom prst="ellipse">
              <a:avLst/>
            </a:prstGeom>
            <a:solidFill>
              <a:schemeClr val="bg1"/>
            </a:solidFill>
            <a:ln w="6350">
              <a:solidFill>
                <a:schemeClr val="accent2"/>
              </a:solidFill>
              <a:miter lim="800000"/>
            </a:ln>
          </p:spPr>
          <p:style>
            <a:lnRef idx="2">
              <a:schemeClr val="accent1">
                <a:shade val="50000"/>
              </a:schemeClr>
            </a:lnRef>
            <a:fillRef idx="1">
              <a:schemeClr val="accent1"/>
            </a:fillRef>
            <a:effectRef idx="0">
              <a:schemeClr val="accent1"/>
            </a:effectRef>
            <a:fontRef idx="minor">
              <a:schemeClr val="lt1"/>
            </a:fontRef>
          </p:style>
          <p:txBody>
            <a:bodyPr rot="0" spcFirstLastPara="0" vert="horz" wrap="square" lIns="91440" tIns="45720" rIns="91440" bIns="45720" numCol="1" spcCol="0" rtlCol="0" fromWordArt="0" anchor="t" anchorCtr="0" forceAA="0" compatLnSpc="1">
              <a:prstTxWarp prst="textNoShape">
                <a:avLst/>
              </a:prstTxWarp>
              <a:noAutofit/>
            </a:bodyPr>
            <a:lstStyle/>
            <a:p>
              <a:pPr algn="ctr">
                <a:spcBef>
                  <a:spcPts val="500"/>
                </a:spcBef>
              </a:pPr>
              <a:endParaRPr lang="en-US" sz="1000" dirty="0">
                <a:solidFill>
                  <a:schemeClr val="bg1"/>
                </a:solidFill>
              </a:endParaRPr>
            </a:p>
          </p:txBody>
        </p:sp>
        <p:pic>
          <p:nvPicPr>
            <p:cNvPr id="35" name="Picture 34">
              <a:extLst>
                <a:ext uri="{FF2B5EF4-FFF2-40B4-BE49-F238E27FC236}">
                  <a16:creationId xmlns:a16="http://schemas.microsoft.com/office/drawing/2014/main" id="{A7531406-48C6-4620-8A64-B4E7A192DD60}"/>
                </a:ext>
              </a:extLst>
            </p:cNvPr>
            <p:cNvPicPr>
              <a:picLocks noChangeAspect="1"/>
            </p:cNvPicPr>
            <p:nvPr/>
          </p:nvPicPr>
          <p:blipFill>
            <a:blip r:embed="rId5"/>
            <a:stretch>
              <a:fillRect/>
            </a:stretch>
          </p:blipFill>
          <p:spPr>
            <a:xfrm>
              <a:off x="5047410" y="1583965"/>
              <a:ext cx="316523" cy="274320"/>
            </a:xfrm>
            <a:prstGeom prst="rect">
              <a:avLst/>
            </a:prstGeom>
          </p:spPr>
        </p:pic>
      </p:grpSp>
      <p:sp>
        <p:nvSpPr>
          <p:cNvPr id="36" name="Text Placeholder 12">
            <a:extLst>
              <a:ext uri="{FF2B5EF4-FFF2-40B4-BE49-F238E27FC236}">
                <a16:creationId xmlns:a16="http://schemas.microsoft.com/office/drawing/2014/main" id="{8F3DB779-88AD-449F-A644-49F7F048BE4B}"/>
              </a:ext>
            </a:extLst>
          </p:cNvPr>
          <p:cNvSpPr txBox="1">
            <a:spLocks/>
          </p:cNvSpPr>
          <p:nvPr/>
        </p:nvSpPr>
        <p:spPr bwMode="gray">
          <a:xfrm>
            <a:off x="4294611" y="2400300"/>
            <a:ext cx="1828800" cy="756617"/>
          </a:xfrm>
          <a:prstGeom prst="rect">
            <a:avLst/>
          </a:prstGeom>
        </p:spPr>
        <p:txBody>
          <a:bodyPr vert="horz" wrap="square" lIns="0" tIns="0" rIns="0" bIns="0" rtlCol="0">
            <a:spAutoFit/>
          </a:bodyPr>
          <a:lstStyle>
            <a:lvl1pPr marL="112713"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1pPr>
            <a:lvl2pPr marL="230188" indent="-117475"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2pPr>
            <a:lvl3pPr marL="342900" indent="-112713"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3pPr>
            <a:lvl4pPr marL="458788"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4pPr>
            <a:lvl5pPr marL="571500" indent="-112713"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5pPr>
            <a:lvl6pPr marL="685800" indent="-111125" algn="l" defTabSz="1018879" rtl="0" eaLnBrk="1" latinLnBrk="0" hangingPunct="1">
              <a:spcBef>
                <a:spcPts val="500"/>
              </a:spcBef>
              <a:buClr>
                <a:schemeClr val="tx1"/>
              </a:buClr>
              <a:buFont typeface="Arial" panose="020B0604020202020204" pitchFamily="34" charset="0"/>
              <a:buChar char="–"/>
              <a:defRPr sz="900" kern="1200">
                <a:solidFill>
                  <a:schemeClr val="tx1"/>
                </a:solidFill>
                <a:latin typeface="+mn-lt"/>
                <a:ea typeface="+mn-ea"/>
                <a:cs typeface="+mn-cs"/>
              </a:defRPr>
            </a:lvl6pPr>
            <a:lvl7pPr marL="796925" indent="-107950"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7pPr>
            <a:lvl8pPr marL="914400" indent="-115888" algn="l" defTabSz="1018879" rtl="0" eaLnBrk="1" latinLnBrk="0" hangingPunct="1">
              <a:spcBef>
                <a:spcPts val="500"/>
              </a:spcBef>
              <a:buClr>
                <a:schemeClr val="tx1"/>
              </a:buClr>
              <a:buFont typeface="Arial" pitchFamily="34" charset="0"/>
              <a:buChar char="–"/>
              <a:defRPr sz="900" kern="1200">
                <a:solidFill>
                  <a:schemeClr val="tx1"/>
                </a:solidFill>
                <a:latin typeface="+mn-lt"/>
                <a:ea typeface="+mn-ea"/>
                <a:cs typeface="+mn-cs"/>
              </a:defRPr>
            </a:lvl8pPr>
            <a:lvl9pPr marL="1030288" indent="-115888" algn="l" defTabSz="1018879" rtl="0" eaLnBrk="1" latinLnBrk="0" hangingPunct="1">
              <a:spcBef>
                <a:spcPts val="500"/>
              </a:spcBef>
              <a:buClr>
                <a:schemeClr val="tx1"/>
              </a:buClr>
              <a:buFont typeface="Arial" pitchFamily="34" charset="0"/>
              <a:buChar char="•"/>
              <a:defRPr sz="900" kern="1200" baseline="0">
                <a:solidFill>
                  <a:schemeClr val="tx1"/>
                </a:solidFill>
                <a:latin typeface="+mn-lt"/>
                <a:ea typeface="+mn-ea"/>
                <a:cs typeface="+mn-cs"/>
              </a:defRPr>
            </a:lvl9pPr>
          </a:lstStyle>
          <a:p>
            <a:pPr marL="118872" indent="-118872"/>
            <a:r>
              <a:rPr lang="en-US" dirty="0"/>
              <a:t>Document hiring process, provide tools, guidance to support key activities</a:t>
            </a:r>
          </a:p>
          <a:p>
            <a:pPr marL="118872" indent="-118872"/>
            <a:r>
              <a:rPr lang="en-US" dirty="0"/>
              <a:t>Train interviewers on standard hiring process</a:t>
            </a:r>
          </a:p>
        </p:txBody>
      </p:sp>
      <p:sp>
        <p:nvSpPr>
          <p:cNvPr id="37" name="Text Placeholder 3">
            <a:extLst>
              <a:ext uri="{FF2B5EF4-FFF2-40B4-BE49-F238E27FC236}">
                <a16:creationId xmlns:a16="http://schemas.microsoft.com/office/drawing/2014/main" id="{952706CE-FA1F-4D60-9BCF-A344D8AF3F34}"/>
              </a:ext>
            </a:extLst>
          </p:cNvPr>
          <p:cNvSpPr txBox="1">
            <a:spLocks/>
          </p:cNvSpPr>
          <p:nvPr/>
        </p:nvSpPr>
        <p:spPr bwMode="gray">
          <a:xfrm>
            <a:off x="4294611" y="2005194"/>
            <a:ext cx="1828800" cy="323165"/>
          </a:xfrm>
          <a:prstGeom prst="rect">
            <a:avLst/>
          </a:prstGeom>
        </p:spPr>
        <p:txBody>
          <a:bodyPr vert="horz" wrap="square" lIns="0" tIns="0" rIns="0" bIns="0">
            <a:spAutoFit/>
          </a:bodyPr>
          <a:lstStyle>
            <a:lvl1pPr marL="173038"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1pPr>
            <a:lvl2pPr marL="346075"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2pPr>
            <a:lvl3pPr marL="512763" indent="-16668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3pPr>
            <a:lvl4pPr marL="685800" indent="-173038"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4pPr>
            <a:lvl5pPr marL="2057400" indent="-228600" algn="l" defTabSz="914400" rtl="0" eaLnBrk="1" latinLnBrk="0" hangingPunct="1">
              <a:spcBef>
                <a:spcPct val="20000"/>
              </a:spcBef>
              <a:buFont typeface="Arial" pitchFamily="34" charset="0"/>
              <a:buChar char="»"/>
              <a:defRPr sz="1100" kern="1200">
                <a:solidFill>
                  <a:schemeClr val="accent4"/>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a:lstStyle>
          <a:p>
            <a:pPr marL="0" indent="0">
              <a:spcBef>
                <a:spcPts val="0"/>
              </a:spcBef>
              <a:buNone/>
            </a:pPr>
            <a:r>
              <a:rPr lang="en-US" sz="1050" b="1" dirty="0">
                <a:solidFill>
                  <a:schemeClr val="tx1"/>
                </a:solidFill>
              </a:rPr>
              <a:t>Create Documented Hiring Process</a:t>
            </a:r>
          </a:p>
        </p:txBody>
      </p:sp>
    </p:spTree>
    <p:extLst>
      <p:ext uri="{BB962C8B-B14F-4D97-AF65-F5344CB8AC3E}">
        <p14:creationId xmlns:p14="http://schemas.microsoft.com/office/powerpoint/2010/main" val="4174127161"/>
      </p:ext>
    </p:extLst>
  </p:cSld>
  <p:clrMapOvr>
    <a:masterClrMapping/>
  </p:clrMapOvr>
</p:sld>
</file>

<file path=ppt/tags/tag1.xml><?xml version="1.0" encoding="utf-8"?>
<p:tagLst xmlns:a="http://schemas.openxmlformats.org/drawingml/2006/main" xmlns:r="http://schemas.openxmlformats.org/officeDocument/2006/relationships" xmlns:p="http://schemas.openxmlformats.org/presentationml/2006/main">
  <p:tag name="ARTICULATE_DESIGN_ID_OFFICE THEME" val="Yb3LAX9a"/>
  <p:tag name="ARTICULATE_DESIGN_ID_EAB1 ON-SCREEN MASTER" val="WodUfpOz"/>
  <p:tag name="ARTICULATE_SLIDE_THUMBNAIL_REFRESH" val="1"/>
  <p:tag name="ARTICULATE_DESIGN_ID_EAB1 ON-SCREEN" val="OJDy01kg"/>
  <p:tag name="ARTICULATE_DESIGN_ID_EAB GLOBAL, INC. THEME" val="EgU1CIIs"/>
  <p:tag name="ARTICULATE_DESIGN_ID_EAB1 4X3 ON-SCREEN" val="Lynb0GK1"/>
  <p:tag name="ARTICULATE_SLIDE_COUNT" val="7"/>
  <p:tag name="ARTICULATE_PROJECT_OPEN" val="0"/>
</p:tagLst>
</file>

<file path=ppt/tags/tag1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1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2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0.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1.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2.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3.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3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4.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5.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6.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7.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8.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ags/tag9.xml><?xml version="1.0" encoding="utf-8"?>
<p:tagLst xmlns:a="http://schemas.openxmlformats.org/drawingml/2006/main" xmlns:r="http://schemas.openxmlformats.org/officeDocument/2006/relationships" xmlns:p="http://schemas.openxmlformats.org/presentationml/2006/main">
  <p:tag name="ARTICULATE_SLIDE_THUMBNAIL_REFRESH" val="1"/>
</p:tagLst>
</file>

<file path=ppt/theme/theme1.xml><?xml version="1.0" encoding="utf-8"?>
<a:theme xmlns:a="http://schemas.openxmlformats.org/drawingml/2006/main" name="EAB1 4x3 On-screen">
  <a:themeElements>
    <a:clrScheme name="EAB Color Palette (2017)">
      <a:dk1>
        <a:srgbClr val="333E48"/>
      </a:dk1>
      <a:lt1>
        <a:srgbClr val="FFFFFF"/>
      </a:lt1>
      <a:dk2>
        <a:srgbClr val="F28B00"/>
      </a:dk2>
      <a:lt2>
        <a:srgbClr val="D6D8DA"/>
      </a:lt2>
      <a:accent1>
        <a:srgbClr val="C4C7CA"/>
      </a:accent1>
      <a:accent2>
        <a:srgbClr val="A0A4A9"/>
      </a:accent2>
      <a:accent3>
        <a:srgbClr val="666E76"/>
      </a:accent3>
      <a:accent4>
        <a:srgbClr val="333E48"/>
      </a:accent4>
      <a:accent5>
        <a:srgbClr val="004A88"/>
      </a:accent5>
      <a:accent6>
        <a:srgbClr val="0070CD"/>
      </a:accent6>
      <a:hlink>
        <a:srgbClr val="0070CD"/>
      </a:hlink>
      <a:folHlink>
        <a:srgbClr val="A0A4A9"/>
      </a:folHlink>
    </a:clrScheme>
    <a:fontScheme name="EAB Theme Font">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3"/>
        </a:solidFill>
        <a:ln>
          <a:solidFill>
            <a:schemeClr val="accent3"/>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spcBef>
            <a:spcPts val="500"/>
          </a:spcBef>
          <a:defRPr sz="900" dirty="0" err="1" smtClean="0"/>
        </a:defPPr>
      </a:lstStyle>
    </a:txDef>
  </a:objectDefaults>
  <a:extraClrSchemeLst/>
  <a:custClrLst>
    <a:custClr name="Dark Background">
      <a:srgbClr val="003D70"/>
    </a:custClr>
    <a:custClr name="Red">
      <a:srgbClr val="CF102D"/>
    </a:custClr>
    <a:custClr name="Yellow">
      <a:srgbClr val="F6D900"/>
    </a:custClr>
    <a:custClr name="Green">
      <a:srgbClr val="7FCB3B"/>
    </a:custClr>
    <a:custClr name="Purple">
      <a:srgbClr val="8B4BB3"/>
    </a:custClr>
    <a:custClr name="Light Blue">
      <a:srgbClr val="23B1F1"/>
    </a:custClr>
    <a:custClr name="Teal">
      <a:srgbClr val="35BDCB"/>
    </a:custClr>
    <a:custClr name="Not Used">
      <a:srgbClr val="FFFFFF"/>
    </a:custClr>
    <a:custClr name="Not Used">
      <a:srgbClr val="FFFFFF"/>
    </a:custClr>
    <a:custClr name="Not Used">
      <a:srgbClr val="FFFFFF"/>
    </a:custClr>
    <a:custClr name="Not Used">
      <a:srgbClr val="FFFFFF"/>
    </a:custClr>
    <a:custClr name="Red Tint">
      <a:srgbClr val="F47A74"/>
    </a:custClr>
    <a:custClr name="Yellow Tint">
      <a:srgbClr val="FFEE6D"/>
    </a:custClr>
    <a:custClr name="Green Tint">
      <a:srgbClr val="B0DF85"/>
    </a:custClr>
    <a:custClr name="Purple Tint">
      <a:srgbClr val="BD98D4"/>
    </a:custClr>
    <a:custClr name="Light Blue Tint">
      <a:srgbClr val="92D8F8"/>
    </a:custClr>
    <a:custClr name="Teal Tint">
      <a:srgbClr val="91DBE3"/>
    </a:custClr>
    <a:custClr name="Not Used">
      <a:srgbClr val="FFFFFF"/>
    </a:custClr>
    <a:custClr name="Not Used">
      <a:srgbClr val="FFFFFF"/>
    </a:custClr>
    <a:custClr name="Not Used">
      <a:srgbClr val="FFFFFF"/>
    </a:custClr>
  </a:custClrLst>
  <a:extLst>
    <a:ext uri="{05A4C25C-085E-4340-85A3-A5531E510DB2}">
      <thm15:themeFamily xmlns:thm15="http://schemas.microsoft.com/office/thememl/2012/main" name="EAB1 4x3 On-screen 010219" id="{9C9A3A43-FB61-44F3-BA91-0911FBF6E6AA}" vid="{41732656-B9FB-407F-92AB-21F3BE7DA7D0}"/>
    </a:ext>
  </a:extLst>
</a:theme>
</file>

<file path=ppt/theme/theme2.xml><?xml version="1.0" encoding="utf-8"?>
<a:theme xmlns:a="http://schemas.openxmlformats.org/drawingml/2006/main" name="1_EAB1 4x3 On-screen">
  <a:themeElements>
    <a:clrScheme name="EAB Color Palette (2017)">
      <a:dk1>
        <a:srgbClr val="333E48"/>
      </a:dk1>
      <a:lt1>
        <a:srgbClr val="FFFFFF"/>
      </a:lt1>
      <a:dk2>
        <a:srgbClr val="F28B00"/>
      </a:dk2>
      <a:lt2>
        <a:srgbClr val="D6D8DA"/>
      </a:lt2>
      <a:accent1>
        <a:srgbClr val="C4C7CA"/>
      </a:accent1>
      <a:accent2>
        <a:srgbClr val="A0A4A9"/>
      </a:accent2>
      <a:accent3>
        <a:srgbClr val="666E76"/>
      </a:accent3>
      <a:accent4>
        <a:srgbClr val="333E48"/>
      </a:accent4>
      <a:accent5>
        <a:srgbClr val="004A88"/>
      </a:accent5>
      <a:accent6>
        <a:srgbClr val="0070CD"/>
      </a:accent6>
      <a:hlink>
        <a:srgbClr val="0070CD"/>
      </a:hlink>
      <a:folHlink>
        <a:srgbClr val="A0A4A9"/>
      </a:folHlink>
    </a:clrScheme>
    <a:fontScheme name="EAB Theme Font">
      <a:majorFont>
        <a:latin typeface="Rockwell"/>
        <a:ea typeface=""/>
        <a:cs typeface=""/>
      </a:majorFont>
      <a:minorFont>
        <a:latin typeface="Verdana"/>
        <a:ea typeface=""/>
        <a:cs typeface=""/>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spDef>
      <a:spPr bwMode="gray">
        <a:solidFill>
          <a:schemeClr val="accent3"/>
        </a:solidFill>
        <a:ln>
          <a:solidFill>
            <a:schemeClr val="accent3"/>
          </a:solidFill>
        </a:ln>
      </a:spPr>
      <a:bodyPr rot="0" spcFirstLastPara="0" vertOverflow="overflow" horzOverflow="overflow" vert="horz" wrap="square" lIns="91440" tIns="45720" rIns="91440" bIns="45720" numCol="1" spcCol="0" rtlCol="0" fromWordArt="0" anchor="ctr" anchorCtr="0" forceAA="0" compatLnSpc="1">
        <a:prstTxWarp prst="textNoShape">
          <a:avLst/>
        </a:prstTxWarp>
        <a:noAutofit/>
      </a:bodyPr>
      <a:lstStyle>
        <a:defPPr algn="ctr">
          <a:defRPr/>
        </a:defPPr>
      </a:lstStyle>
      <a:style>
        <a:lnRef idx="2">
          <a:schemeClr val="accent1">
            <a:shade val="50000"/>
          </a:schemeClr>
        </a:lnRef>
        <a:fillRef idx="1">
          <a:schemeClr val="accent1"/>
        </a:fillRef>
        <a:effectRef idx="0">
          <a:schemeClr val="accent1"/>
        </a:effectRef>
        <a:fontRef idx="minor">
          <a:schemeClr val="lt1"/>
        </a:fontRef>
      </a:style>
    </a:spDef>
    <a:lnDef>
      <a:spPr bwMode="gray">
        <a:ln w="12700">
          <a:solidFill>
            <a:schemeClr val="accent3"/>
          </a:solidFill>
        </a:ln>
      </a:spPr>
      <a:bodyPr/>
      <a:lstStyle/>
      <a:style>
        <a:lnRef idx="1">
          <a:schemeClr val="accent1"/>
        </a:lnRef>
        <a:fillRef idx="0">
          <a:schemeClr val="accent1"/>
        </a:fillRef>
        <a:effectRef idx="0">
          <a:schemeClr val="accent1"/>
        </a:effectRef>
        <a:fontRef idx="minor">
          <a:schemeClr val="tx1"/>
        </a:fontRef>
      </a:style>
    </a:lnDef>
    <a:txDef>
      <a:spPr>
        <a:noFill/>
      </a:spPr>
      <a:bodyPr wrap="square" lIns="0" tIns="0" rIns="0" bIns="0" rtlCol="0">
        <a:spAutoFit/>
      </a:bodyPr>
      <a:lstStyle>
        <a:defPPr>
          <a:spcBef>
            <a:spcPts val="500"/>
          </a:spcBef>
          <a:defRPr sz="900" dirty="0" err="1" smtClean="0"/>
        </a:defPPr>
      </a:lstStyle>
    </a:txDef>
  </a:objectDefaults>
  <a:extraClrSchemeLst/>
  <a:custClrLst>
    <a:custClr name="Dark Background">
      <a:srgbClr val="003D70"/>
    </a:custClr>
    <a:custClr name="Red">
      <a:srgbClr val="CF102D"/>
    </a:custClr>
    <a:custClr name="Yellow">
      <a:srgbClr val="F6D900"/>
    </a:custClr>
    <a:custClr name="Green">
      <a:srgbClr val="7FCB3B"/>
    </a:custClr>
    <a:custClr name="Purple">
      <a:srgbClr val="8B4BB3"/>
    </a:custClr>
    <a:custClr name="Light Blue">
      <a:srgbClr val="23B1F1"/>
    </a:custClr>
    <a:custClr name="Teal">
      <a:srgbClr val="35BDCB"/>
    </a:custClr>
    <a:custClr name="Not Used">
      <a:srgbClr val="FFFFFF"/>
    </a:custClr>
    <a:custClr name="Not Used">
      <a:srgbClr val="FFFFFF"/>
    </a:custClr>
    <a:custClr name="Not Used">
      <a:srgbClr val="FFFFFF"/>
    </a:custClr>
    <a:custClr name="Not Used">
      <a:srgbClr val="FFFFFF"/>
    </a:custClr>
    <a:custClr name="Red Tint">
      <a:srgbClr val="F47A74"/>
    </a:custClr>
    <a:custClr name="Yellow Tint">
      <a:srgbClr val="FFEE6D"/>
    </a:custClr>
    <a:custClr name="Green Tint">
      <a:srgbClr val="B0DF85"/>
    </a:custClr>
    <a:custClr name="Purple Tint">
      <a:srgbClr val="BD98D4"/>
    </a:custClr>
    <a:custClr name="Light Blue Tint">
      <a:srgbClr val="92D8F8"/>
    </a:custClr>
    <a:custClr name="Teal Tint">
      <a:srgbClr val="91DBE3"/>
    </a:custClr>
    <a:custClr name="Not Used">
      <a:srgbClr val="FFFFFF"/>
    </a:custClr>
    <a:custClr name="Not Used">
      <a:srgbClr val="FFFFFF"/>
    </a:custClr>
    <a:custClr name="Not Used">
      <a:srgbClr val="FFFFFF"/>
    </a:custClr>
  </a:custClrLst>
  <a:extLst>
    <a:ext uri="{05A4C25C-085E-4340-85A3-A5531E510DB2}">
      <thm15:themeFamily xmlns:thm15="http://schemas.microsoft.com/office/thememl/2012/main" name="Blank" id="{AD9F72CF-2832-4D12-B313-566E94423FBA}" vid="{CD311EA1-88D7-4A6F-B790-D18FB4CDC95F}"/>
    </a:ext>
  </a:extLst>
</a:theme>
</file>

<file path=ppt/theme/theme3.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emplate>EAB1 4x3 On-screen 010319</Template>
  <TotalTime>5421</TotalTime>
  <Words>1603</Words>
  <Application>Microsoft Office PowerPoint</Application>
  <PresentationFormat>Custom</PresentationFormat>
  <Paragraphs>291</Paragraphs>
  <Slides>17</Slides>
  <Notes>11</Notes>
  <HiddenSlides>0</HiddenSlides>
  <MMClips>0</MMClips>
  <ScaleCrop>false</ScaleCrop>
  <HeadingPairs>
    <vt:vector size="6" baseType="variant">
      <vt:variant>
        <vt:lpstr>Fonts Used</vt:lpstr>
      </vt:variant>
      <vt:variant>
        <vt:i4>4</vt:i4>
      </vt:variant>
      <vt:variant>
        <vt:lpstr>Theme</vt:lpstr>
      </vt:variant>
      <vt:variant>
        <vt:i4>2</vt:i4>
      </vt:variant>
      <vt:variant>
        <vt:lpstr>Slide Titles</vt:lpstr>
      </vt:variant>
      <vt:variant>
        <vt:i4>17</vt:i4>
      </vt:variant>
    </vt:vector>
  </HeadingPairs>
  <TitlesOfParts>
    <vt:vector size="23" baseType="lpstr">
      <vt:lpstr>Arial</vt:lpstr>
      <vt:lpstr>Rockwell</vt:lpstr>
      <vt:lpstr>Verdana</vt:lpstr>
      <vt:lpstr>Wingdings</vt:lpstr>
      <vt:lpstr>EAB1 4x3 On-screen</vt:lpstr>
      <vt:lpstr>1_EAB1 4x3 On-screen</vt:lpstr>
      <vt:lpstr>Hiring Top Talent</vt:lpstr>
      <vt:lpstr>Today’s Presenters</vt:lpstr>
      <vt:lpstr>Audio Options</vt:lpstr>
      <vt:lpstr>Using Zoom</vt:lpstr>
      <vt:lpstr>PowerPoint Presentation</vt:lpstr>
      <vt:lpstr>Hiring Top Talent</vt:lpstr>
      <vt:lpstr>Hiring Seen as a “Mysterious Dark Art”</vt:lpstr>
      <vt:lpstr>Schools Fall Under Same Spell</vt:lpstr>
      <vt:lpstr>Create an Evidence-Based Hiring Process </vt:lpstr>
      <vt:lpstr>Create an Evidence-Based Hiring Process </vt:lpstr>
      <vt:lpstr>All the Right Pieces, But Still Falling Short</vt:lpstr>
      <vt:lpstr>Align Interviews with Institutional Priorities</vt:lpstr>
      <vt:lpstr>Interview Day Covers All Focus Areas</vt:lpstr>
      <vt:lpstr>A Closer Look: Academic Administration</vt:lpstr>
      <vt:lpstr>Focus Areas Provide Roadmap For Interviews </vt:lpstr>
      <vt:lpstr>Thank You for Joining Us!</vt:lpstr>
      <vt:lpstr>Questions about Today’s Material?</vt:lpstr>
    </vt:vector>
  </TitlesOfParts>
  <Manager/>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Hiring Top Talent</dc:title>
  <dc:subject/>
  <dc:creator>Blair, Caitlin</dc:creator>
  <cp:lastModifiedBy>Connelly, Joanne</cp:lastModifiedBy>
  <cp:revision>351</cp:revision>
  <cp:lastPrinted>2019-03-19T18:25:08Z</cp:lastPrinted>
  <dcterms:created xsi:type="dcterms:W3CDTF">2019-01-25T15:18:11Z</dcterms:created>
  <dcterms:modified xsi:type="dcterms:W3CDTF">2019-10-22T13:28:44Z</dcterms:modified>
  <cp:category/>
</cp:coreProperties>
</file>