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7"/>
  </p:notesMasterIdLst>
  <p:handoutMasterIdLst>
    <p:handoutMasterId r:id="rId8"/>
  </p:handoutMasterIdLst>
  <p:sldIdLst>
    <p:sldId id="267" r:id="rId2"/>
    <p:sldId id="1024" r:id="rId3"/>
    <p:sldId id="1025" r:id="rId4"/>
    <p:sldId id="604" r:id="rId5"/>
    <p:sldId id="721" r:id="rId6"/>
  </p:sldIdLst>
  <p:sldSz cx="6400800" cy="4800600"/>
  <p:notesSz cx="6950075" cy="9236075"/>
  <p:custDataLst>
    <p:tags r:id="rId9"/>
  </p:custDataLst>
  <p:defaultTextStyle>
    <a:defPPr>
      <a:defRPr lang="en-US"/>
    </a:defPPr>
    <a:lvl1pPr marL="0" algn="l" defTabSz="537667" rtl="0" eaLnBrk="1" latinLnBrk="0" hangingPunct="1">
      <a:defRPr sz="1058" kern="1200">
        <a:solidFill>
          <a:schemeClr val="tx1"/>
        </a:solidFill>
        <a:latin typeface="+mn-lt"/>
        <a:ea typeface="+mn-ea"/>
        <a:cs typeface="+mn-cs"/>
      </a:defRPr>
    </a:lvl1pPr>
    <a:lvl2pPr marL="268834" algn="l" defTabSz="537667" rtl="0" eaLnBrk="1" latinLnBrk="0" hangingPunct="1">
      <a:defRPr sz="1058" kern="1200">
        <a:solidFill>
          <a:schemeClr val="tx1"/>
        </a:solidFill>
        <a:latin typeface="+mn-lt"/>
        <a:ea typeface="+mn-ea"/>
        <a:cs typeface="+mn-cs"/>
      </a:defRPr>
    </a:lvl2pPr>
    <a:lvl3pPr marL="537667" algn="l" defTabSz="537667" rtl="0" eaLnBrk="1" latinLnBrk="0" hangingPunct="1">
      <a:defRPr sz="1058" kern="1200">
        <a:solidFill>
          <a:schemeClr val="tx1"/>
        </a:solidFill>
        <a:latin typeface="+mn-lt"/>
        <a:ea typeface="+mn-ea"/>
        <a:cs typeface="+mn-cs"/>
      </a:defRPr>
    </a:lvl3pPr>
    <a:lvl4pPr marL="806501" algn="l" defTabSz="537667" rtl="0" eaLnBrk="1" latinLnBrk="0" hangingPunct="1">
      <a:defRPr sz="1058" kern="1200">
        <a:solidFill>
          <a:schemeClr val="tx1"/>
        </a:solidFill>
        <a:latin typeface="+mn-lt"/>
        <a:ea typeface="+mn-ea"/>
        <a:cs typeface="+mn-cs"/>
      </a:defRPr>
    </a:lvl4pPr>
    <a:lvl5pPr marL="1075334" algn="l" defTabSz="537667" rtl="0" eaLnBrk="1" latinLnBrk="0" hangingPunct="1">
      <a:defRPr sz="1058" kern="1200">
        <a:solidFill>
          <a:schemeClr val="tx1"/>
        </a:solidFill>
        <a:latin typeface="+mn-lt"/>
        <a:ea typeface="+mn-ea"/>
        <a:cs typeface="+mn-cs"/>
      </a:defRPr>
    </a:lvl5pPr>
    <a:lvl6pPr marL="1344168" algn="l" defTabSz="537667" rtl="0" eaLnBrk="1" latinLnBrk="0" hangingPunct="1">
      <a:defRPr sz="1058" kern="1200">
        <a:solidFill>
          <a:schemeClr val="tx1"/>
        </a:solidFill>
        <a:latin typeface="+mn-lt"/>
        <a:ea typeface="+mn-ea"/>
        <a:cs typeface="+mn-cs"/>
      </a:defRPr>
    </a:lvl6pPr>
    <a:lvl7pPr marL="1613002" algn="l" defTabSz="537667" rtl="0" eaLnBrk="1" latinLnBrk="0" hangingPunct="1">
      <a:defRPr sz="1058" kern="1200">
        <a:solidFill>
          <a:schemeClr val="tx1"/>
        </a:solidFill>
        <a:latin typeface="+mn-lt"/>
        <a:ea typeface="+mn-ea"/>
        <a:cs typeface="+mn-cs"/>
      </a:defRPr>
    </a:lvl7pPr>
    <a:lvl8pPr marL="1881835" algn="l" defTabSz="537667" rtl="0" eaLnBrk="1" latinLnBrk="0" hangingPunct="1">
      <a:defRPr sz="1058" kern="1200">
        <a:solidFill>
          <a:schemeClr val="tx1"/>
        </a:solidFill>
        <a:latin typeface="+mn-lt"/>
        <a:ea typeface="+mn-ea"/>
        <a:cs typeface="+mn-cs"/>
      </a:defRPr>
    </a:lvl8pPr>
    <a:lvl9pPr marL="2150669" algn="l" defTabSz="537667" rtl="0" eaLnBrk="1" latinLnBrk="0" hangingPunct="1">
      <a:defRPr sz="1058"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F1F1"/>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DF18680-E054-41AD-8BC1-D1AEF772440D}">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3" autoAdjust="0"/>
    <p:restoredTop sz="92933" autoAdjust="0"/>
  </p:normalViewPr>
  <p:slideViewPr>
    <p:cSldViewPr snapToGrid="0" showGuides="1">
      <p:cViewPr varScale="1">
        <p:scale>
          <a:sx n="95" d="100"/>
          <a:sy n="95" d="100"/>
        </p:scale>
        <p:origin x="1260" y="56"/>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50" d="100"/>
          <a:sy n="50" d="100"/>
        </p:scale>
        <p:origin x="1572" y="4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tags" Target="tags/tag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FFC9A7D-59BC-4E8C-9E34-EDDC3F1E090E}"/>
              </a:ext>
            </a:extLst>
          </p:cNvPr>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a:extLst>
              <a:ext uri="{FF2B5EF4-FFF2-40B4-BE49-F238E27FC236}">
                <a16:creationId xmlns:a16="http://schemas.microsoft.com/office/drawing/2014/main" id="{CFA10C29-D0B8-4026-BBDF-C1A69223BF98}"/>
              </a:ext>
            </a:extLst>
          </p:cNvPr>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C1893E2C-C7CF-4856-8103-DBB5BA30D42B}" type="datetimeFigureOut">
              <a:rPr lang="en-US" smtClean="0"/>
              <a:t>3/31/2020</a:t>
            </a:fld>
            <a:endParaRPr lang="en-US"/>
          </a:p>
        </p:txBody>
      </p:sp>
      <p:sp>
        <p:nvSpPr>
          <p:cNvPr id="4" name="Footer Placeholder 3">
            <a:extLst>
              <a:ext uri="{FF2B5EF4-FFF2-40B4-BE49-F238E27FC236}">
                <a16:creationId xmlns:a16="http://schemas.microsoft.com/office/drawing/2014/main" id="{156950EB-8503-42DB-BF61-64DE2B625C07}"/>
              </a:ext>
            </a:extLst>
          </p:cNvPr>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0E9AEE1-DBF8-4CA1-90BE-07C930CC4280}"/>
              </a:ext>
            </a:extLst>
          </p:cNvPr>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2EB1314A-6F84-4EAE-ABF7-8B55F9094346}" type="slidenum">
              <a:rPr lang="en-US" smtClean="0"/>
              <a:t>‹#›</a:t>
            </a:fld>
            <a:endParaRPr lang="en-US"/>
          </a:p>
        </p:txBody>
      </p:sp>
    </p:spTree>
    <p:extLst>
      <p:ext uri="{BB962C8B-B14F-4D97-AF65-F5344CB8AC3E}">
        <p14:creationId xmlns:p14="http://schemas.microsoft.com/office/powerpoint/2010/main" val="22686396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atin typeface="Verdana" panose="020B0604030504040204" pitchFamily="34" charset="0"/>
              </a:defRPr>
            </a:lvl1pPr>
          </a:lstStyle>
          <a:p>
            <a:endParaRPr lang="en-US" dirty="0"/>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atin typeface="Verdana" panose="020B0604030504040204" pitchFamily="34" charset="0"/>
              </a:defRPr>
            </a:lvl1pPr>
          </a:lstStyle>
          <a:p>
            <a:fld id="{635E5181-CEC9-49C9-AE2F-31A35049DD97}" type="datetimeFigureOut">
              <a:rPr lang="en-US" smtClean="0"/>
              <a:pPr/>
              <a:t>3/31/2020</a:t>
            </a:fld>
            <a:endParaRPr lang="en-US" dirty="0"/>
          </a:p>
        </p:txBody>
      </p:sp>
      <p:sp>
        <p:nvSpPr>
          <p:cNvPr id="4" name="Slide Image Placeholder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atin typeface="Verdana" panose="020B0604030504040204" pitchFamily="34" charset="0"/>
              </a:defRPr>
            </a:lvl1pPr>
          </a:lstStyle>
          <a:p>
            <a:endParaRPr lang="en-US" dirty="0"/>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atin typeface="Verdana" panose="020B0604030504040204" pitchFamily="34" charset="0"/>
              </a:defRPr>
            </a:lvl1pPr>
          </a:lstStyle>
          <a:p>
            <a:fld id="{BF4803AB-2594-4B0A-8DC3-A3880FE8631C}" type="slidenum">
              <a:rPr lang="en-US" smtClean="0"/>
              <a:pPr/>
              <a:t>‹#›</a:t>
            </a:fld>
            <a:endParaRPr lang="en-US" dirty="0"/>
          </a:p>
        </p:txBody>
      </p:sp>
    </p:spTree>
    <p:extLst>
      <p:ext uri="{BB962C8B-B14F-4D97-AF65-F5344CB8AC3E}">
        <p14:creationId xmlns:p14="http://schemas.microsoft.com/office/powerpoint/2010/main" val="4144060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anose="020B0604030504040204" pitchFamily="34" charset="0"/>
        <a:ea typeface="+mn-ea"/>
        <a:cs typeface="+mn-cs"/>
      </a:defRPr>
    </a:lvl1pPr>
    <a:lvl2pPr marL="457200" algn="l" defTabSz="914400" rtl="0" eaLnBrk="1" latinLnBrk="0" hangingPunct="1">
      <a:defRPr sz="1200" kern="1200">
        <a:solidFill>
          <a:schemeClr val="tx1"/>
        </a:solidFill>
        <a:latin typeface="Verdana" panose="020B0604030504040204" pitchFamily="34" charset="0"/>
        <a:ea typeface="+mn-ea"/>
        <a:cs typeface="+mn-cs"/>
      </a:defRPr>
    </a:lvl2pPr>
    <a:lvl3pPr marL="914400" algn="l" defTabSz="914400" rtl="0" eaLnBrk="1" latinLnBrk="0" hangingPunct="1">
      <a:defRPr sz="1200" kern="1200">
        <a:solidFill>
          <a:schemeClr val="tx1"/>
        </a:solidFill>
        <a:latin typeface="Verdana" panose="020B0604030504040204" pitchFamily="34" charset="0"/>
        <a:ea typeface="+mn-ea"/>
        <a:cs typeface="+mn-cs"/>
      </a:defRPr>
    </a:lvl3pPr>
    <a:lvl4pPr marL="1371600" algn="l" defTabSz="914400" rtl="0" eaLnBrk="1" latinLnBrk="0" hangingPunct="1">
      <a:defRPr sz="1200" kern="1200">
        <a:solidFill>
          <a:schemeClr val="tx1"/>
        </a:solidFill>
        <a:latin typeface="Verdana" panose="020B0604030504040204" pitchFamily="34" charset="0"/>
        <a:ea typeface="+mn-ea"/>
        <a:cs typeface="+mn-cs"/>
      </a:defRPr>
    </a:lvl4pPr>
    <a:lvl5pPr marL="1828800" algn="l" defTabSz="914400" rtl="0" eaLnBrk="1" latinLnBrk="0" hangingPunct="1">
      <a:defRPr sz="1200" kern="1200">
        <a:solidFill>
          <a:schemeClr val="tx1"/>
        </a:solidFill>
        <a:latin typeface="Verdan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3</a:t>
            </a:fld>
            <a:endParaRPr lang="en-US" dirty="0"/>
          </a:p>
        </p:txBody>
      </p:sp>
    </p:spTree>
    <p:extLst>
      <p:ext uri="{BB962C8B-B14F-4D97-AF65-F5344CB8AC3E}">
        <p14:creationId xmlns:p14="http://schemas.microsoft.com/office/powerpoint/2010/main" val="508957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5</a:t>
            </a:fld>
            <a:endParaRPr lang="en-US" dirty="0"/>
          </a:p>
        </p:txBody>
      </p:sp>
    </p:spTree>
    <p:extLst>
      <p:ext uri="{BB962C8B-B14F-4D97-AF65-F5344CB8AC3E}">
        <p14:creationId xmlns:p14="http://schemas.microsoft.com/office/powerpoint/2010/main" val="5089579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ags" Target="../tags/tag5.xml"/><Relationship Id="rId6" Type="http://schemas.openxmlformats.org/officeDocument/2006/relationships/hyperlink" Target="https://eab.box.com/v/EAB-Branding" TargetMode="External"/><Relationship Id="rId5" Type="http://schemas.openxmlformats.org/officeDocument/2006/relationships/image" Target="../media/image8.pn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ags" Target="../tags/tag6.xml"/><Relationship Id="rId6" Type="http://schemas.openxmlformats.org/officeDocument/2006/relationships/hyperlink" Target="https://eab.box.com/v/EAB-Branding" TargetMode="External"/><Relationship Id="rId5" Type="http://schemas.openxmlformats.org/officeDocument/2006/relationships/image" Target="../media/image8.png"/><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structions">
    <p:bg bwMode="gray">
      <p:bgRef idx="1001">
        <a:schemeClr val="bg1"/>
      </p:bgRef>
    </p:bg>
    <p:spTree>
      <p:nvGrpSpPr>
        <p:cNvPr id="1" name=""/>
        <p:cNvGrpSpPr/>
        <p:nvPr/>
      </p:nvGrpSpPr>
      <p:grpSpPr>
        <a:xfrm>
          <a:off x="0" y="0"/>
          <a:ext cx="0" cy="0"/>
          <a:chOff x="0" y="0"/>
          <a:chExt cx="0" cy="0"/>
        </a:xfrm>
      </p:grpSpPr>
      <p:sp>
        <p:nvSpPr>
          <p:cNvPr id="2" name="Green box - decorative">
            <a:extLst>
              <a:ext uri="{FF2B5EF4-FFF2-40B4-BE49-F238E27FC236}">
                <a16:creationId xmlns:a16="http://schemas.microsoft.com/office/drawing/2014/main" id="{1D104BDC-80F7-4778-8E31-E2300AB0DF35}"/>
              </a:ext>
              <a:ext uri="{C183D7F6-B498-43B3-948B-1728B52AA6E4}">
                <adec:decorative xmlns:adec="http://schemas.microsoft.com/office/drawing/2017/decorative" val="1"/>
              </a:ext>
            </a:extLst>
          </p:cNvPr>
          <p:cNvSpPr/>
          <p:nvPr userDrawn="1"/>
        </p:nvSpPr>
        <p:spPr bwMode="gray">
          <a:xfrm>
            <a:off x="2494429" y="2978523"/>
            <a:ext cx="3906371" cy="1822077"/>
          </a:xfrm>
          <a:prstGeom prst="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2" name="Blue box - decorative">
            <a:extLst>
              <a:ext uri="{C183D7F6-B498-43B3-948B-1728B52AA6E4}">
                <adec:decorative xmlns:adec="http://schemas.microsoft.com/office/drawing/2017/decorative" val="1"/>
              </a:ext>
            </a:extLst>
          </p:cNvPr>
          <p:cNvSpPr/>
          <p:nvPr userDrawn="1"/>
        </p:nvSpPr>
        <p:spPr bwMode="gray">
          <a:xfrm>
            <a:off x="-1" y="0"/>
            <a:ext cx="2576223" cy="4800601"/>
          </a:xfrm>
          <a:prstGeom prst="rect">
            <a:avLst/>
          </a:prstGeom>
          <a:solidFill>
            <a:schemeClr val="accent5"/>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cxnSp>
        <p:nvCxnSpPr>
          <p:cNvPr id="25" name="Line - decorative">
            <a:extLst>
              <a:ext uri="{C183D7F6-B498-43B3-948B-1728B52AA6E4}">
                <adec:decorative xmlns:adec="http://schemas.microsoft.com/office/drawing/2017/decorative" val="1"/>
              </a:ext>
            </a:extLst>
          </p:cNvPr>
          <p:cNvCxnSpPr>
            <a:cxnSpLocks/>
          </p:cNvCxnSpPr>
          <p:nvPr userDrawn="1"/>
        </p:nvCxnSpPr>
        <p:spPr bwMode="gray">
          <a:xfrm>
            <a:off x="268700" y="2562832"/>
            <a:ext cx="1984248"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0560095F-A640-4159-ADB3-CC9CCCCF5BC2}"/>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3562456" y="761673"/>
            <a:ext cx="2562920" cy="1922189"/>
          </a:xfrm>
          <a:prstGeom prst="rect">
            <a:avLst/>
          </a:prstGeom>
          <a:ln w="12700">
            <a:solidFill>
              <a:schemeClr val="accent1"/>
            </a:solidFill>
          </a:ln>
        </p:spPr>
      </p:pic>
      <p:sp>
        <p:nvSpPr>
          <p:cNvPr id="14" name="TextBox 13">
            <a:extLst>
              <a:ext uri="{FF2B5EF4-FFF2-40B4-BE49-F238E27FC236}">
                <a16:creationId xmlns:a16="http://schemas.microsoft.com/office/drawing/2014/main" id="{968671A2-E1C7-4287-84B2-164A5387A629}"/>
              </a:ext>
              <a:ext uri="{C183D7F6-B498-43B3-948B-1728B52AA6E4}">
                <adec:decorative xmlns:adec="http://schemas.microsoft.com/office/drawing/2017/decorative" val="1"/>
              </a:ext>
            </a:extLst>
          </p:cNvPr>
          <p:cNvSpPr txBox="1"/>
          <p:nvPr userDrawn="1"/>
        </p:nvSpPr>
        <p:spPr bwMode="gray">
          <a:xfrm>
            <a:off x="2694793" y="739605"/>
            <a:ext cx="593015" cy="276999"/>
          </a:xfrm>
          <a:prstGeom prst="rect">
            <a:avLst/>
          </a:prstGeom>
          <a:noFill/>
        </p:spPr>
        <p:txBody>
          <a:bodyPr wrap="square" lIns="0" tIns="0" rIns="0" bIns="0" rtlCol="0">
            <a:spAutoFit/>
          </a:bodyPr>
          <a:lstStyle/>
          <a:p>
            <a:pPr algn="r">
              <a:spcBef>
                <a:spcPts val="500"/>
              </a:spcBef>
            </a:pPr>
            <a:r>
              <a:rPr lang="en-US" sz="900" b="0" dirty="0">
                <a:solidFill>
                  <a:schemeClr val="tx1"/>
                </a:solidFill>
              </a:rPr>
              <a:t>New dark header</a:t>
            </a:r>
          </a:p>
        </p:txBody>
      </p:sp>
      <p:sp>
        <p:nvSpPr>
          <p:cNvPr id="15" name="Isosceles Triangle 14">
            <a:extLst>
              <a:ext uri="{FF2B5EF4-FFF2-40B4-BE49-F238E27FC236}">
                <a16:creationId xmlns:a16="http://schemas.microsoft.com/office/drawing/2014/main" id="{C20A3321-7901-4F7F-A9AE-C8A67FA2330E}"/>
              </a:ext>
              <a:ext uri="{C183D7F6-B498-43B3-948B-1728B52AA6E4}">
                <adec:decorative xmlns:adec="http://schemas.microsoft.com/office/drawing/2017/decorative" val="1"/>
              </a:ext>
            </a:extLst>
          </p:cNvPr>
          <p:cNvSpPr/>
          <p:nvPr userDrawn="1"/>
        </p:nvSpPr>
        <p:spPr bwMode="gray">
          <a:xfrm rot="19800000">
            <a:off x="3302612" y="779608"/>
            <a:ext cx="177802" cy="153278"/>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8" name="Group 7">
            <a:extLst>
              <a:ext uri="{FF2B5EF4-FFF2-40B4-BE49-F238E27FC236}">
                <a16:creationId xmlns:a16="http://schemas.microsoft.com/office/drawing/2014/main" id="{210BEFC0-2498-4C5F-98B1-879502EBFC35}"/>
              </a:ext>
              <a:ext uri="{C183D7F6-B498-43B3-948B-1728B52AA6E4}">
                <adec:decorative xmlns:adec="http://schemas.microsoft.com/office/drawing/2017/decorative" val="1"/>
              </a:ext>
            </a:extLst>
          </p:cNvPr>
          <p:cNvGrpSpPr/>
          <p:nvPr userDrawn="1"/>
        </p:nvGrpSpPr>
        <p:grpSpPr>
          <a:xfrm>
            <a:off x="6628099" y="3313115"/>
            <a:ext cx="1070342" cy="1487486"/>
            <a:chOff x="6628099" y="3491523"/>
            <a:chExt cx="922919" cy="1282608"/>
          </a:xfrm>
        </p:grpSpPr>
        <p:sp>
          <p:nvSpPr>
            <p:cNvPr id="7" name="Rectangle 6">
              <a:extLst>
                <a:ext uri="{FF2B5EF4-FFF2-40B4-BE49-F238E27FC236}">
                  <a16:creationId xmlns:a16="http://schemas.microsoft.com/office/drawing/2014/main" id="{9E712EE6-D3F5-4CF5-ACE2-4D5C10E2DF07}"/>
                </a:ext>
              </a:extLst>
            </p:cNvPr>
            <p:cNvSpPr/>
            <p:nvPr userDrawn="1"/>
          </p:nvSpPr>
          <p:spPr bwMode="gray">
            <a:xfrm>
              <a:off x="6628099" y="3491523"/>
              <a:ext cx="922919" cy="1282608"/>
            </a:xfrm>
            <a:prstGeom prst="rect">
              <a:avLst/>
            </a:prstGeom>
            <a:solidFill>
              <a:schemeClr val="bg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17" name="Picture 16" descr="A screenshot of a cell phone&#10;&#10;Description automatically generated">
              <a:extLst>
                <a:ext uri="{FF2B5EF4-FFF2-40B4-BE49-F238E27FC236}">
                  <a16:creationId xmlns:a16="http://schemas.microsoft.com/office/drawing/2014/main" id="{1D3D6F09-2BBC-492F-9F60-DDF10DDAAFE9}"/>
                </a:ext>
              </a:extLst>
            </p:cNvPr>
            <p:cNvPicPr>
              <a:picLocks noChangeAspect="1"/>
            </p:cNvPicPr>
            <p:nvPr userDrawn="1"/>
          </p:nvPicPr>
          <p:blipFill>
            <a:blip r:embed="rId3"/>
            <a:stretch>
              <a:fillRect/>
            </a:stretch>
          </p:blipFill>
          <p:spPr>
            <a:xfrm>
              <a:off x="6719447" y="3547322"/>
              <a:ext cx="731520" cy="548640"/>
            </a:xfrm>
            <a:prstGeom prst="rect">
              <a:avLst/>
            </a:prstGeom>
            <a:ln w="12700">
              <a:noFill/>
            </a:ln>
          </p:spPr>
        </p:pic>
        <p:pic>
          <p:nvPicPr>
            <p:cNvPr id="6" name="Picture 5" descr="A screenshot of a cell phone&#10;&#10;Description automatically generated">
              <a:extLst>
                <a:ext uri="{FF2B5EF4-FFF2-40B4-BE49-F238E27FC236}">
                  <a16:creationId xmlns:a16="http://schemas.microsoft.com/office/drawing/2014/main" id="{5F58C39E-E3D5-42A2-A92E-7F2AA5ADE6DD}"/>
                </a:ext>
              </a:extLst>
            </p:cNvPr>
            <p:cNvPicPr>
              <a:picLocks noChangeAspect="1"/>
            </p:cNvPicPr>
            <p:nvPr userDrawn="1"/>
          </p:nvPicPr>
          <p:blipFill>
            <a:blip r:embed="rId4"/>
            <a:stretch>
              <a:fillRect/>
            </a:stretch>
          </p:blipFill>
          <p:spPr>
            <a:xfrm>
              <a:off x="6719447" y="4179514"/>
              <a:ext cx="731520" cy="549240"/>
            </a:xfrm>
            <a:prstGeom prst="rect">
              <a:avLst/>
            </a:prstGeom>
          </p:spPr>
        </p:pic>
      </p:grpSp>
      <p:pic>
        <p:nvPicPr>
          <p:cNvPr id="27" name="EAB logo">
            <a:extLst>
              <a:ext uri="{C183D7F6-B498-43B3-948B-1728B52AA6E4}">
                <adec:decorative xmlns:adec="http://schemas.microsoft.com/office/drawing/2017/decorative" val="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bwMode="gray">
          <a:xfrm>
            <a:off x="271464" y="893106"/>
            <a:ext cx="1244214" cy="477850"/>
          </a:xfrm>
          <a:prstGeom prst="rect">
            <a:avLst/>
          </a:prstGeom>
        </p:spPr>
      </p:pic>
      <p:sp>
        <p:nvSpPr>
          <p:cNvPr id="34" name="Template edition"/>
          <p:cNvSpPr/>
          <p:nvPr userDrawn="1"/>
        </p:nvSpPr>
        <p:spPr bwMode="gray">
          <a:xfrm>
            <a:off x="0" y="-1"/>
            <a:ext cx="6400800" cy="477843"/>
          </a:xfrm>
          <a:prstGeom prst="rect">
            <a:avLst/>
          </a:prstGeom>
          <a:solidFill>
            <a:schemeClr val="accent6"/>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Bef>
                <a:spcPts val="500"/>
              </a:spcBef>
            </a:pPr>
            <a:r>
              <a:rPr lang="en-US" sz="1400" b="1" dirty="0">
                <a:solidFill>
                  <a:schemeClr val="bg1"/>
                </a:solidFill>
              </a:rPr>
              <a:t>January 2020</a:t>
            </a:r>
            <a:r>
              <a:rPr lang="en-US" sz="1400" b="1" baseline="0" dirty="0">
                <a:solidFill>
                  <a:schemeClr val="bg1"/>
                </a:solidFill>
              </a:rPr>
              <a:t> Template Edition</a:t>
            </a:r>
            <a:endParaRPr lang="en-US" sz="1400" b="1" dirty="0">
              <a:solidFill>
                <a:schemeClr val="bg1"/>
              </a:solidFill>
            </a:endParaRPr>
          </a:p>
        </p:txBody>
      </p:sp>
      <p:sp>
        <p:nvSpPr>
          <p:cNvPr id="23" name="Slide title"/>
          <p:cNvSpPr txBox="1"/>
          <p:nvPr userDrawn="1"/>
        </p:nvSpPr>
        <p:spPr bwMode="gray">
          <a:xfrm>
            <a:off x="264105" y="1720958"/>
            <a:ext cx="2068331" cy="692497"/>
          </a:xfrm>
          <a:prstGeom prst="rect">
            <a:avLst/>
          </a:prstGeom>
          <a:noFill/>
        </p:spPr>
        <p:txBody>
          <a:bodyPr wrap="square" lIns="0" tIns="0" rIns="0" bIns="0" rtlCol="0">
            <a:spAutoFit/>
          </a:bodyPr>
          <a:lstStyle/>
          <a:p>
            <a:pPr algn="l">
              <a:spcBef>
                <a:spcPts val="500"/>
              </a:spcBef>
            </a:pPr>
            <a:r>
              <a:rPr lang="en-US" sz="2500" b="1" dirty="0">
                <a:solidFill>
                  <a:schemeClr val="bg1"/>
                </a:solidFill>
              </a:rPr>
              <a:t>4:3 </a:t>
            </a:r>
            <a:r>
              <a:rPr lang="en-US" sz="2000" b="0" dirty="0">
                <a:solidFill>
                  <a:schemeClr val="bg1"/>
                </a:solidFill>
              </a:rPr>
              <a:t>On-screen Template </a:t>
            </a:r>
            <a:r>
              <a:rPr lang="en-US" sz="1100" b="0" dirty="0">
                <a:solidFill>
                  <a:schemeClr val="bg1"/>
                </a:solidFill>
              </a:rPr>
              <a:t>(7"x5.25")</a:t>
            </a:r>
            <a:endParaRPr lang="en-US" sz="2000" b="0" dirty="0">
              <a:solidFill>
                <a:schemeClr val="bg1"/>
              </a:solidFill>
            </a:endParaRPr>
          </a:p>
        </p:txBody>
      </p:sp>
      <p:sp>
        <p:nvSpPr>
          <p:cNvPr id="32" name="Bullets"/>
          <p:cNvSpPr txBox="1"/>
          <p:nvPr userDrawn="1"/>
        </p:nvSpPr>
        <p:spPr bwMode="gray">
          <a:xfrm>
            <a:off x="277812" y="2729225"/>
            <a:ext cx="2020597" cy="1277273"/>
          </a:xfrm>
          <a:prstGeom prst="rect">
            <a:avLst/>
          </a:prstGeom>
          <a:noFill/>
        </p:spPr>
        <p:txBody>
          <a:bodyPr wrap="square" lIns="0" tIns="0" rIns="0" bIns="0" rtlCol="0">
            <a:spAutoFit/>
          </a:bodyPr>
          <a:lstStyle/>
          <a:p>
            <a:pPr marL="0" indent="0">
              <a:spcBef>
                <a:spcPts val="400"/>
              </a:spcBef>
              <a:buFont typeface="Arial" panose="020B0604020202020204" pitchFamily="34" charset="0"/>
              <a:buNone/>
            </a:pPr>
            <a:r>
              <a:rPr lang="pt-BR" sz="900" b="1" dirty="0">
                <a:solidFill>
                  <a:schemeClr val="bg1"/>
                </a:solidFill>
              </a:rPr>
              <a:t>All projected presentations:</a:t>
            </a:r>
          </a:p>
          <a:p>
            <a:pPr marL="230188" lvl="0" indent="-112713">
              <a:spcBef>
                <a:spcPts val="400"/>
              </a:spcBef>
              <a:buFont typeface="Arial" panose="020B0604020202020204" pitchFamily="34" charset="0"/>
              <a:buChar char="•"/>
            </a:pPr>
            <a:r>
              <a:rPr lang="en-US" sz="900" dirty="0">
                <a:solidFill>
                  <a:schemeClr val="bg1"/>
                </a:solidFill>
              </a:rPr>
              <a:t>Partner meetings</a:t>
            </a:r>
          </a:p>
          <a:p>
            <a:pPr marL="230188" lvl="0" indent="-112713">
              <a:spcBef>
                <a:spcPts val="400"/>
              </a:spcBef>
              <a:buFont typeface="Arial" panose="020B0604020202020204" pitchFamily="34" charset="0"/>
              <a:buChar char="•"/>
            </a:pPr>
            <a:r>
              <a:rPr lang="en-US" sz="900" dirty="0">
                <a:solidFill>
                  <a:schemeClr val="bg1"/>
                </a:solidFill>
              </a:rPr>
              <a:t>Conferences</a:t>
            </a:r>
          </a:p>
          <a:p>
            <a:pPr marL="230188" lvl="0" indent="-112713">
              <a:spcBef>
                <a:spcPts val="400"/>
              </a:spcBef>
              <a:buFont typeface="Arial" panose="020B0604020202020204" pitchFamily="34" charset="0"/>
              <a:buChar char="•"/>
            </a:pPr>
            <a:r>
              <a:rPr lang="en-US" sz="900" dirty="0">
                <a:solidFill>
                  <a:schemeClr val="bg1"/>
                </a:solidFill>
              </a:rPr>
              <a:t>Roundtables</a:t>
            </a:r>
          </a:p>
          <a:p>
            <a:pPr marL="230188" lvl="0" indent="-112713">
              <a:spcBef>
                <a:spcPts val="400"/>
              </a:spcBef>
              <a:buFont typeface="Arial" panose="020B0604020202020204" pitchFamily="34" charset="0"/>
              <a:buChar char="•"/>
            </a:pPr>
            <a:r>
              <a:rPr lang="en-US" sz="900" dirty="0" err="1">
                <a:solidFill>
                  <a:schemeClr val="bg1"/>
                </a:solidFill>
              </a:rPr>
              <a:t>Onsites</a:t>
            </a:r>
            <a:endParaRPr lang="en-US" sz="900" dirty="0">
              <a:solidFill>
                <a:schemeClr val="bg1"/>
              </a:solidFill>
            </a:endParaRPr>
          </a:p>
          <a:p>
            <a:pPr marL="230188" marR="0" lvl="0" indent="-112713" algn="l" defTabSz="537667" rtl="0" eaLnBrk="1" fontAlgn="auto" latinLnBrk="0" hangingPunct="1">
              <a:lnSpc>
                <a:spcPct val="100000"/>
              </a:lnSpc>
              <a:spcBef>
                <a:spcPts val="400"/>
              </a:spcBef>
              <a:spcAft>
                <a:spcPts val="0"/>
              </a:spcAft>
              <a:buClrTx/>
              <a:buSzTx/>
              <a:buFont typeface="Arial" panose="020B0604020202020204" pitchFamily="34" charset="0"/>
              <a:buChar char="•"/>
              <a:tabLst/>
              <a:defRPr/>
            </a:pPr>
            <a:r>
              <a:rPr lang="en-US" sz="900" dirty="0" err="1">
                <a:solidFill>
                  <a:schemeClr val="bg1"/>
                </a:solidFill>
              </a:rPr>
              <a:t>Webconferences</a:t>
            </a:r>
            <a:endParaRPr lang="en-US" sz="900" dirty="0">
              <a:solidFill>
                <a:schemeClr val="bg1"/>
              </a:solidFill>
            </a:endParaRPr>
          </a:p>
          <a:p>
            <a:pPr marL="230188" marR="0" lvl="0" indent="-112713" algn="l" defTabSz="537667" rtl="0" eaLnBrk="1" fontAlgn="auto" latinLnBrk="0" hangingPunct="1">
              <a:lnSpc>
                <a:spcPct val="100000"/>
              </a:lnSpc>
              <a:spcBef>
                <a:spcPts val="400"/>
              </a:spcBef>
              <a:spcAft>
                <a:spcPts val="0"/>
              </a:spcAft>
              <a:buClrTx/>
              <a:buSzTx/>
              <a:buFont typeface="Arial" panose="020B0604020202020204" pitchFamily="34" charset="0"/>
              <a:buChar char="•"/>
              <a:tabLst/>
              <a:defRPr/>
            </a:pPr>
            <a:r>
              <a:rPr lang="en-US" sz="900" dirty="0">
                <a:solidFill>
                  <a:schemeClr val="bg1"/>
                </a:solidFill>
              </a:rPr>
              <a:t>Internal meetings</a:t>
            </a:r>
          </a:p>
        </p:txBody>
      </p:sp>
      <p:sp>
        <p:nvSpPr>
          <p:cNvPr id="16" name="Save time">
            <a:extLst>
              <a:ext uri="{FF2B5EF4-FFF2-40B4-BE49-F238E27FC236}">
                <a16:creationId xmlns:a16="http://schemas.microsoft.com/office/drawing/2014/main" id="{92AE8C63-C3D4-4756-87F1-4405CF812B58}"/>
              </a:ext>
            </a:extLst>
          </p:cNvPr>
          <p:cNvSpPr txBox="1"/>
          <p:nvPr userDrawn="1"/>
        </p:nvSpPr>
        <p:spPr bwMode="gray">
          <a:xfrm>
            <a:off x="3071417" y="3206167"/>
            <a:ext cx="2916521" cy="1354217"/>
          </a:xfrm>
          <a:prstGeom prst="rect">
            <a:avLst/>
          </a:prstGeom>
          <a:noFill/>
        </p:spPr>
        <p:txBody>
          <a:bodyPr wrap="square" lIns="0" tIns="0" rIns="0" bIns="0" rtlCol="0">
            <a:spAutoFit/>
          </a:bodyPr>
          <a:lstStyle/>
          <a:p>
            <a:pPr marL="0" indent="0" algn="l">
              <a:spcBef>
                <a:spcPts val="900"/>
              </a:spcBef>
              <a:buFont typeface="Arial" panose="020B0604020202020204" pitchFamily="34" charset="0"/>
              <a:buNone/>
            </a:pPr>
            <a:r>
              <a:rPr lang="en-US" sz="1400" b="1" dirty="0">
                <a:solidFill>
                  <a:schemeClr val="bg1"/>
                </a:solidFill>
              </a:rPr>
              <a:t>SAVE TIME: </a:t>
            </a:r>
            <a:r>
              <a:rPr lang="en-US" sz="1400" b="0" dirty="0">
                <a:solidFill>
                  <a:schemeClr val="bg1"/>
                </a:solidFill>
              </a:rPr>
              <a:t>Use the Graphic and Layout Guide (GLG)!</a:t>
            </a:r>
          </a:p>
          <a:p>
            <a:pPr marL="0" marR="0" lvl="0" indent="0" algn="l" defTabSz="537667" rtl="0" eaLnBrk="1" fontAlgn="auto" latinLnBrk="0" hangingPunct="1">
              <a:lnSpc>
                <a:spcPct val="100000"/>
              </a:lnSpc>
              <a:spcBef>
                <a:spcPts val="900"/>
              </a:spcBef>
              <a:spcAft>
                <a:spcPts val="0"/>
              </a:spcAft>
              <a:buClrTx/>
              <a:buSzTx/>
              <a:buFont typeface="Arial" panose="020B0604020202020204" pitchFamily="34" charset="0"/>
              <a:buNone/>
              <a:tabLst/>
              <a:defRPr/>
            </a:pPr>
            <a:r>
              <a:rPr kumimoji="0" lang="en-US" sz="900" b="0" i="0" u="none" strike="noStrike" kern="1200" cap="none" spc="0" normalizeH="0" baseline="0" noProof="0" dirty="0">
                <a:ln>
                  <a:noFill/>
                </a:ln>
                <a:solidFill>
                  <a:srgbClr val="FFFFFF"/>
                </a:solidFill>
                <a:effectLst/>
                <a:uLnTx/>
                <a:uFillTx/>
                <a:latin typeface="+mn-lt"/>
                <a:ea typeface="+mn-ea"/>
                <a:cs typeface="+mn-cs"/>
              </a:rPr>
              <a:t>Never design from scratch again. Find hundreds of pre-formatted graphics and full layouts to copy into your file and edit as needed. </a:t>
            </a:r>
          </a:p>
          <a:p>
            <a:pPr marL="0" marR="0" lvl="0" indent="0" algn="l" defTabSz="537667" rtl="0" eaLnBrk="1" fontAlgn="auto" latinLnBrk="0" hangingPunct="1">
              <a:lnSpc>
                <a:spcPct val="100000"/>
              </a:lnSpc>
              <a:spcBef>
                <a:spcPts val="900"/>
              </a:spcBef>
              <a:spcAft>
                <a:spcPts val="0"/>
              </a:spcAft>
              <a:buClrTx/>
              <a:buSzTx/>
              <a:buFont typeface="Arial" panose="020B0604020202020204" pitchFamily="34" charset="0"/>
              <a:buNone/>
              <a:tabLst/>
              <a:defRPr/>
            </a:pPr>
            <a:r>
              <a:rPr kumimoji="0" lang="en-US" sz="900" b="1" i="0" u="none" strike="noStrike" kern="1200" cap="none" spc="0" normalizeH="0" baseline="0" noProof="0" dirty="0">
                <a:ln>
                  <a:noFill/>
                </a:ln>
                <a:solidFill>
                  <a:srgbClr val="FFFFFF"/>
                </a:solidFill>
                <a:effectLst/>
                <a:uLnTx/>
                <a:uFillTx/>
                <a:latin typeface="+mn-lt"/>
                <a:ea typeface="+mn-ea"/>
                <a:cs typeface="+mn-cs"/>
              </a:rPr>
              <a:t>GLG Location:</a:t>
            </a:r>
            <a:r>
              <a:rPr kumimoji="0" lang="en-US" sz="900" b="0" i="0" u="none" strike="noStrike" kern="1200" cap="none" spc="0" normalizeH="0" baseline="0" noProof="0" dirty="0">
                <a:ln>
                  <a:noFill/>
                </a:ln>
                <a:solidFill>
                  <a:srgbClr val="FFFFFF"/>
                </a:solidFill>
                <a:effectLst/>
                <a:uLnTx/>
                <a:uFillTx/>
                <a:latin typeface="+mn-lt"/>
                <a:ea typeface="+mn-ea"/>
                <a:cs typeface="+mn-cs"/>
              </a:rPr>
              <a:t> eab.box.com/v/EAB-Branding-Templates-Imagery</a:t>
            </a:r>
          </a:p>
        </p:txBody>
      </p:sp>
      <p:sp>
        <p:nvSpPr>
          <p:cNvPr id="20" name="Print format">
            <a:extLst>
              <a:ext uri="{FF2B5EF4-FFF2-40B4-BE49-F238E27FC236}">
                <a16:creationId xmlns:a16="http://schemas.microsoft.com/office/drawing/2014/main" id="{24BE4AAC-BCCD-44CB-9775-0229A35C4384}"/>
              </a:ext>
              <a:ext uri="{C183D7F6-B498-43B3-948B-1728B52AA6E4}">
                <adec:decorative xmlns:adec="http://schemas.microsoft.com/office/drawing/2017/decorative" val="0"/>
              </a:ext>
            </a:extLst>
          </p:cNvPr>
          <p:cNvSpPr txBox="1"/>
          <p:nvPr userDrawn="1"/>
        </p:nvSpPr>
        <p:spPr bwMode="gray">
          <a:xfrm>
            <a:off x="6628099" y="2678441"/>
            <a:ext cx="1184525" cy="600164"/>
          </a:xfrm>
          <a:prstGeom prst="rect">
            <a:avLst/>
          </a:prstGeom>
          <a:noFill/>
        </p:spPr>
        <p:txBody>
          <a:bodyPr wrap="square" lIns="0" tIns="0" rIns="0" bIns="0" rtlCol="0">
            <a:spAutoFit/>
          </a:bodyPr>
          <a:lstStyle/>
          <a:p>
            <a:pPr marL="0" marR="0" lvl="0" indent="0" algn="l" defTabSz="537667" rtl="0" eaLnBrk="1" fontAlgn="auto" latinLnBrk="0" hangingPunct="1">
              <a:lnSpc>
                <a:spcPct val="100000"/>
              </a:lnSpc>
              <a:spcBef>
                <a:spcPts val="0"/>
              </a:spcBef>
              <a:spcAft>
                <a:spcPts val="0"/>
              </a:spcAft>
              <a:buClrTx/>
              <a:buSzTx/>
              <a:buFont typeface="Arial" pitchFamily="34" charset="0"/>
              <a:buNone/>
              <a:tabLst/>
              <a:defRPr/>
            </a:pPr>
            <a:r>
              <a:rPr kumimoji="0" lang="en-US" sz="1200" b="1" i="0" u="none" strike="noStrike" kern="1200" cap="none" spc="0" normalizeH="0" baseline="0" noProof="0" dirty="0">
                <a:ln>
                  <a:noFill/>
                </a:ln>
                <a:solidFill>
                  <a:srgbClr val="009900"/>
                </a:solidFill>
                <a:effectLst/>
                <a:uLnTx/>
                <a:uFillTx/>
                <a:latin typeface="Arial" panose="020B0604020202020204" pitchFamily="34" charset="0"/>
                <a:ea typeface="+mn-ea"/>
                <a:cs typeface="Arial" panose="020B0604020202020204" pitchFamily="34" charset="0"/>
              </a:rPr>
              <a:t>Print format:</a:t>
            </a:r>
          </a:p>
          <a:p>
            <a:pPr marL="0" marR="0" lvl="0" indent="0" algn="l" defTabSz="537667" rtl="0" eaLnBrk="1" fontAlgn="auto" latinLnBrk="0" hangingPunct="1">
              <a:lnSpc>
                <a:spcPct val="100000"/>
              </a:lnSpc>
              <a:spcBef>
                <a:spcPts val="0"/>
              </a:spcBef>
              <a:spcAft>
                <a:spcPts val="0"/>
              </a:spcAft>
              <a:buClrTx/>
              <a:buSzTx/>
              <a:buFont typeface="Arial" pitchFamily="34" charset="0"/>
              <a:buNone/>
              <a:tabLst/>
              <a:defRPr/>
            </a:pPr>
            <a:r>
              <a:rPr kumimoji="0" lang="en-US" sz="900" b="0" i="0" u="none" strike="noStrike" kern="1200" cap="none" spc="0" normalizeH="0" baseline="0" noProof="0" dirty="0">
                <a:ln>
                  <a:noFill/>
                </a:ln>
                <a:solidFill>
                  <a:srgbClr val="009900"/>
                </a:solidFill>
                <a:effectLst/>
                <a:uLnTx/>
                <a:uFillTx/>
                <a:latin typeface="Arial" panose="020B0604020202020204" pitchFamily="34" charset="0"/>
                <a:ea typeface="+mn-ea"/>
                <a:cs typeface="Arial" panose="020B0604020202020204" pitchFamily="34" charset="0"/>
              </a:rPr>
              <a:t>These are 7"x5.25" and print two per page in portrait orientation.</a:t>
            </a:r>
          </a:p>
        </p:txBody>
      </p:sp>
      <p:sp>
        <p:nvSpPr>
          <p:cNvPr id="12" name="Need help"/>
          <p:cNvSpPr txBox="1">
            <a:spLocks/>
          </p:cNvSpPr>
          <p:nvPr userDrawn="1"/>
        </p:nvSpPr>
        <p:spPr bwMode="gray">
          <a:xfrm>
            <a:off x="277813" y="4272093"/>
            <a:ext cx="2321952" cy="276999"/>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marL="0" indent="0" algn="l">
              <a:spcBef>
                <a:spcPts val="2400"/>
              </a:spcBef>
              <a:buNone/>
            </a:pPr>
            <a:r>
              <a:rPr lang="en-US" sz="900" b="1" dirty="0">
                <a:solidFill>
                  <a:schemeClr val="bg1"/>
                </a:solidFill>
              </a:rPr>
              <a:t>Need help or 16:9 format? </a:t>
            </a:r>
            <a:br>
              <a:rPr lang="en-US" sz="900" b="1" dirty="0">
                <a:solidFill>
                  <a:schemeClr val="bg1"/>
                </a:solidFill>
              </a:rPr>
            </a:br>
            <a:r>
              <a:rPr lang="en-US" sz="900" b="0" dirty="0">
                <a:solidFill>
                  <a:schemeClr val="bg1"/>
                </a:solidFill>
              </a:rPr>
              <a:t>Email DSS-Requests@eab.com</a:t>
            </a:r>
          </a:p>
        </p:txBody>
      </p:sp>
    </p:spTree>
    <p:custDataLst>
      <p:tags r:id="rId1"/>
    </p:custDataLst>
    <p:extLst>
      <p:ext uri="{BB962C8B-B14F-4D97-AF65-F5344CB8AC3E}">
        <p14:creationId xmlns:p14="http://schemas.microsoft.com/office/powerpoint/2010/main" val="4133591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otes">
    <p:bg bwMode="gray">
      <p:bgRef idx="1001">
        <a:schemeClr val="bg1"/>
      </p:bgRef>
    </p:bg>
    <p:spTree>
      <p:nvGrpSpPr>
        <p:cNvPr id="1" name=""/>
        <p:cNvGrpSpPr/>
        <p:nvPr/>
      </p:nvGrpSpPr>
      <p:grpSpPr>
        <a:xfrm>
          <a:off x="0" y="0"/>
          <a:ext cx="0" cy="0"/>
          <a:chOff x="0" y="0"/>
          <a:chExt cx="0" cy="0"/>
        </a:xfrm>
      </p:grpSpPr>
      <p:sp>
        <p:nvSpPr>
          <p:cNvPr id="4" name="Header box - decorative">
            <a:extLst>
              <a:ext uri="{C183D7F6-B498-43B3-948B-1728B52AA6E4}">
                <adec:decorative xmlns:adec="http://schemas.microsoft.com/office/drawing/2017/decorative" val="1"/>
              </a:ext>
            </a:extLst>
          </p:cNvPr>
          <p:cNvSpPr/>
          <p:nvPr userDrawn="1"/>
        </p:nvSpPr>
        <p:spPr bwMode="gray">
          <a:xfrm>
            <a:off x="1" y="0"/>
            <a:ext cx="6400799" cy="601181"/>
          </a:xfrm>
          <a:prstGeom prst="rect">
            <a:avLst/>
          </a:prstGeom>
          <a:solidFill>
            <a:schemeClr val="accent5"/>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grpSp>
        <p:nvGrpSpPr>
          <p:cNvPr id="3" name="Building - decorative">
            <a:extLst>
              <a:ext uri="{FF2B5EF4-FFF2-40B4-BE49-F238E27FC236}">
                <a16:creationId xmlns:a16="http://schemas.microsoft.com/office/drawing/2014/main" id="{E98A3F47-D0AA-4A50-999F-89B5C378AA38}"/>
              </a:ext>
            </a:extLst>
          </p:cNvPr>
          <p:cNvGrpSpPr/>
          <p:nvPr userDrawn="1"/>
        </p:nvGrpSpPr>
        <p:grpSpPr>
          <a:xfrm>
            <a:off x="5596490" y="0"/>
            <a:ext cx="750245" cy="601181"/>
            <a:chOff x="5596490" y="0"/>
            <a:chExt cx="750245" cy="601181"/>
          </a:xfrm>
          <a:solidFill>
            <a:schemeClr val="accent3"/>
          </a:solidFill>
        </p:grpSpPr>
        <p:sp>
          <p:nvSpPr>
            <p:cNvPr id="25" name="Building shape 1">
              <a:extLst>
                <a:ext uri="{C183D7F6-B498-43B3-948B-1728B52AA6E4}">
                  <adec:decorative xmlns:adec="http://schemas.microsoft.com/office/drawing/2017/decorative" val="1"/>
                </a:ext>
              </a:extLst>
            </p:cNvPr>
            <p:cNvSpPr>
              <a:spLocks/>
            </p:cNvSpPr>
            <p:nvPr/>
          </p:nvSpPr>
          <p:spPr bwMode="gray">
            <a:xfrm>
              <a:off x="5888334" y="0"/>
              <a:ext cx="458401" cy="114262"/>
            </a:xfrm>
            <a:custGeom>
              <a:avLst/>
              <a:gdLst>
                <a:gd name="connsiteX0" fmla="*/ 283333 w 458401"/>
                <a:gd name="connsiteY0" fmla="*/ 0 h 114262"/>
                <a:gd name="connsiteX1" fmla="*/ 372260 w 458401"/>
                <a:gd name="connsiteY1" fmla="*/ 0 h 114262"/>
                <a:gd name="connsiteX2" fmla="*/ 393233 w 458401"/>
                <a:gd name="connsiteY2" fmla="*/ 16964 h 114262"/>
                <a:gd name="connsiteX3" fmla="*/ 413968 w 458401"/>
                <a:gd name="connsiteY3" fmla="*/ 38503 h 114262"/>
                <a:gd name="connsiteX4" fmla="*/ 431741 w 458401"/>
                <a:gd name="connsiteY4" fmla="*/ 61528 h 114262"/>
                <a:gd name="connsiteX5" fmla="*/ 447293 w 458401"/>
                <a:gd name="connsiteY5" fmla="*/ 87524 h 114262"/>
                <a:gd name="connsiteX6" fmla="*/ 458401 w 458401"/>
                <a:gd name="connsiteY6" fmla="*/ 114262 h 114262"/>
                <a:gd name="connsiteX7" fmla="*/ 402860 w 458401"/>
                <a:gd name="connsiteY7" fmla="*/ 89752 h 114262"/>
                <a:gd name="connsiteX8" fmla="*/ 391011 w 458401"/>
                <a:gd name="connsiteY8" fmla="*/ 74154 h 114262"/>
                <a:gd name="connsiteX9" fmla="*/ 377681 w 458401"/>
                <a:gd name="connsiteY9" fmla="*/ 57814 h 114262"/>
                <a:gd name="connsiteX10" fmla="*/ 362130 w 458401"/>
                <a:gd name="connsiteY10" fmla="*/ 43702 h 114262"/>
                <a:gd name="connsiteX11" fmla="*/ 345097 w 458401"/>
                <a:gd name="connsiteY11" fmla="*/ 28847 h 114262"/>
                <a:gd name="connsiteX12" fmla="*/ 325102 w 458401"/>
                <a:gd name="connsiteY12" fmla="*/ 16221 h 114262"/>
                <a:gd name="connsiteX13" fmla="*/ 303626 w 458401"/>
                <a:gd name="connsiteY13" fmla="*/ 6565 h 114262"/>
                <a:gd name="connsiteX14" fmla="*/ 85964 w 458401"/>
                <a:gd name="connsiteY14" fmla="*/ 0 h 114262"/>
                <a:gd name="connsiteX15" fmla="*/ 175637 w 458401"/>
                <a:gd name="connsiteY15" fmla="*/ 0 h 114262"/>
                <a:gd name="connsiteX16" fmla="*/ 154035 w 458401"/>
                <a:gd name="connsiteY16" fmla="*/ 6565 h 114262"/>
                <a:gd name="connsiteX17" fmla="*/ 131078 w 458401"/>
                <a:gd name="connsiteY17" fmla="*/ 18449 h 114262"/>
                <a:gd name="connsiteX18" fmla="*/ 108861 w 458401"/>
                <a:gd name="connsiteY18" fmla="*/ 31818 h 114262"/>
                <a:gd name="connsiteX19" fmla="*/ 88866 w 458401"/>
                <a:gd name="connsiteY19" fmla="*/ 48901 h 114262"/>
                <a:gd name="connsiteX20" fmla="*/ 71834 w 458401"/>
                <a:gd name="connsiteY20" fmla="*/ 66727 h 114262"/>
                <a:gd name="connsiteX21" fmla="*/ 56282 w 458401"/>
                <a:gd name="connsiteY21" fmla="*/ 88266 h 114262"/>
                <a:gd name="connsiteX22" fmla="*/ 0 w 458401"/>
                <a:gd name="connsiteY22" fmla="*/ 112777 h 114262"/>
                <a:gd name="connsiteX23" fmla="*/ 11109 w 458401"/>
                <a:gd name="connsiteY23" fmla="*/ 86038 h 114262"/>
                <a:gd name="connsiteX24" fmla="*/ 26660 w 458401"/>
                <a:gd name="connsiteY24" fmla="*/ 60785 h 114262"/>
                <a:gd name="connsiteX25" fmla="*/ 45174 w 458401"/>
                <a:gd name="connsiteY25" fmla="*/ 37018 h 114262"/>
                <a:gd name="connsiteX26" fmla="*/ 65909 w 458401"/>
                <a:gd name="connsiteY26" fmla="*/ 16221 h 114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8401" h="114262">
                  <a:moveTo>
                    <a:pt x="283333" y="0"/>
                  </a:moveTo>
                  <a:lnTo>
                    <a:pt x="372260" y="0"/>
                  </a:lnTo>
                  <a:lnTo>
                    <a:pt x="393233" y="16964"/>
                  </a:lnTo>
                  <a:lnTo>
                    <a:pt x="413968" y="38503"/>
                  </a:lnTo>
                  <a:lnTo>
                    <a:pt x="431741" y="61528"/>
                  </a:lnTo>
                  <a:lnTo>
                    <a:pt x="447293" y="87524"/>
                  </a:lnTo>
                  <a:lnTo>
                    <a:pt x="458401" y="114262"/>
                  </a:lnTo>
                  <a:lnTo>
                    <a:pt x="402860" y="89752"/>
                  </a:lnTo>
                  <a:lnTo>
                    <a:pt x="391011" y="74154"/>
                  </a:lnTo>
                  <a:lnTo>
                    <a:pt x="377681" y="57814"/>
                  </a:lnTo>
                  <a:lnTo>
                    <a:pt x="362130" y="43702"/>
                  </a:lnTo>
                  <a:lnTo>
                    <a:pt x="345097" y="28847"/>
                  </a:lnTo>
                  <a:lnTo>
                    <a:pt x="325102" y="16221"/>
                  </a:lnTo>
                  <a:lnTo>
                    <a:pt x="303626" y="6565"/>
                  </a:lnTo>
                  <a:close/>
                  <a:moveTo>
                    <a:pt x="85964" y="0"/>
                  </a:moveTo>
                  <a:lnTo>
                    <a:pt x="175637" y="0"/>
                  </a:lnTo>
                  <a:lnTo>
                    <a:pt x="154035" y="6565"/>
                  </a:lnTo>
                  <a:lnTo>
                    <a:pt x="131078" y="18449"/>
                  </a:lnTo>
                  <a:lnTo>
                    <a:pt x="108861" y="31818"/>
                  </a:lnTo>
                  <a:lnTo>
                    <a:pt x="88866" y="48901"/>
                  </a:lnTo>
                  <a:lnTo>
                    <a:pt x="71834" y="66727"/>
                  </a:lnTo>
                  <a:lnTo>
                    <a:pt x="56282" y="88266"/>
                  </a:lnTo>
                  <a:lnTo>
                    <a:pt x="0" y="112777"/>
                  </a:lnTo>
                  <a:lnTo>
                    <a:pt x="11109" y="86038"/>
                  </a:lnTo>
                  <a:lnTo>
                    <a:pt x="26660" y="60785"/>
                  </a:lnTo>
                  <a:lnTo>
                    <a:pt x="45174" y="37018"/>
                  </a:lnTo>
                  <a:lnTo>
                    <a:pt x="65909" y="1622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26" name="Building shape 2">
              <a:extLst>
                <a:ext uri="{C183D7F6-B498-43B3-948B-1728B52AA6E4}">
                  <adec:decorative xmlns:adec="http://schemas.microsoft.com/office/drawing/2017/decorative" val="1"/>
                </a:ext>
              </a:extLst>
            </p:cNvPr>
            <p:cNvSpPr>
              <a:spLocks/>
            </p:cNvSpPr>
            <p:nvPr/>
          </p:nvSpPr>
          <p:spPr bwMode="gray">
            <a:xfrm>
              <a:off x="5888334" y="63986"/>
              <a:ext cx="458401" cy="141958"/>
            </a:xfrm>
            <a:custGeom>
              <a:avLst/>
              <a:gdLst>
                <a:gd name="T0" fmla="*/ 309 w 619"/>
                <a:gd name="T1" fmla="*/ 0 h 192"/>
                <a:gd name="T2" fmla="*/ 619 w 619"/>
                <a:gd name="T3" fmla="*/ 136 h 192"/>
                <a:gd name="T4" fmla="*/ 619 w 619"/>
                <a:gd name="T5" fmla="*/ 192 h 192"/>
                <a:gd name="T6" fmla="*/ 309 w 619"/>
                <a:gd name="T7" fmla="*/ 56 h 192"/>
                <a:gd name="T8" fmla="*/ 0 w 619"/>
                <a:gd name="T9" fmla="*/ 192 h 192"/>
                <a:gd name="T10" fmla="*/ 0 w 619"/>
                <a:gd name="T11" fmla="*/ 136 h 192"/>
                <a:gd name="T12" fmla="*/ 309 w 619"/>
                <a:gd name="T13" fmla="*/ 0 h 192"/>
              </a:gdLst>
              <a:ahLst/>
              <a:cxnLst>
                <a:cxn ang="0">
                  <a:pos x="T0" y="T1"/>
                </a:cxn>
                <a:cxn ang="0">
                  <a:pos x="T2" y="T3"/>
                </a:cxn>
                <a:cxn ang="0">
                  <a:pos x="T4" y="T5"/>
                </a:cxn>
                <a:cxn ang="0">
                  <a:pos x="T6" y="T7"/>
                </a:cxn>
                <a:cxn ang="0">
                  <a:pos x="T8" y="T9"/>
                </a:cxn>
                <a:cxn ang="0">
                  <a:pos x="T10" y="T11"/>
                </a:cxn>
                <a:cxn ang="0">
                  <a:pos x="T12" y="T13"/>
                </a:cxn>
              </a:cxnLst>
              <a:rect l="0" t="0" r="r" b="b"/>
              <a:pathLst>
                <a:path w="619" h="192">
                  <a:moveTo>
                    <a:pt x="309" y="0"/>
                  </a:moveTo>
                  <a:lnTo>
                    <a:pt x="619" y="136"/>
                  </a:lnTo>
                  <a:lnTo>
                    <a:pt x="619" y="192"/>
                  </a:lnTo>
                  <a:lnTo>
                    <a:pt x="309" y="56"/>
                  </a:lnTo>
                  <a:lnTo>
                    <a:pt x="0" y="192"/>
                  </a:lnTo>
                  <a:lnTo>
                    <a:pt x="0" y="136"/>
                  </a:lnTo>
                  <a:lnTo>
                    <a:pt x="30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Building shape 3">
              <a:extLst>
                <a:ext uri="{C183D7F6-B498-43B3-948B-1728B52AA6E4}">
                  <adec:decorative xmlns:adec="http://schemas.microsoft.com/office/drawing/2017/decorative" val="1"/>
                </a:ext>
              </a:extLst>
            </p:cNvPr>
            <p:cNvSpPr>
              <a:spLocks noChangeArrowheads="1"/>
            </p:cNvSpPr>
            <p:nvPr/>
          </p:nvSpPr>
          <p:spPr bwMode="gray">
            <a:xfrm>
              <a:off x="5888334" y="469154"/>
              <a:ext cx="458401" cy="38446"/>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 name="Building shape 4">
              <a:extLst>
                <a:ext uri="{C183D7F6-B498-43B3-948B-1728B52AA6E4}">
                  <adec:decorative xmlns:adec="http://schemas.microsoft.com/office/drawing/2017/decorative" val="1"/>
                </a:ext>
              </a:extLst>
            </p:cNvPr>
            <p:cNvSpPr>
              <a:spLocks noChangeArrowheads="1"/>
            </p:cNvSpPr>
            <p:nvPr/>
          </p:nvSpPr>
          <p:spPr bwMode="gray">
            <a:xfrm>
              <a:off x="6163373" y="247346"/>
              <a:ext cx="47318" cy="17153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 name="Building shape 5">
              <a:extLst>
                <a:ext uri="{C183D7F6-B498-43B3-948B-1728B52AA6E4}">
                  <adec:decorative xmlns:adec="http://schemas.microsoft.com/office/drawing/2017/decorative" val="1"/>
                </a:ext>
              </a:extLst>
            </p:cNvPr>
            <p:cNvSpPr>
              <a:spLocks noChangeArrowheads="1"/>
            </p:cNvSpPr>
            <p:nvPr/>
          </p:nvSpPr>
          <p:spPr bwMode="gray">
            <a:xfrm>
              <a:off x="6027332" y="247346"/>
              <a:ext cx="44362" cy="17153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 name="Building  shape 6">
              <a:extLst>
                <a:ext uri="{C183D7F6-B498-43B3-948B-1728B52AA6E4}">
                  <adec:decorative xmlns:adec="http://schemas.microsoft.com/office/drawing/2017/decorative" val="1"/>
                </a:ext>
              </a:extLst>
            </p:cNvPr>
            <p:cNvSpPr>
              <a:spLocks noChangeArrowheads="1"/>
            </p:cNvSpPr>
            <p:nvPr/>
          </p:nvSpPr>
          <p:spPr bwMode="gray">
            <a:xfrm>
              <a:off x="5888334" y="247346"/>
              <a:ext cx="47318" cy="17153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 name="Building  shape 7">
              <a:extLst>
                <a:ext uri="{C183D7F6-B498-43B3-948B-1728B52AA6E4}">
                  <adec:decorative xmlns:adec="http://schemas.microsoft.com/office/drawing/2017/decorative" val="1"/>
                </a:ext>
              </a:extLst>
            </p:cNvPr>
            <p:cNvSpPr>
              <a:spLocks noChangeArrowheads="1"/>
            </p:cNvSpPr>
            <p:nvPr/>
          </p:nvSpPr>
          <p:spPr bwMode="gray">
            <a:xfrm>
              <a:off x="6299415" y="247346"/>
              <a:ext cx="47318" cy="17153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 name="Building shape 8">
              <a:extLst>
                <a:ext uri="{FF2B5EF4-FFF2-40B4-BE49-F238E27FC236}">
                  <a16:creationId xmlns:a16="http://schemas.microsoft.com/office/drawing/2014/main" id="{C39D9FE8-6D0D-4828-94A3-02C7F83F2FED}"/>
                </a:ext>
              </a:extLst>
            </p:cNvPr>
            <p:cNvSpPr/>
            <p:nvPr userDrawn="1"/>
          </p:nvSpPr>
          <p:spPr bwMode="gray">
            <a:xfrm>
              <a:off x="5596490" y="0"/>
              <a:ext cx="202217" cy="601181"/>
            </a:xfrm>
            <a:custGeom>
              <a:avLst/>
              <a:gdLst>
                <a:gd name="connsiteX0" fmla="*/ 65744 w 202217"/>
                <a:gd name="connsiteY0" fmla="*/ 0 h 601181"/>
                <a:gd name="connsiteX1" fmla="*/ 109746 w 202217"/>
                <a:gd name="connsiteY1" fmla="*/ 0 h 601181"/>
                <a:gd name="connsiteX2" fmla="*/ 74734 w 202217"/>
                <a:gd name="connsiteY2" fmla="*/ 65770 h 601181"/>
                <a:gd name="connsiteX3" fmla="*/ 181051 w 202217"/>
                <a:gd name="connsiteY3" fmla="*/ 584089 h 601181"/>
                <a:gd name="connsiteX4" fmla="*/ 202217 w 202217"/>
                <a:gd name="connsiteY4" fmla="*/ 601181 h 601181"/>
                <a:gd name="connsiteX5" fmla="*/ 144931 w 202217"/>
                <a:gd name="connsiteY5" fmla="*/ 601181 h 601181"/>
                <a:gd name="connsiteX6" fmla="*/ 89496 w 202217"/>
                <a:gd name="connsiteY6" fmla="*/ 534792 h 601181"/>
                <a:gd name="connsiteX7" fmla="*/ 0 w 202217"/>
                <a:gd name="connsiteY7" fmla="*/ 245795 h 601181"/>
                <a:gd name="connsiteX8" fmla="*/ 41191 w 202217"/>
                <a:gd name="connsiteY8" fmla="*/ 44657 h 601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217" h="601181">
                  <a:moveTo>
                    <a:pt x="65744" y="0"/>
                  </a:moveTo>
                  <a:lnTo>
                    <a:pt x="109746" y="0"/>
                  </a:lnTo>
                  <a:lnTo>
                    <a:pt x="74734" y="65770"/>
                  </a:lnTo>
                  <a:cubicBezTo>
                    <a:pt x="3855" y="238543"/>
                    <a:pt x="39295" y="443953"/>
                    <a:pt x="181051" y="584089"/>
                  </a:cubicBezTo>
                  <a:lnTo>
                    <a:pt x="202217" y="601181"/>
                  </a:lnTo>
                  <a:lnTo>
                    <a:pt x="144931" y="601181"/>
                  </a:lnTo>
                  <a:lnTo>
                    <a:pt x="89496" y="534792"/>
                  </a:lnTo>
                  <a:cubicBezTo>
                    <a:pt x="33015" y="452220"/>
                    <a:pt x="0" y="352741"/>
                    <a:pt x="0" y="245795"/>
                  </a:cubicBezTo>
                  <a:cubicBezTo>
                    <a:pt x="0" y="174498"/>
                    <a:pt x="14673" y="106520"/>
                    <a:pt x="41191" y="44657"/>
                  </a:cubicBezTo>
                  <a:close/>
                </a:path>
              </a:pathLst>
            </a:custGeom>
            <a:grp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marL="0" algn="l" defTabSz="537667" rtl="0" eaLnBrk="1" latinLnBrk="0" hangingPunct="1">
                <a:defRPr sz="1058" kern="1200">
                  <a:solidFill>
                    <a:schemeClr val="tx1"/>
                  </a:solidFill>
                  <a:latin typeface="+mn-lt"/>
                  <a:ea typeface="+mn-ea"/>
                  <a:cs typeface="+mn-cs"/>
                </a:defRPr>
              </a:lvl1pPr>
              <a:lvl2pPr marL="268834" algn="l" defTabSz="537667" rtl="0" eaLnBrk="1" latinLnBrk="0" hangingPunct="1">
                <a:defRPr sz="1058" kern="1200">
                  <a:solidFill>
                    <a:schemeClr val="tx1"/>
                  </a:solidFill>
                  <a:latin typeface="+mn-lt"/>
                  <a:ea typeface="+mn-ea"/>
                  <a:cs typeface="+mn-cs"/>
                </a:defRPr>
              </a:lvl2pPr>
              <a:lvl3pPr marL="537667" algn="l" defTabSz="537667" rtl="0" eaLnBrk="1" latinLnBrk="0" hangingPunct="1">
                <a:defRPr sz="1058" kern="1200">
                  <a:solidFill>
                    <a:schemeClr val="tx1"/>
                  </a:solidFill>
                  <a:latin typeface="+mn-lt"/>
                  <a:ea typeface="+mn-ea"/>
                  <a:cs typeface="+mn-cs"/>
                </a:defRPr>
              </a:lvl3pPr>
              <a:lvl4pPr marL="806501" algn="l" defTabSz="537667" rtl="0" eaLnBrk="1" latinLnBrk="0" hangingPunct="1">
                <a:defRPr sz="1058" kern="1200">
                  <a:solidFill>
                    <a:schemeClr val="tx1"/>
                  </a:solidFill>
                  <a:latin typeface="+mn-lt"/>
                  <a:ea typeface="+mn-ea"/>
                  <a:cs typeface="+mn-cs"/>
                </a:defRPr>
              </a:lvl4pPr>
              <a:lvl5pPr marL="1075334" algn="l" defTabSz="537667" rtl="0" eaLnBrk="1" latinLnBrk="0" hangingPunct="1">
                <a:defRPr sz="1058" kern="1200">
                  <a:solidFill>
                    <a:schemeClr val="tx1"/>
                  </a:solidFill>
                  <a:latin typeface="+mn-lt"/>
                  <a:ea typeface="+mn-ea"/>
                  <a:cs typeface="+mn-cs"/>
                </a:defRPr>
              </a:lvl5pPr>
              <a:lvl6pPr marL="1344168" algn="l" defTabSz="537667" rtl="0" eaLnBrk="1" latinLnBrk="0" hangingPunct="1">
                <a:defRPr sz="1058" kern="1200">
                  <a:solidFill>
                    <a:schemeClr val="tx1"/>
                  </a:solidFill>
                  <a:latin typeface="+mn-lt"/>
                  <a:ea typeface="+mn-ea"/>
                  <a:cs typeface="+mn-cs"/>
                </a:defRPr>
              </a:lvl6pPr>
              <a:lvl7pPr marL="1613002" algn="l" defTabSz="537667" rtl="0" eaLnBrk="1" latinLnBrk="0" hangingPunct="1">
                <a:defRPr sz="1058" kern="1200">
                  <a:solidFill>
                    <a:schemeClr val="tx1"/>
                  </a:solidFill>
                  <a:latin typeface="+mn-lt"/>
                  <a:ea typeface="+mn-ea"/>
                  <a:cs typeface="+mn-cs"/>
                </a:defRPr>
              </a:lvl7pPr>
              <a:lvl8pPr marL="1881835" algn="l" defTabSz="537667" rtl="0" eaLnBrk="1" latinLnBrk="0" hangingPunct="1">
                <a:defRPr sz="1058" kern="1200">
                  <a:solidFill>
                    <a:schemeClr val="tx1"/>
                  </a:solidFill>
                  <a:latin typeface="+mn-lt"/>
                  <a:ea typeface="+mn-ea"/>
                  <a:cs typeface="+mn-cs"/>
                </a:defRPr>
              </a:lvl8pPr>
              <a:lvl9pPr marL="2150669" algn="l" defTabSz="537667" rtl="0" eaLnBrk="1" latinLnBrk="0" hangingPunct="1">
                <a:defRPr sz="1058" kern="1200">
                  <a:solidFill>
                    <a:schemeClr val="tx1"/>
                  </a:solidFill>
                  <a:latin typeface="+mn-lt"/>
                  <a:ea typeface="+mn-ea"/>
                  <a:cs typeface="+mn-cs"/>
                </a:defRPr>
              </a:lvl9pPr>
            </a:lstStyle>
            <a:p>
              <a:pPr algn="ctr"/>
              <a:endParaRPr lang="en-US" sz="1000" dirty="0"/>
            </a:p>
          </p:txBody>
        </p:sp>
      </p:grpSp>
      <p:cxnSp>
        <p:nvCxnSpPr>
          <p:cNvPr id="14" name="Header line - decorative">
            <a:extLst>
              <a:ext uri="{C183D7F6-B498-43B3-948B-1728B52AA6E4}">
                <adec:decorative xmlns:adec="http://schemas.microsoft.com/office/drawing/2017/decorative" val="1"/>
              </a:ext>
            </a:extLst>
          </p:cNvPr>
          <p:cNvCxnSpPr/>
          <p:nvPr userDrawn="1"/>
        </p:nvCxnSpPr>
        <p:spPr bwMode="gray">
          <a:xfrm>
            <a:off x="0" y="601181"/>
            <a:ext cx="6400800" cy="0"/>
          </a:xfrm>
          <a:prstGeom prst="line">
            <a:avLst/>
          </a:prstGeom>
          <a:noFill/>
          <a:ln w="28575" cap="flat" cmpd="sng" algn="ctr">
            <a:solidFill>
              <a:schemeClr val="accent2"/>
            </a:solidFill>
            <a:prstDash val="solid"/>
            <a:miter lim="800000"/>
          </a:ln>
          <a:effectLst/>
        </p:spPr>
      </p:cxnSp>
      <p:sp>
        <p:nvSpPr>
          <p:cNvPr id="43" name="Slide title - decorative">
            <a:extLst>
              <a:ext uri="{C183D7F6-B498-43B3-948B-1728B52AA6E4}">
                <adec:decorative xmlns:adec="http://schemas.microsoft.com/office/drawing/2017/decorative" val="1"/>
              </a:ext>
            </a:extLst>
          </p:cNvPr>
          <p:cNvSpPr txBox="1">
            <a:spLocks/>
          </p:cNvSpPr>
          <p:nvPr userDrawn="1"/>
        </p:nvSpPr>
        <p:spPr bwMode="gray">
          <a:xfrm>
            <a:off x="283818" y="309824"/>
            <a:ext cx="772685" cy="256480"/>
          </a:xfrm>
          <a:prstGeom prst="rect">
            <a:avLst/>
          </a:prstGeom>
        </p:spPr>
        <p:txBody>
          <a:bodyPr wrap="square" lIns="0" tIns="0" rIns="0" bIns="0" anchor="b" anchorCtr="0">
            <a:spAutoFit/>
          </a:bodyPr>
          <a:lstStyle>
            <a:lvl1pPr algn="l" defTabSz="640080" rtl="0" eaLnBrk="1" latinLnBrk="0" hangingPunct="1">
              <a:lnSpc>
                <a:spcPct val="90000"/>
              </a:lnSpc>
              <a:spcBef>
                <a:spcPct val="0"/>
              </a:spcBef>
              <a:buNone/>
              <a:defRPr sz="1800" b="0" kern="1200" spc="40" baseline="0">
                <a:solidFill>
                  <a:schemeClr val="tx1"/>
                </a:solidFill>
                <a:latin typeface="+mj-lt"/>
                <a:ea typeface="+mj-ea"/>
                <a:cs typeface="+mj-cs"/>
              </a:defRPr>
            </a:lvl1pPr>
          </a:lstStyle>
          <a:p>
            <a:pPr>
              <a:lnSpc>
                <a:spcPct val="90000"/>
              </a:lnSpc>
            </a:pPr>
            <a:r>
              <a:rPr lang="en-US" spc="50" baseline="0" dirty="0">
                <a:solidFill>
                  <a:schemeClr val="bg1"/>
                </a:solidFill>
              </a:rPr>
              <a:t>Notes:</a:t>
            </a:r>
          </a:p>
        </p:txBody>
      </p:sp>
      <p:grpSp>
        <p:nvGrpSpPr>
          <p:cNvPr id="2" name="Lines - decorative">
            <a:extLst>
              <a:ext uri="{FF2B5EF4-FFF2-40B4-BE49-F238E27FC236}">
                <a16:creationId xmlns:a16="http://schemas.microsoft.com/office/drawing/2014/main" id="{1977C173-1D74-414D-8E34-E30AFCCD0CD0}"/>
              </a:ext>
              <a:ext uri="{C183D7F6-B498-43B3-948B-1728B52AA6E4}">
                <adec:decorative xmlns:adec="http://schemas.microsoft.com/office/drawing/2017/decorative" val="1"/>
              </a:ext>
            </a:extLst>
          </p:cNvPr>
          <p:cNvGrpSpPr/>
          <p:nvPr userDrawn="1"/>
        </p:nvGrpSpPr>
        <p:grpSpPr>
          <a:xfrm>
            <a:off x="283818" y="1110912"/>
            <a:ext cx="5845520" cy="3286517"/>
            <a:chOff x="283818" y="1110912"/>
            <a:chExt cx="5845520" cy="3286517"/>
          </a:xfrm>
        </p:grpSpPr>
        <p:cxnSp>
          <p:nvCxnSpPr>
            <p:cNvPr id="34" name="Line 2">
              <a:extLst>
                <a:ext uri="{C183D7F6-B498-43B3-948B-1728B52AA6E4}">
                  <adec:decorative xmlns:adec="http://schemas.microsoft.com/office/drawing/2017/decorative" val="1"/>
                </a:ext>
              </a:extLst>
            </p:cNvPr>
            <p:cNvCxnSpPr/>
            <p:nvPr userDrawn="1"/>
          </p:nvCxnSpPr>
          <p:spPr bwMode="gray">
            <a:xfrm>
              <a:off x="283818" y="1110912"/>
              <a:ext cx="584552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6" name="Line 3">
              <a:extLst>
                <a:ext uri="{C183D7F6-B498-43B3-948B-1728B52AA6E4}">
                  <adec:decorative xmlns:adec="http://schemas.microsoft.com/office/drawing/2017/decorative" val="1"/>
                </a:ext>
              </a:extLst>
            </p:cNvPr>
            <p:cNvCxnSpPr/>
            <p:nvPr userDrawn="1"/>
          </p:nvCxnSpPr>
          <p:spPr bwMode="gray">
            <a:xfrm>
              <a:off x="283818" y="1476081"/>
              <a:ext cx="584552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7" name="Line 4">
              <a:extLst>
                <a:ext uri="{C183D7F6-B498-43B3-948B-1728B52AA6E4}">
                  <adec:decorative xmlns:adec="http://schemas.microsoft.com/office/drawing/2017/decorative" val="1"/>
                </a:ext>
              </a:extLst>
            </p:cNvPr>
            <p:cNvCxnSpPr/>
            <p:nvPr userDrawn="1"/>
          </p:nvCxnSpPr>
          <p:spPr bwMode="gray">
            <a:xfrm>
              <a:off x="283818" y="1841250"/>
              <a:ext cx="584552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8" name="Line 5">
              <a:extLst>
                <a:ext uri="{C183D7F6-B498-43B3-948B-1728B52AA6E4}">
                  <adec:decorative xmlns:adec="http://schemas.microsoft.com/office/drawing/2017/decorative" val="1"/>
                </a:ext>
              </a:extLst>
            </p:cNvPr>
            <p:cNvCxnSpPr/>
            <p:nvPr userDrawn="1"/>
          </p:nvCxnSpPr>
          <p:spPr bwMode="gray">
            <a:xfrm>
              <a:off x="283818" y="2206419"/>
              <a:ext cx="584552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9" name="Line 6">
              <a:extLst>
                <a:ext uri="{C183D7F6-B498-43B3-948B-1728B52AA6E4}">
                  <adec:decorative xmlns:adec="http://schemas.microsoft.com/office/drawing/2017/decorative" val="1"/>
                </a:ext>
              </a:extLst>
            </p:cNvPr>
            <p:cNvCxnSpPr/>
            <p:nvPr userDrawn="1"/>
          </p:nvCxnSpPr>
          <p:spPr bwMode="gray">
            <a:xfrm>
              <a:off x="283818" y="2571588"/>
              <a:ext cx="584552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50" name="Line 7">
              <a:extLst>
                <a:ext uri="{C183D7F6-B498-43B3-948B-1728B52AA6E4}">
                  <adec:decorative xmlns:adec="http://schemas.microsoft.com/office/drawing/2017/decorative" val="1"/>
                </a:ext>
              </a:extLst>
            </p:cNvPr>
            <p:cNvCxnSpPr/>
            <p:nvPr userDrawn="1"/>
          </p:nvCxnSpPr>
          <p:spPr bwMode="gray">
            <a:xfrm>
              <a:off x="283818" y="2936757"/>
              <a:ext cx="584552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51" name="Line 8">
              <a:extLst>
                <a:ext uri="{C183D7F6-B498-43B3-948B-1728B52AA6E4}">
                  <adec:decorative xmlns:adec="http://schemas.microsoft.com/office/drawing/2017/decorative" val="1"/>
                </a:ext>
              </a:extLst>
            </p:cNvPr>
            <p:cNvCxnSpPr/>
            <p:nvPr userDrawn="1"/>
          </p:nvCxnSpPr>
          <p:spPr bwMode="gray">
            <a:xfrm>
              <a:off x="283818" y="3301926"/>
              <a:ext cx="584552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52" name="Line 9">
              <a:extLst>
                <a:ext uri="{C183D7F6-B498-43B3-948B-1728B52AA6E4}">
                  <adec:decorative xmlns:adec="http://schemas.microsoft.com/office/drawing/2017/decorative" val="1"/>
                </a:ext>
              </a:extLst>
            </p:cNvPr>
            <p:cNvCxnSpPr/>
            <p:nvPr userDrawn="1"/>
          </p:nvCxnSpPr>
          <p:spPr bwMode="gray">
            <a:xfrm>
              <a:off x="283818" y="3667095"/>
              <a:ext cx="584552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53" name="Line 10">
              <a:extLst>
                <a:ext uri="{C183D7F6-B498-43B3-948B-1728B52AA6E4}">
                  <adec:decorative xmlns:adec="http://schemas.microsoft.com/office/drawing/2017/decorative" val="1"/>
                </a:ext>
              </a:extLst>
            </p:cNvPr>
            <p:cNvCxnSpPr/>
            <p:nvPr userDrawn="1"/>
          </p:nvCxnSpPr>
          <p:spPr bwMode="gray">
            <a:xfrm>
              <a:off x="283818" y="4032264"/>
              <a:ext cx="584552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5" name="Line 11">
              <a:extLst>
                <a:ext uri="{C183D7F6-B498-43B3-948B-1728B52AA6E4}">
                  <adec:decorative xmlns:adec="http://schemas.microsoft.com/office/drawing/2017/decorative" val="1"/>
                </a:ext>
              </a:extLst>
            </p:cNvPr>
            <p:cNvCxnSpPr/>
            <p:nvPr userDrawn="1"/>
          </p:nvCxnSpPr>
          <p:spPr bwMode="gray">
            <a:xfrm>
              <a:off x="283818" y="4397429"/>
              <a:ext cx="584552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44" name="Slide number - decorative">
            <a:extLst>
              <a:ext uri="{C183D7F6-B498-43B3-948B-1728B52AA6E4}">
                <adec:decorative xmlns:adec="http://schemas.microsoft.com/office/drawing/2017/decorative" val="1"/>
              </a:ext>
            </a:extLst>
          </p:cNvPr>
          <p:cNvSpPr txBox="1"/>
          <p:nvPr userDrawn="1"/>
        </p:nvSpPr>
        <p:spPr bwMode="gray">
          <a:xfrm>
            <a:off x="6163373" y="444101"/>
            <a:ext cx="237427" cy="100027"/>
          </a:xfrm>
          <a:prstGeom prst="rect">
            <a:avLst/>
          </a:prstGeom>
          <a:solidFill>
            <a:schemeClr val="accent5"/>
          </a:solidFill>
        </p:spPr>
        <p:txBody>
          <a:bodyPr wrap="square" lIns="0" tIns="0"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Tree>
    <p:custDataLst>
      <p:tags r:id="rId1"/>
    </p:custDataLst>
    <p:extLst>
      <p:ext uri="{BB962C8B-B14F-4D97-AF65-F5344CB8AC3E}">
        <p14:creationId xmlns:p14="http://schemas.microsoft.com/office/powerpoint/2010/main" val="1429620897"/>
      </p:ext>
    </p:extLst>
  </p:cSld>
  <p:clrMapOvr>
    <a:masterClrMapping/>
  </p:clrMapOvr>
  <p:extLst>
    <p:ext uri="{DCECCB84-F9BA-43D5-87BE-67443E8EF086}">
      <p15:sldGuideLst xmlns:p15="http://schemas.microsoft.com/office/powerpoint/2012/main">
        <p15:guide id="1" orient="horz" pos="62"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ver Page: Top Slide">
    <p:spTree>
      <p:nvGrpSpPr>
        <p:cNvPr id="1" name=""/>
        <p:cNvGrpSpPr/>
        <p:nvPr/>
      </p:nvGrpSpPr>
      <p:grpSpPr>
        <a:xfrm>
          <a:off x="0" y="0"/>
          <a:ext cx="0" cy="0"/>
          <a:chOff x="0" y="0"/>
          <a:chExt cx="0" cy="0"/>
        </a:xfrm>
      </p:grpSpPr>
      <p:pic>
        <p:nvPicPr>
          <p:cNvPr id="6" name="EAB logo" descr="EAB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51303" y="379532"/>
            <a:ext cx="1685547" cy="734569"/>
          </a:xfrm>
          <a:prstGeom prst="rect">
            <a:avLst/>
          </a:prstGeom>
          <a:noFill/>
          <a:ln>
            <a:noFill/>
          </a:ln>
        </p:spPr>
      </p:pic>
      <p:sp>
        <p:nvSpPr>
          <p:cNvPr id="20" name="Document title"/>
          <p:cNvSpPr>
            <a:spLocks noGrp="1"/>
          </p:cNvSpPr>
          <p:nvPr>
            <p:ph type="title" hasCustomPrompt="1"/>
          </p:nvPr>
        </p:nvSpPr>
        <p:spPr bwMode="gray">
          <a:xfrm>
            <a:off x="371475" y="3279699"/>
            <a:ext cx="5029200" cy="830997"/>
          </a:xfrm>
          <a:prstGeom prst="rect">
            <a:avLst/>
          </a:prstGeom>
        </p:spPr>
        <p:txBody>
          <a:bodyPr lIns="0" tIns="0" rIns="0" bIns="0" anchor="b" anchorCtr="0">
            <a:spAutoFit/>
          </a:bodyPr>
          <a:lstStyle>
            <a:lvl1pPr>
              <a:lnSpc>
                <a:spcPct val="90000"/>
              </a:lnSpc>
              <a:defRPr sz="3000" b="0" spc="50" baseline="0">
                <a:solidFill>
                  <a:schemeClr val="tx1"/>
                </a:solidFill>
              </a:defRPr>
            </a:lvl1pPr>
          </a:lstStyle>
          <a:p>
            <a:r>
              <a:rPr lang="en-US" dirty="0"/>
              <a:t>Cover Title – Rockwell 30pt Regular, Title Case</a:t>
            </a:r>
          </a:p>
        </p:txBody>
      </p:sp>
      <p:sp>
        <p:nvSpPr>
          <p:cNvPr id="22" name="Document subtitle"/>
          <p:cNvSpPr>
            <a:spLocks noGrp="1"/>
          </p:cNvSpPr>
          <p:nvPr>
            <p:ph type="body" sz="quarter" idx="16" hasCustomPrompt="1"/>
          </p:nvPr>
        </p:nvSpPr>
        <p:spPr bwMode="gray">
          <a:xfrm>
            <a:off x="371475" y="4349834"/>
            <a:ext cx="5029200" cy="215444"/>
          </a:xfrm>
        </p:spPr>
        <p:txBody>
          <a:bodyPr/>
          <a:lstStyle>
            <a:lvl1pPr marL="0" indent="0">
              <a:spcBef>
                <a:spcPts val="0"/>
              </a:spcBef>
              <a:buNone/>
              <a:defRPr sz="1400" baseline="0">
                <a:solidFill>
                  <a:schemeClr val="tx1"/>
                </a:solidFill>
              </a:defRPr>
            </a:lvl1pPr>
            <a:lvl2pPr marL="114300" indent="0">
              <a:spcBef>
                <a:spcPts val="0"/>
              </a:spcBef>
              <a:buNone/>
              <a:defRPr sz="1400"/>
            </a:lvl2pPr>
            <a:lvl3pPr marL="228600" indent="0">
              <a:spcBef>
                <a:spcPts val="0"/>
              </a:spcBef>
              <a:buNone/>
              <a:defRPr sz="1400"/>
            </a:lvl3pPr>
            <a:lvl4pPr marL="342900" indent="0">
              <a:spcBef>
                <a:spcPts val="0"/>
              </a:spcBef>
              <a:buNone/>
              <a:defRPr sz="1400"/>
            </a:lvl4pPr>
            <a:lvl5pPr marL="457200" indent="0">
              <a:spcBef>
                <a:spcPts val="0"/>
              </a:spcBef>
              <a:buNone/>
              <a:defRPr sz="1400"/>
            </a:lvl5pPr>
          </a:lstStyle>
          <a:p>
            <a:pPr lvl="0"/>
            <a:r>
              <a:rPr lang="en-US" dirty="0"/>
              <a:t>Cover Subtitle – Verdana 14pt Regular, Title Case</a:t>
            </a:r>
          </a:p>
        </p:txBody>
      </p:sp>
    </p:spTree>
    <p:custDataLst>
      <p:tags r:id="rId1"/>
    </p:custDataLst>
    <p:extLst>
      <p:ext uri="{BB962C8B-B14F-4D97-AF65-F5344CB8AC3E}">
        <p14:creationId xmlns:p14="http://schemas.microsoft.com/office/powerpoint/2010/main" val="3485206770"/>
      </p:ext>
    </p:extLst>
  </p:cSld>
  <p:clrMapOvr>
    <a:masterClrMapping/>
  </p:clrMapOvr>
  <p:extLst>
    <p:ext uri="{DCECCB84-F9BA-43D5-87BE-67443E8EF086}">
      <p15:sldGuideLst xmlns:p15="http://schemas.microsoft.com/office/powerpoint/2012/main">
        <p15:guide id="1" pos="234" userDrawn="1">
          <p15:clr>
            <a:srgbClr val="FBAE40"/>
          </p15:clr>
        </p15:guide>
        <p15:guide id="2" orient="horz" pos="2591" userDrawn="1">
          <p15:clr>
            <a:srgbClr val="FBAE40"/>
          </p15:clr>
        </p15:guide>
        <p15:guide id="3" orient="horz" pos="2735"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over Page: Bottom Slide">
    <p:spTree>
      <p:nvGrpSpPr>
        <p:cNvPr id="1" name=""/>
        <p:cNvGrpSpPr/>
        <p:nvPr/>
      </p:nvGrpSpPr>
      <p:grpSpPr>
        <a:xfrm>
          <a:off x="0" y="0"/>
          <a:ext cx="0" cy="0"/>
          <a:chOff x="0" y="0"/>
          <a:chExt cx="0" cy="0"/>
        </a:xfrm>
      </p:grpSpPr>
      <p:cxnSp>
        <p:nvCxnSpPr>
          <p:cNvPr id="5" name="Line - decorative">
            <a:extLst>
              <a:ext uri="{C183D7F6-B498-43B3-948B-1728B52AA6E4}">
                <adec:decorative xmlns:adec="http://schemas.microsoft.com/office/drawing/2017/decorative" val="1"/>
              </a:ext>
            </a:extLst>
          </p:cNvPr>
          <p:cNvCxnSpPr/>
          <p:nvPr userDrawn="1"/>
        </p:nvCxnSpPr>
        <p:spPr bwMode="gray">
          <a:xfrm>
            <a:off x="0" y="4097682"/>
            <a:ext cx="6400800" cy="0"/>
          </a:xfrm>
          <a:prstGeom prst="line">
            <a:avLst/>
          </a:prstGeom>
          <a:ln w="28575">
            <a:solidFill>
              <a:schemeClr val="bg2">
                <a:lumMod val="75000"/>
              </a:schemeClr>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Program name"/>
          <p:cNvSpPr>
            <a:spLocks noGrp="1"/>
          </p:cNvSpPr>
          <p:nvPr>
            <p:ph type="title" hasCustomPrompt="1"/>
          </p:nvPr>
        </p:nvSpPr>
        <p:spPr bwMode="gray">
          <a:xfrm>
            <a:off x="3939708" y="4191900"/>
            <a:ext cx="2438232" cy="215444"/>
          </a:xfrm>
          <a:prstGeom prst="rect">
            <a:avLst/>
          </a:prstGeom>
        </p:spPr>
        <p:txBody>
          <a:bodyPr wrap="none" lIns="0" tIns="0" rIns="0" bIns="0" anchor="t" anchorCtr="0">
            <a:spAutoFit/>
          </a:bodyPr>
          <a:lstStyle>
            <a:lvl1pPr algn="r">
              <a:lnSpc>
                <a:spcPct val="100000"/>
              </a:lnSpc>
              <a:defRPr sz="1400" b="0" spc="0" baseline="0">
                <a:solidFill>
                  <a:schemeClr val="tx1"/>
                </a:solidFill>
                <a:latin typeface="+mn-lt"/>
              </a:defRPr>
            </a:lvl1pPr>
          </a:lstStyle>
          <a:p>
            <a:r>
              <a:rPr lang="en-US" dirty="0"/>
              <a:t>Insert Program Name Here</a:t>
            </a:r>
          </a:p>
        </p:txBody>
      </p:sp>
    </p:spTree>
    <p:custDataLst>
      <p:tags r:id="rId1"/>
    </p:custDataLst>
    <p:extLst>
      <p:ext uri="{BB962C8B-B14F-4D97-AF65-F5344CB8AC3E}">
        <p14:creationId xmlns:p14="http://schemas.microsoft.com/office/powerpoint/2010/main" val="1714615953"/>
      </p:ext>
    </p:extLst>
  </p:cSld>
  <p:clrMapOvr>
    <a:masterClrMapping/>
  </p:clrMapOvr>
  <p:extLst>
    <p:ext uri="{DCECCB84-F9BA-43D5-87BE-67443E8EF086}">
      <p15:sldGuideLst xmlns:p15="http://schemas.microsoft.com/office/powerpoint/2012/main">
        <p15:guide id="1" orient="horz" pos="2639"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Inside Cover: Top Slide">
    <p:spTree>
      <p:nvGrpSpPr>
        <p:cNvPr id="1" name=""/>
        <p:cNvGrpSpPr/>
        <p:nvPr/>
      </p:nvGrpSpPr>
      <p:grpSpPr>
        <a:xfrm>
          <a:off x="0" y="0"/>
          <a:ext cx="0" cy="0"/>
          <a:chOff x="0" y="0"/>
          <a:chExt cx="0" cy="0"/>
        </a:xfrm>
      </p:grpSpPr>
      <p:sp>
        <p:nvSpPr>
          <p:cNvPr id="2" name="Slide title"/>
          <p:cNvSpPr>
            <a:spLocks noGrp="1"/>
          </p:cNvSpPr>
          <p:nvPr>
            <p:ph type="title" hasCustomPrompt="1"/>
          </p:nvPr>
        </p:nvSpPr>
        <p:spPr bwMode="gray">
          <a:xfrm>
            <a:off x="281610" y="309824"/>
            <a:ext cx="4111003" cy="256480"/>
          </a:xfrm>
          <a:prstGeom prst="rect">
            <a:avLst/>
          </a:prstGeom>
        </p:spPr>
        <p:txBody>
          <a:bodyPr wrap="square" lIns="0" tIns="0" rIns="0" bIns="0" anchor="t" anchorCtr="0">
            <a:spAutoFit/>
          </a:bodyPr>
          <a:lstStyle>
            <a:lvl1pPr>
              <a:lnSpc>
                <a:spcPct val="90000"/>
              </a:lnSpc>
              <a:defRPr b="0">
                <a:solidFill>
                  <a:schemeClr val="tx1"/>
                </a:solidFill>
              </a:defRPr>
            </a:lvl1pPr>
          </a:lstStyle>
          <a:p>
            <a:r>
              <a:rPr lang="en-US" dirty="0"/>
              <a:t>Insert Program Name Here</a:t>
            </a:r>
          </a:p>
        </p:txBody>
      </p:sp>
      <p:sp>
        <p:nvSpPr>
          <p:cNvPr id="6" name="Project director"/>
          <p:cNvSpPr>
            <a:spLocks noGrp="1"/>
          </p:cNvSpPr>
          <p:nvPr>
            <p:ph type="body" sz="quarter" idx="37" hasCustomPrompt="1"/>
          </p:nvPr>
        </p:nvSpPr>
        <p:spPr bwMode="gray">
          <a:xfrm>
            <a:off x="688369" y="968034"/>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Project Director (insert text)</a:t>
            </a:r>
          </a:p>
        </p:txBody>
      </p:sp>
      <p:sp>
        <p:nvSpPr>
          <p:cNvPr id="8" name="Project director names"/>
          <p:cNvSpPr>
            <a:spLocks noGrp="1"/>
          </p:cNvSpPr>
          <p:nvPr>
            <p:ph type="body" sz="quarter" idx="38" hasCustomPrompt="1"/>
          </p:nvPr>
        </p:nvSpPr>
        <p:spPr bwMode="gray">
          <a:xfrm>
            <a:off x="688369" y="1175826"/>
            <a:ext cx="3200400" cy="138499"/>
          </a:xfrm>
        </p:spPr>
        <p:txBody>
          <a:bodyPr/>
          <a:lstStyle>
            <a:lvl1pPr marL="0" indent="0">
              <a:spcBef>
                <a:spcPts val="200"/>
              </a:spcBef>
              <a:buNone/>
              <a:defRPr>
                <a:solidFill>
                  <a:schemeClr val="tx1"/>
                </a:solidFill>
              </a:defRPr>
            </a:lvl1pPr>
          </a:lstStyle>
          <a:p>
            <a:pPr lvl="0"/>
            <a:r>
              <a:rPr lang="en-US" dirty="0"/>
              <a:t>Insert Name(s) Here</a:t>
            </a:r>
          </a:p>
        </p:txBody>
      </p:sp>
      <p:sp>
        <p:nvSpPr>
          <p:cNvPr id="10" name="Contributing Consultants"/>
          <p:cNvSpPr>
            <a:spLocks noGrp="1"/>
          </p:cNvSpPr>
          <p:nvPr>
            <p:ph type="body" sz="quarter" idx="39" hasCustomPrompt="1"/>
          </p:nvPr>
        </p:nvSpPr>
        <p:spPr bwMode="gray">
          <a:xfrm>
            <a:off x="688369" y="1609882"/>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Contributing Consultants (insert text)</a:t>
            </a:r>
          </a:p>
        </p:txBody>
      </p:sp>
      <p:sp>
        <p:nvSpPr>
          <p:cNvPr id="12" name="Contributing Consultants names"/>
          <p:cNvSpPr>
            <a:spLocks noGrp="1"/>
          </p:cNvSpPr>
          <p:nvPr>
            <p:ph type="body" sz="quarter" idx="40" hasCustomPrompt="1"/>
          </p:nvPr>
        </p:nvSpPr>
        <p:spPr bwMode="gray">
          <a:xfrm>
            <a:off x="688369" y="1819016"/>
            <a:ext cx="3200400" cy="138499"/>
          </a:xfrm>
        </p:spPr>
        <p:txBody>
          <a:bodyPr/>
          <a:lstStyle>
            <a:lvl1pPr marL="0" indent="0">
              <a:spcBef>
                <a:spcPts val="200"/>
              </a:spcBef>
              <a:buNone/>
              <a:defRPr>
                <a:solidFill>
                  <a:schemeClr val="tx1"/>
                </a:solidFill>
              </a:defRPr>
            </a:lvl1pPr>
          </a:lstStyle>
          <a:p>
            <a:pPr lvl="0"/>
            <a:r>
              <a:rPr lang="en-US" dirty="0"/>
              <a:t>Insert Name(s) Here</a:t>
            </a:r>
          </a:p>
        </p:txBody>
      </p:sp>
      <p:sp>
        <p:nvSpPr>
          <p:cNvPr id="14" name="Executive Director"/>
          <p:cNvSpPr>
            <a:spLocks noGrp="1"/>
          </p:cNvSpPr>
          <p:nvPr>
            <p:ph type="body" sz="quarter" idx="41" hasCustomPrompt="1"/>
          </p:nvPr>
        </p:nvSpPr>
        <p:spPr bwMode="gray">
          <a:xfrm>
            <a:off x="688369" y="2250476"/>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Executive Director (insert text)</a:t>
            </a:r>
          </a:p>
        </p:txBody>
      </p:sp>
      <p:sp>
        <p:nvSpPr>
          <p:cNvPr id="17" name="Executive Director names"/>
          <p:cNvSpPr>
            <a:spLocks noGrp="1"/>
          </p:cNvSpPr>
          <p:nvPr>
            <p:ph type="body" sz="quarter" idx="42" hasCustomPrompt="1"/>
          </p:nvPr>
        </p:nvSpPr>
        <p:spPr bwMode="gray">
          <a:xfrm>
            <a:off x="688369" y="2459785"/>
            <a:ext cx="3200400" cy="138499"/>
          </a:xfrm>
        </p:spPr>
        <p:txBody>
          <a:bodyPr/>
          <a:lstStyle>
            <a:lvl1pPr marL="0" indent="0">
              <a:spcBef>
                <a:spcPts val="200"/>
              </a:spcBef>
              <a:buNone/>
              <a:defRPr>
                <a:solidFill>
                  <a:schemeClr val="tx1"/>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cxnSp>
        <p:nvCxnSpPr>
          <p:cNvPr id="16" name="Line - decorative">
            <a:extLst>
              <a:ext uri="{C183D7F6-B498-43B3-948B-1728B52AA6E4}">
                <adec:decorative xmlns:adec="http://schemas.microsoft.com/office/drawing/2017/decorative" val="1"/>
              </a:ext>
            </a:extLst>
          </p:cNvPr>
          <p:cNvCxnSpPr/>
          <p:nvPr userDrawn="1"/>
        </p:nvCxnSpPr>
        <p:spPr bwMode="gray">
          <a:xfrm>
            <a:off x="4773942" y="309824"/>
            <a:ext cx="0" cy="4297680"/>
          </a:xfrm>
          <a:prstGeom prst="line">
            <a:avLst/>
          </a:prstGeom>
          <a:ln w="12700">
            <a:solidFill>
              <a:schemeClr val="bg2">
                <a:lumMod val="75000"/>
              </a:schemeClr>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8" name="Legal caveat part 1 - decorative">
            <a:extLst>
              <a:ext uri="{C183D7F6-B498-43B3-948B-1728B52AA6E4}">
                <adec:decorative xmlns:adec="http://schemas.microsoft.com/office/drawing/2017/decorative" val="1"/>
              </a:ext>
            </a:extLst>
          </p:cNvPr>
          <p:cNvSpPr txBox="1"/>
          <p:nvPr userDrawn="1"/>
        </p:nvSpPr>
        <p:spPr bwMode="gray">
          <a:xfrm>
            <a:off x="4860213" y="300832"/>
            <a:ext cx="1404663" cy="4334013"/>
          </a:xfrm>
          <a:prstGeom prst="rect">
            <a:avLst/>
          </a:prstGeom>
          <a:noFill/>
        </p:spPr>
        <p:txBody>
          <a:bodyPr wrap="square" lIns="0" tIns="0" rIns="0" bIns="0" rtlCol="0">
            <a:noAutofit/>
          </a:bodyPr>
          <a:lstStyle/>
          <a:p>
            <a:pPr>
              <a:spcBef>
                <a:spcPts val="600"/>
              </a:spcBef>
            </a:pPr>
            <a:r>
              <a:rPr lang="en-US" sz="500" b="1" kern="1200" dirty="0">
                <a:solidFill>
                  <a:schemeClr val="tx1"/>
                </a:solidFill>
                <a:effectLst/>
                <a:latin typeface="+mn-lt"/>
                <a:ea typeface="+mn-ea"/>
                <a:cs typeface="+mn-cs"/>
              </a:rPr>
              <a:t>Legal Caveat</a:t>
            </a:r>
            <a:endParaRPr lang="en-US" sz="500" kern="1200" dirty="0">
              <a:solidFill>
                <a:schemeClr val="tx1"/>
              </a:solidFill>
              <a:effectLst/>
              <a:latin typeface="+mn-lt"/>
              <a:ea typeface="+mn-ea"/>
              <a:cs typeface="+mn-cs"/>
            </a:endParaRPr>
          </a:p>
          <a:p>
            <a:pPr>
              <a:spcBef>
                <a:spcPts val="600"/>
              </a:spcBef>
            </a:pPr>
            <a:r>
              <a:rPr lang="en-US" sz="500" kern="1200" dirty="0">
                <a:solidFill>
                  <a:schemeClr val="tx1"/>
                </a:solidFill>
                <a:effectLst/>
                <a:latin typeface="+mn-lt"/>
                <a:ea typeface="+mn-ea"/>
                <a:cs typeface="+mn-cs"/>
              </a:rPr>
              <a:t>EAB Global, Inc. (“EAB”) has made efforts to verify the accuracy of the information it provides to partners. This report relies on data obtained from many sources, however, and EAB cannot guarantee the accuracy of the information provided or any analysis based thereon. In addition, neither EAB nor any of its affiliates (each, an “EAB Organization”) is in the business of giving legal, accounting, or other professional advice, and its reports should not be construed as professional advice. In particular, partners should not rely on any legal commentary in this report as a basis for action, or assume that any tactics described herein would be permitted by applicable law or appropriate for a given partner’s situation. Partners are advised to consult with appropriate professionals concerning legal, tax, or accounting issues, before implementing any of these tactics. No EAB Organization or any of its respective officers, directors, employees, or agents shall be liable for any claims, liabilities, or expenses relating to (a) any errors or omissions in this report, whether caused by any EAB Organization, or any of their respective employees or agents, or sources or other third parties, (b) any recommendation by any EAB Organization, or (c) failure of partner and its employees and agents to abide by the terms set forth herein.</a:t>
            </a:r>
          </a:p>
          <a:p>
            <a:pPr>
              <a:spcBef>
                <a:spcPts val="600"/>
              </a:spcBef>
            </a:pPr>
            <a:r>
              <a:rPr lang="en-US" sz="500" kern="1200" dirty="0">
                <a:solidFill>
                  <a:schemeClr val="tx1"/>
                </a:solidFill>
                <a:effectLst/>
                <a:latin typeface="+mn-lt"/>
                <a:ea typeface="+mn-ea"/>
                <a:cs typeface="+mn-cs"/>
              </a:rPr>
              <a:t>EAB is a registered trademark of EAB Global, Inc. in the United States and other countries. Partners are not permitted to use these trademarks, or any other trademark, product name, service name, trade name, and logo of any EAB Organization without prior written consent of EAB. Other trademarks, product names, service names, trade names, and logos used within these pages are the property of their respective holders. Use of other company trademarks, product names, service names, trade names, and logos or images of the same does not necessarily constitute (a) an endorsement by such company of an EAB Organization and its products and services, or (b) an endorsement of the company or its products or services by an EAB Organization. No EAB Organization is affiliated with any such company.</a:t>
            </a:r>
            <a:endParaRPr lang="en-US" sz="500" b="1" kern="1200" dirty="0">
              <a:solidFill>
                <a:schemeClr val="tx1"/>
              </a:solidFill>
              <a:effectLst/>
              <a:latin typeface="+mn-lt"/>
              <a:ea typeface="+mn-ea"/>
              <a:cs typeface="+mn-cs"/>
            </a:endParaRPr>
          </a:p>
        </p:txBody>
      </p:sp>
    </p:spTree>
    <p:custDataLst>
      <p:tags r:id="rId1"/>
    </p:custDataLst>
    <p:extLst>
      <p:ext uri="{BB962C8B-B14F-4D97-AF65-F5344CB8AC3E}">
        <p14:creationId xmlns:p14="http://schemas.microsoft.com/office/powerpoint/2010/main" val="2756965695"/>
      </p:ext>
    </p:extLst>
  </p:cSld>
  <p:clrMapOvr>
    <a:masterClrMapping/>
  </p:clrMapOvr>
  <p:extLst>
    <p:ext uri="{DCECCB84-F9BA-43D5-87BE-67443E8EF086}">
      <p15:sldGuideLst xmlns:p15="http://schemas.microsoft.com/office/powerpoint/2012/main">
        <p15:guide id="1" pos="432" userDrawn="1">
          <p15:clr>
            <a:srgbClr val="FBAE40"/>
          </p15:clr>
        </p15:guide>
        <p15:guide id="2" orient="horz" pos="195" userDrawn="1">
          <p15:clr>
            <a:srgbClr val="FBAE40"/>
          </p15:clr>
        </p15:guide>
        <p15:guide id="3" pos="2767"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side Cover: Bottom Slide">
    <p:spTree>
      <p:nvGrpSpPr>
        <p:cNvPr id="1" name=""/>
        <p:cNvGrpSpPr/>
        <p:nvPr/>
      </p:nvGrpSpPr>
      <p:grpSpPr>
        <a:xfrm>
          <a:off x="0" y="0"/>
          <a:ext cx="0" cy="0"/>
          <a:chOff x="0" y="0"/>
          <a:chExt cx="0" cy="0"/>
        </a:xfrm>
      </p:grpSpPr>
      <p:sp>
        <p:nvSpPr>
          <p:cNvPr id="8" name="Legal caveat part 2 - decorative">
            <a:extLst>
              <a:ext uri="{C183D7F6-B498-43B3-948B-1728B52AA6E4}">
                <adec:decorative xmlns:adec="http://schemas.microsoft.com/office/drawing/2017/decorative" val="1"/>
              </a:ext>
            </a:extLst>
          </p:cNvPr>
          <p:cNvSpPr txBox="1"/>
          <p:nvPr userDrawn="1"/>
        </p:nvSpPr>
        <p:spPr bwMode="gray">
          <a:xfrm>
            <a:off x="4860213" y="24057"/>
            <a:ext cx="1473868" cy="4693593"/>
          </a:xfrm>
          <a:prstGeom prst="rect">
            <a:avLst/>
          </a:prstGeom>
          <a:noFill/>
        </p:spPr>
        <p:txBody>
          <a:bodyPr wrap="square" lIns="0" tIns="0" rIns="0" bIns="0" rtlCol="0">
            <a:spAutoFit/>
          </a:bodyPr>
          <a:lstStyle/>
          <a:p>
            <a:pPr>
              <a:spcBef>
                <a:spcPts val="400"/>
              </a:spcBef>
            </a:pPr>
            <a:r>
              <a:rPr lang="en-US" sz="500" b="1" kern="1200" dirty="0">
                <a:solidFill>
                  <a:schemeClr val="tx1"/>
                </a:solidFill>
                <a:effectLst/>
                <a:latin typeface="+mn-lt"/>
                <a:ea typeface="+mn-ea"/>
                <a:cs typeface="+mn-cs"/>
              </a:rPr>
              <a:t>IMPORTANT: Please read the following.</a:t>
            </a:r>
            <a:endParaRPr lang="en-US" sz="500" kern="1200" dirty="0">
              <a:solidFill>
                <a:schemeClr val="tx1"/>
              </a:solidFill>
              <a:effectLst/>
              <a:latin typeface="+mn-lt"/>
              <a:ea typeface="+mn-ea"/>
              <a:cs typeface="+mn-cs"/>
            </a:endParaRPr>
          </a:p>
          <a:p>
            <a:pPr>
              <a:spcBef>
                <a:spcPts val="400"/>
              </a:spcBef>
            </a:pPr>
            <a:r>
              <a:rPr lang="en-US" sz="500" kern="1200" dirty="0">
                <a:solidFill>
                  <a:schemeClr val="tx1"/>
                </a:solidFill>
                <a:effectLst/>
                <a:latin typeface="+mn-lt"/>
                <a:ea typeface="+mn-ea"/>
                <a:cs typeface="+mn-cs"/>
              </a:rPr>
              <a:t>EAB has prepared this report for the exclusive use of its partners. Each partner acknowledges and agrees that this report and the information contained herein (collectively, the “Report”) are confidential and proprietary to EAB. By accepting delivery of this Report, each partner agrees to abide by the terms as stated herein, including the following:</a:t>
            </a:r>
          </a:p>
          <a:p>
            <a:pPr marL="114300" lvl="0" indent="-114300">
              <a:spcBef>
                <a:spcPts val="400"/>
              </a:spcBef>
              <a:buFont typeface="+mj-lt"/>
              <a:buAutoNum type="arabicPeriod"/>
            </a:pPr>
            <a:r>
              <a:rPr lang="en-US" sz="500" kern="1200" dirty="0">
                <a:solidFill>
                  <a:schemeClr val="tx1"/>
                </a:solidFill>
                <a:effectLst/>
                <a:latin typeface="+mn-lt"/>
                <a:ea typeface="+mn-ea"/>
                <a:cs typeface="+mn-cs"/>
              </a:rPr>
              <a:t>All right, title, and interest in and to this Report is owned by an EAB Organization. Except as stated herein, no right, license, permission, or interest of any kind in this Report is intended to be given, transferred to, or acquired by a partner. Each partner is authorized to use this Report only to the extent expressly authorized herein.</a:t>
            </a:r>
          </a:p>
          <a:p>
            <a:pPr marL="114300" lvl="0" indent="-114300">
              <a:spcBef>
                <a:spcPts val="400"/>
              </a:spcBef>
              <a:buFont typeface="+mj-lt"/>
              <a:buAutoNum type="arabicPeriod"/>
            </a:pPr>
            <a:r>
              <a:rPr lang="en-US" sz="500" kern="1200" dirty="0">
                <a:solidFill>
                  <a:schemeClr val="tx1"/>
                </a:solidFill>
                <a:effectLst/>
                <a:latin typeface="+mn-lt"/>
                <a:ea typeface="+mn-ea"/>
                <a:cs typeface="+mn-cs"/>
              </a:rPr>
              <a:t>Each partner shall not sell, license, republish, distribute, or post online or otherwise this Report, in part or in whole. Each partner shall not disseminate or permit the use of, and shall take reasonable precautions to prevent such dissemination or use of, this Report by (a) any of its employees and agents (except as stated below), or (b) any third party.</a:t>
            </a:r>
          </a:p>
          <a:p>
            <a:pPr marL="114300" lvl="0" indent="-114300">
              <a:spcBef>
                <a:spcPts val="400"/>
              </a:spcBef>
              <a:buFont typeface="+mj-lt"/>
              <a:buAutoNum type="arabicPeriod"/>
            </a:pPr>
            <a:r>
              <a:rPr lang="en-US" sz="500" kern="1200" dirty="0">
                <a:solidFill>
                  <a:schemeClr val="tx1"/>
                </a:solidFill>
                <a:effectLst/>
                <a:latin typeface="+mn-lt"/>
                <a:ea typeface="+mn-ea"/>
                <a:cs typeface="+mn-cs"/>
              </a:rPr>
              <a:t>Each partner may make this Report available solely to those of its employees and agents who (a) are registered for the workshop or program of which this Report is a part, (b) require access to this Report in order to learn from the information described herein, and (c) agree not to disclose this Report to other employees or agents or any third party. Each partner shall use, and shall ensure that its employees and agents use, this Report for its internal use only. Each partner may make a limited number of copies, solely as adequate for use by its employees and agents in accordance with the terms herein.</a:t>
            </a:r>
          </a:p>
          <a:p>
            <a:pPr marL="114300" lvl="0" indent="-114300">
              <a:spcBef>
                <a:spcPts val="400"/>
              </a:spcBef>
              <a:buFont typeface="+mj-lt"/>
              <a:buAutoNum type="arabicPeriod"/>
            </a:pPr>
            <a:r>
              <a:rPr lang="en-US" sz="500" kern="1200" dirty="0">
                <a:solidFill>
                  <a:schemeClr val="tx1"/>
                </a:solidFill>
                <a:effectLst/>
                <a:latin typeface="+mn-lt"/>
                <a:ea typeface="+mn-ea"/>
                <a:cs typeface="+mn-cs"/>
              </a:rPr>
              <a:t>Each partner shall not remove from this Report any confidential markings, copyright notices, and/or other similar indicia herein.</a:t>
            </a:r>
          </a:p>
          <a:p>
            <a:pPr marL="114300" lvl="0" indent="-114300">
              <a:spcBef>
                <a:spcPts val="400"/>
              </a:spcBef>
              <a:buFont typeface="+mj-lt"/>
              <a:buAutoNum type="arabicPeriod"/>
            </a:pPr>
            <a:r>
              <a:rPr lang="en-US" sz="500" kern="1200" dirty="0">
                <a:solidFill>
                  <a:schemeClr val="tx1"/>
                </a:solidFill>
                <a:effectLst/>
                <a:latin typeface="+mn-lt"/>
                <a:ea typeface="+mn-ea"/>
                <a:cs typeface="+mn-cs"/>
              </a:rPr>
              <a:t>Each partner is responsible for any breach of its obligations as stated herein by any of its employees or agents.</a:t>
            </a:r>
          </a:p>
          <a:p>
            <a:pPr marL="114300" indent="-114300">
              <a:spcBef>
                <a:spcPts val="400"/>
              </a:spcBef>
              <a:buFont typeface="+mj-lt"/>
              <a:buAutoNum type="arabicPeriod"/>
            </a:pPr>
            <a:r>
              <a:rPr lang="en-US" sz="500" kern="1200" dirty="0">
                <a:solidFill>
                  <a:schemeClr val="tx1"/>
                </a:solidFill>
                <a:effectLst/>
                <a:latin typeface="+mn-lt"/>
                <a:ea typeface="+mn-ea"/>
                <a:cs typeface="+mn-cs"/>
              </a:rPr>
              <a:t>If a partner is unwilling to abide by any of the foregoing obligations, then such partner shall promptly return this Report and all copies thereof to EAB. </a:t>
            </a:r>
            <a:endParaRPr lang="en-US" sz="500" dirty="0"/>
          </a:p>
        </p:txBody>
      </p:sp>
      <p:cxnSp>
        <p:nvCxnSpPr>
          <p:cNvPr id="10" name="Line - decorative">
            <a:extLst>
              <a:ext uri="{C183D7F6-B498-43B3-948B-1728B52AA6E4}">
                <adec:decorative xmlns:adec="http://schemas.microsoft.com/office/drawing/2017/decorative" val="1"/>
              </a:ext>
            </a:extLst>
          </p:cNvPr>
          <p:cNvCxnSpPr/>
          <p:nvPr userDrawn="1"/>
        </p:nvCxnSpPr>
        <p:spPr bwMode="gray">
          <a:xfrm>
            <a:off x="4773942" y="28352"/>
            <a:ext cx="0" cy="4462272"/>
          </a:xfrm>
          <a:prstGeom prst="line">
            <a:avLst/>
          </a:prstGeom>
          <a:ln w="12700">
            <a:solidFill>
              <a:schemeClr val="bg2">
                <a:lumMod val="75000"/>
              </a:schemeClr>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641266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aperless Meeting Credit/Caveat">
    <p:spTree>
      <p:nvGrpSpPr>
        <p:cNvPr id="1" name=""/>
        <p:cNvGrpSpPr/>
        <p:nvPr/>
      </p:nvGrpSpPr>
      <p:grpSpPr>
        <a:xfrm>
          <a:off x="0" y="0"/>
          <a:ext cx="0" cy="0"/>
          <a:chOff x="0" y="0"/>
          <a:chExt cx="0" cy="0"/>
        </a:xfrm>
      </p:grpSpPr>
      <p:sp>
        <p:nvSpPr>
          <p:cNvPr id="34" name="Slide title"/>
          <p:cNvSpPr>
            <a:spLocks noGrp="1"/>
          </p:cNvSpPr>
          <p:nvPr>
            <p:ph type="title" hasCustomPrompt="1"/>
          </p:nvPr>
        </p:nvSpPr>
        <p:spPr bwMode="gray">
          <a:xfrm>
            <a:off x="281610" y="309824"/>
            <a:ext cx="3327462" cy="256480"/>
          </a:xfrm>
          <a:prstGeom prst="rect">
            <a:avLst/>
          </a:prstGeom>
        </p:spPr>
        <p:txBody>
          <a:bodyPr wrap="square" lIns="0" tIns="0" rIns="0" bIns="0" anchor="t" anchorCtr="0">
            <a:spAutoFit/>
          </a:bodyPr>
          <a:lstStyle>
            <a:lvl1pPr>
              <a:lnSpc>
                <a:spcPct val="90000"/>
              </a:lnSpc>
              <a:defRPr b="0">
                <a:solidFill>
                  <a:schemeClr val="tx1"/>
                </a:solidFill>
              </a:defRPr>
            </a:lvl1pPr>
          </a:lstStyle>
          <a:p>
            <a:r>
              <a:rPr lang="en-US" dirty="0"/>
              <a:t>Insert Program Name Here</a:t>
            </a:r>
          </a:p>
        </p:txBody>
      </p:sp>
      <p:sp>
        <p:nvSpPr>
          <p:cNvPr id="35" name="Project director"/>
          <p:cNvSpPr>
            <a:spLocks noGrp="1"/>
          </p:cNvSpPr>
          <p:nvPr>
            <p:ph type="body" sz="quarter" idx="37" hasCustomPrompt="1"/>
          </p:nvPr>
        </p:nvSpPr>
        <p:spPr bwMode="gray">
          <a:xfrm>
            <a:off x="591552" y="968034"/>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Project Director (insert text)</a:t>
            </a:r>
          </a:p>
        </p:txBody>
      </p:sp>
      <p:sp>
        <p:nvSpPr>
          <p:cNvPr id="36" name="Project director names"/>
          <p:cNvSpPr>
            <a:spLocks noGrp="1"/>
          </p:cNvSpPr>
          <p:nvPr>
            <p:ph type="body" sz="quarter" idx="38" hasCustomPrompt="1"/>
          </p:nvPr>
        </p:nvSpPr>
        <p:spPr bwMode="gray">
          <a:xfrm>
            <a:off x="591552" y="1175826"/>
            <a:ext cx="3019522" cy="138499"/>
          </a:xfrm>
        </p:spPr>
        <p:txBody>
          <a:bodyPr/>
          <a:lstStyle>
            <a:lvl1pPr marL="0" indent="0">
              <a:spcBef>
                <a:spcPts val="200"/>
              </a:spcBef>
              <a:buNone/>
              <a:defRPr>
                <a:solidFill>
                  <a:schemeClr val="tx1"/>
                </a:solidFill>
              </a:defRPr>
            </a:lvl1pPr>
          </a:lstStyle>
          <a:p>
            <a:pPr lvl="0"/>
            <a:r>
              <a:rPr lang="en-US" dirty="0"/>
              <a:t>Insert Name(s) Here</a:t>
            </a:r>
          </a:p>
        </p:txBody>
      </p:sp>
      <p:sp>
        <p:nvSpPr>
          <p:cNvPr id="37" name="Contributing consultants"/>
          <p:cNvSpPr>
            <a:spLocks noGrp="1"/>
          </p:cNvSpPr>
          <p:nvPr>
            <p:ph type="body" sz="quarter" idx="39" hasCustomPrompt="1"/>
          </p:nvPr>
        </p:nvSpPr>
        <p:spPr bwMode="gray">
          <a:xfrm>
            <a:off x="591552" y="1609882"/>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Contributing Consultants (insert text)</a:t>
            </a:r>
          </a:p>
        </p:txBody>
      </p:sp>
      <p:sp>
        <p:nvSpPr>
          <p:cNvPr id="38" name="Contributing consultants names"/>
          <p:cNvSpPr>
            <a:spLocks noGrp="1"/>
          </p:cNvSpPr>
          <p:nvPr>
            <p:ph type="body" sz="quarter" idx="40" hasCustomPrompt="1"/>
          </p:nvPr>
        </p:nvSpPr>
        <p:spPr bwMode="gray">
          <a:xfrm>
            <a:off x="591552" y="1819016"/>
            <a:ext cx="3019522" cy="138499"/>
          </a:xfrm>
        </p:spPr>
        <p:txBody>
          <a:bodyPr/>
          <a:lstStyle>
            <a:lvl1pPr marL="0" indent="0">
              <a:spcBef>
                <a:spcPts val="200"/>
              </a:spcBef>
              <a:buNone/>
              <a:defRPr>
                <a:solidFill>
                  <a:schemeClr val="tx1"/>
                </a:solidFill>
              </a:defRPr>
            </a:lvl1pPr>
          </a:lstStyle>
          <a:p>
            <a:pPr lvl="0"/>
            <a:r>
              <a:rPr lang="en-US" dirty="0"/>
              <a:t>Insert Name(s) Here</a:t>
            </a:r>
          </a:p>
        </p:txBody>
      </p:sp>
      <p:sp>
        <p:nvSpPr>
          <p:cNvPr id="39" name="Executive director"/>
          <p:cNvSpPr>
            <a:spLocks noGrp="1"/>
          </p:cNvSpPr>
          <p:nvPr>
            <p:ph type="body" sz="quarter" idx="41" hasCustomPrompt="1"/>
          </p:nvPr>
        </p:nvSpPr>
        <p:spPr bwMode="gray">
          <a:xfrm>
            <a:off x="591552" y="2250476"/>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Executive Director (insert text)</a:t>
            </a:r>
          </a:p>
        </p:txBody>
      </p:sp>
      <p:sp>
        <p:nvSpPr>
          <p:cNvPr id="40" name="Executive director names"/>
          <p:cNvSpPr>
            <a:spLocks noGrp="1"/>
          </p:cNvSpPr>
          <p:nvPr>
            <p:ph type="body" sz="quarter" idx="42" hasCustomPrompt="1"/>
          </p:nvPr>
        </p:nvSpPr>
        <p:spPr bwMode="gray">
          <a:xfrm>
            <a:off x="591552" y="2459785"/>
            <a:ext cx="3019522" cy="138499"/>
          </a:xfrm>
        </p:spPr>
        <p:txBody>
          <a:bodyPr/>
          <a:lstStyle>
            <a:lvl1pPr marL="0" indent="0">
              <a:spcBef>
                <a:spcPts val="200"/>
              </a:spcBef>
              <a:buNone/>
              <a:defRPr>
                <a:solidFill>
                  <a:schemeClr val="tx1"/>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cxnSp>
        <p:nvCxnSpPr>
          <p:cNvPr id="13" name="Line - decorative"/>
          <p:cNvCxnSpPr/>
          <p:nvPr userDrawn="1"/>
        </p:nvCxnSpPr>
        <p:spPr bwMode="gray">
          <a:xfrm>
            <a:off x="4086830" y="0"/>
            <a:ext cx="0" cy="4800600"/>
          </a:xfrm>
          <a:prstGeom prst="line">
            <a:avLst/>
          </a:prstGeom>
          <a:ln w="12700">
            <a:solidFill>
              <a:schemeClr val="bg2">
                <a:lumMod val="75000"/>
              </a:schemeClr>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4" name="Full legal caveat - decorative">
            <a:extLst>
              <a:ext uri="{C183D7F6-B498-43B3-948B-1728B52AA6E4}">
                <adec:decorative xmlns:adec="http://schemas.microsoft.com/office/drawing/2017/decorative" val="1"/>
              </a:ext>
            </a:extLst>
          </p:cNvPr>
          <p:cNvSpPr txBox="1"/>
          <p:nvPr userDrawn="1"/>
        </p:nvSpPr>
        <p:spPr bwMode="gray">
          <a:xfrm>
            <a:off x="4173100" y="198787"/>
            <a:ext cx="1920240" cy="4514056"/>
          </a:xfrm>
          <a:prstGeom prst="rect">
            <a:avLst/>
          </a:prstGeom>
          <a:noFill/>
        </p:spPr>
        <p:txBody>
          <a:bodyPr wrap="square" lIns="0" tIns="0" rIns="0" bIns="0" rtlCol="0">
            <a:spAutoFit/>
          </a:bodyPr>
          <a:lstStyle/>
          <a:p>
            <a:pPr>
              <a:spcBef>
                <a:spcPts val="400"/>
              </a:spcBef>
            </a:pPr>
            <a:r>
              <a:rPr lang="en-US" sz="400" b="1" kern="1200" dirty="0">
                <a:solidFill>
                  <a:schemeClr val="tx1"/>
                </a:solidFill>
                <a:effectLst/>
                <a:latin typeface="+mn-lt"/>
                <a:ea typeface="+mn-ea"/>
                <a:cs typeface="+mn-cs"/>
              </a:rPr>
              <a:t>Legal Caveat</a:t>
            </a:r>
            <a:endParaRPr lang="en-US" sz="400" kern="1200" dirty="0">
              <a:solidFill>
                <a:schemeClr val="tx1"/>
              </a:solidFill>
              <a:effectLst/>
              <a:latin typeface="+mn-lt"/>
              <a:ea typeface="+mn-ea"/>
              <a:cs typeface="+mn-cs"/>
            </a:endParaRPr>
          </a:p>
          <a:p>
            <a:pPr>
              <a:spcBef>
                <a:spcPts val="400"/>
              </a:spcBef>
            </a:pPr>
            <a:r>
              <a:rPr lang="en-US" sz="400" kern="1200" dirty="0">
                <a:solidFill>
                  <a:schemeClr val="tx1"/>
                </a:solidFill>
                <a:effectLst/>
                <a:latin typeface="+mn-lt"/>
                <a:ea typeface="+mn-ea"/>
                <a:cs typeface="+mn-cs"/>
              </a:rPr>
              <a:t>EAB Global, Inc. (“EAB”) has made efforts to verify the accuracy of the information it provides to partners. This report relies on data obtained from many sources, however, and EAB cannot guarantee the accuracy of the information provided or any analysis based thereon. In addition, neither EAB nor any of its affiliates (each, an “EAB Organization”) is in the business of giving legal, accounting, or other professional advice, and its reports should not be construed as professional advice. In particular, partners should not rely on any legal commentary in this report as a basis for action, or assume that any tactics described herein would be permitted by applicable law or appropriate for a given partner’s situation. Partners are advised to consult with appropriate professionals concerning legal, tax, or accounting issues, before implementing any of these tactics. No EAB Organization or any of its respective officers, directors, employees, or agents shall be liable for any claims, liabilities, or expenses relating to (a) any errors or omissions in this report, whether caused by any EAB Organization, or any of their respective employees or agents, or sources or other third parties, (b) any recommendation by any EAB Organization, or (c) failure of partner and its employees and agents to abide by the terms set forth herein.</a:t>
            </a:r>
          </a:p>
          <a:p>
            <a:pPr>
              <a:spcBef>
                <a:spcPts val="400"/>
              </a:spcBef>
            </a:pPr>
            <a:r>
              <a:rPr lang="en-US" sz="400" kern="1200" dirty="0">
                <a:solidFill>
                  <a:schemeClr val="tx1"/>
                </a:solidFill>
                <a:effectLst/>
                <a:latin typeface="+mn-lt"/>
                <a:ea typeface="+mn-ea"/>
                <a:cs typeface="+mn-cs"/>
              </a:rPr>
              <a:t>EAB is a registered trademark of EAB Global, Inc. in the United States and other countries. Partners are not permitted to use these trademarks, or any other trademark, product name, service name, trade name, and logo of any EAB Organization without prior written consent of EAB. Other trademarks, product names, service names, trade names, and logos used within these pages are the property of their respective holders. Use of other company trademarks, product names, service names, trade names, and logos or images of the same does not necessarily constitute (a) an endorsement by such company of an EAB Organization and its products and services, or (b) an endorsement of the company or its products or services by an EAB Organization. No EAB Organization is affiliated with any such company.</a:t>
            </a:r>
            <a:endParaRPr lang="en-US" sz="400" b="1" kern="1200" dirty="0">
              <a:solidFill>
                <a:schemeClr val="tx1"/>
              </a:solidFill>
              <a:effectLst/>
              <a:latin typeface="+mn-lt"/>
              <a:ea typeface="+mn-ea"/>
              <a:cs typeface="+mn-cs"/>
            </a:endParaRPr>
          </a:p>
          <a:p>
            <a:pPr>
              <a:spcBef>
                <a:spcPts val="400"/>
              </a:spcBef>
            </a:pPr>
            <a:r>
              <a:rPr lang="en-US" sz="400" b="1" kern="1200" dirty="0">
                <a:solidFill>
                  <a:schemeClr val="tx1"/>
                </a:solidFill>
                <a:effectLst/>
                <a:latin typeface="+mn-lt"/>
                <a:ea typeface="+mn-ea"/>
                <a:cs typeface="+mn-cs"/>
              </a:rPr>
              <a:t>IMPORTANT: Please read the following.</a:t>
            </a:r>
            <a:endParaRPr lang="en-US" sz="400" kern="1200" dirty="0">
              <a:solidFill>
                <a:schemeClr val="tx1"/>
              </a:solidFill>
              <a:effectLst/>
              <a:latin typeface="+mn-lt"/>
              <a:ea typeface="+mn-ea"/>
              <a:cs typeface="+mn-cs"/>
            </a:endParaRPr>
          </a:p>
          <a:p>
            <a:pPr>
              <a:spcBef>
                <a:spcPts val="400"/>
              </a:spcBef>
            </a:pPr>
            <a:r>
              <a:rPr lang="en-US" sz="400" kern="1200" dirty="0">
                <a:solidFill>
                  <a:schemeClr val="tx1"/>
                </a:solidFill>
                <a:effectLst/>
                <a:latin typeface="+mn-lt"/>
                <a:ea typeface="+mn-ea"/>
                <a:cs typeface="+mn-cs"/>
              </a:rPr>
              <a:t>EAB has prepared this report for the exclusive use of its partners. Each partner acknowledges and agrees that this report and the information contained herein (collectively, the “Report”) are confidential and proprietary to EAB. By accepting delivery of this Report, each partner agrees to abide by the terms as stated herein, including the following:</a:t>
            </a:r>
          </a:p>
          <a:p>
            <a:pPr marL="114300" lvl="0" indent="-114300">
              <a:spcBef>
                <a:spcPts val="400"/>
              </a:spcBef>
              <a:buFont typeface="+mj-lt"/>
              <a:buAutoNum type="arabicPeriod"/>
            </a:pPr>
            <a:r>
              <a:rPr lang="en-US" sz="400" kern="1200" dirty="0">
                <a:solidFill>
                  <a:schemeClr val="tx1"/>
                </a:solidFill>
                <a:effectLst/>
                <a:latin typeface="+mn-lt"/>
                <a:ea typeface="+mn-ea"/>
                <a:cs typeface="+mn-cs"/>
              </a:rPr>
              <a:t>All right, title, and interest in and to this Report is owned by an EAB Organization. Except as stated herein, no right, license, permission, or interest of any kind in this Report is intended to be given, transferred to, or acquired by a partner. Each partner is authorized to use this Report only to the extent expressly authorized herein.</a:t>
            </a:r>
          </a:p>
          <a:p>
            <a:pPr marL="114300" lvl="0" indent="-114300">
              <a:spcBef>
                <a:spcPts val="400"/>
              </a:spcBef>
              <a:buFont typeface="+mj-lt"/>
              <a:buAutoNum type="arabicPeriod"/>
            </a:pPr>
            <a:r>
              <a:rPr lang="en-US" sz="400" kern="1200" dirty="0">
                <a:solidFill>
                  <a:schemeClr val="tx1"/>
                </a:solidFill>
                <a:effectLst/>
                <a:latin typeface="+mn-lt"/>
                <a:ea typeface="+mn-ea"/>
                <a:cs typeface="+mn-cs"/>
              </a:rPr>
              <a:t>Each partner shall not sell, license, republish, distribute, or post online or otherwise this Report, in part or in whole. Each partner shall not disseminate or permit the use of, and shall take reasonable precautions to prevent such dissemination or use of, this Report by (a) any of its employees and agents (except as stated below), or (b) any third party.</a:t>
            </a:r>
          </a:p>
          <a:p>
            <a:pPr marL="114300" lvl="0" indent="-114300">
              <a:spcBef>
                <a:spcPts val="400"/>
              </a:spcBef>
              <a:buFont typeface="+mj-lt"/>
              <a:buAutoNum type="arabicPeriod"/>
            </a:pPr>
            <a:r>
              <a:rPr lang="en-US" sz="400" kern="1200" dirty="0">
                <a:solidFill>
                  <a:schemeClr val="tx1"/>
                </a:solidFill>
                <a:effectLst/>
                <a:latin typeface="+mn-lt"/>
                <a:ea typeface="+mn-ea"/>
                <a:cs typeface="+mn-cs"/>
              </a:rPr>
              <a:t>Each partner may make this Report available solely to those of its </a:t>
            </a:r>
            <a:br>
              <a:rPr lang="en-US" sz="400" kern="1200" dirty="0">
                <a:solidFill>
                  <a:schemeClr val="tx1"/>
                </a:solidFill>
                <a:effectLst/>
                <a:latin typeface="+mn-lt"/>
                <a:ea typeface="+mn-ea"/>
                <a:cs typeface="+mn-cs"/>
              </a:rPr>
            </a:br>
            <a:r>
              <a:rPr lang="en-US" sz="400" kern="1200" dirty="0">
                <a:solidFill>
                  <a:schemeClr val="tx1"/>
                </a:solidFill>
                <a:effectLst/>
                <a:latin typeface="+mn-lt"/>
                <a:ea typeface="+mn-ea"/>
                <a:cs typeface="+mn-cs"/>
              </a:rPr>
              <a:t>employees and agents who (a) are registered for the workshop or program of which this Report is a part, (b) require access to this Report in order to learn from the information described herein, and (c) agree not to disclose this Report to other employees or agents or any third party. Each partner shall use, and shall ensure that its employees and agents use, this Report for its internal use only. Each partner may make a limited number of copies, solely as adequate for use by its employees and agents in accordance with the terms herein.</a:t>
            </a:r>
          </a:p>
          <a:p>
            <a:pPr marL="114300" lvl="0" indent="-114300">
              <a:spcBef>
                <a:spcPts val="400"/>
              </a:spcBef>
              <a:buFont typeface="+mj-lt"/>
              <a:buAutoNum type="arabicPeriod"/>
            </a:pPr>
            <a:r>
              <a:rPr lang="en-US" sz="400" kern="1200" dirty="0">
                <a:solidFill>
                  <a:schemeClr val="tx1"/>
                </a:solidFill>
                <a:effectLst/>
                <a:latin typeface="+mn-lt"/>
                <a:ea typeface="+mn-ea"/>
                <a:cs typeface="+mn-cs"/>
              </a:rPr>
              <a:t>Each partner shall not remove from this Report any confidential markings, copyright notices, and/or other similar indicia herein.</a:t>
            </a:r>
          </a:p>
          <a:p>
            <a:pPr marL="114300" lvl="0" indent="-114300">
              <a:spcBef>
                <a:spcPts val="400"/>
              </a:spcBef>
              <a:buFont typeface="+mj-lt"/>
              <a:buAutoNum type="arabicPeriod"/>
            </a:pPr>
            <a:r>
              <a:rPr lang="en-US" sz="400" kern="1200" dirty="0">
                <a:solidFill>
                  <a:schemeClr val="tx1"/>
                </a:solidFill>
                <a:effectLst/>
                <a:latin typeface="+mn-lt"/>
                <a:ea typeface="+mn-ea"/>
                <a:cs typeface="+mn-cs"/>
              </a:rPr>
              <a:t>Each partner is responsible for any breach of its obligations as stated herein by any of its employees or agents.</a:t>
            </a:r>
          </a:p>
          <a:p>
            <a:pPr marL="114300" indent="-114300">
              <a:spcBef>
                <a:spcPts val="400"/>
              </a:spcBef>
              <a:buFont typeface="+mj-lt"/>
              <a:buAutoNum type="arabicPeriod"/>
            </a:pPr>
            <a:r>
              <a:rPr lang="en-US" sz="400" kern="1200" dirty="0">
                <a:solidFill>
                  <a:schemeClr val="tx1"/>
                </a:solidFill>
                <a:effectLst/>
                <a:latin typeface="+mn-lt"/>
                <a:ea typeface="+mn-ea"/>
                <a:cs typeface="+mn-cs"/>
              </a:rPr>
              <a:t>If a partner is unwilling to abide by any of the foregoing obligations, then such partner shall promptly return this Report and all copies thereof to EAB.  </a:t>
            </a:r>
          </a:p>
        </p:txBody>
      </p:sp>
    </p:spTree>
    <p:custDataLst>
      <p:tags r:id="rId1"/>
    </p:custDataLst>
    <p:extLst>
      <p:ext uri="{BB962C8B-B14F-4D97-AF65-F5344CB8AC3E}">
        <p14:creationId xmlns:p14="http://schemas.microsoft.com/office/powerpoint/2010/main" val="1794712829"/>
      </p:ext>
    </p:extLst>
  </p:cSld>
  <p:clrMapOvr>
    <a:masterClrMapping/>
  </p:clrMapOvr>
  <p:extLst>
    <p:ext uri="{DCECCB84-F9BA-43D5-87BE-67443E8EF086}">
      <p15:sldGuideLst xmlns:p15="http://schemas.microsoft.com/office/powerpoint/2012/main">
        <p15:guide id="1" pos="370">
          <p15:clr>
            <a:srgbClr val="FBAE40"/>
          </p15:clr>
        </p15:guide>
        <p15:guide id="2" orient="horz" pos="195" userDrawn="1">
          <p15:clr>
            <a:srgbClr val="FBAE40"/>
          </p15:clr>
        </p15:guide>
        <p15:guide id="3" pos="2417"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Back Cover: Top Slide">
    <p:bg bwMode="gray">
      <p:bgRef idx="1001">
        <a:schemeClr val="bg1"/>
      </p:bgRef>
    </p:bg>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6024113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ack Cover: Bottom Slide">
    <p:bg bwMode="gray">
      <p:bgRef idx="1001">
        <a:schemeClr val="bg1"/>
      </p:bgRef>
    </p:bg>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5926E5CA-A0BC-4FD4-9AA7-3F69BED2F4CE}"/>
              </a:ext>
              <a:ext uri="{C183D7F6-B498-43B3-948B-1728B52AA6E4}">
                <adec:decorative xmlns:adec="http://schemas.microsoft.com/office/drawing/2017/decorative" val="1"/>
              </a:ext>
            </a:extLst>
          </p:cNvPr>
          <p:cNvGrpSpPr/>
          <p:nvPr userDrawn="1"/>
        </p:nvGrpSpPr>
        <p:grpSpPr>
          <a:xfrm>
            <a:off x="920983" y="3459989"/>
            <a:ext cx="4558834" cy="957891"/>
            <a:chOff x="920983" y="3459989"/>
            <a:chExt cx="4558834" cy="957891"/>
          </a:xfrm>
        </p:grpSpPr>
        <p:pic>
          <p:nvPicPr>
            <p:cNvPr id="18" name="EAB logo">
              <a:extLst>
                <a:ext uri="{FF2B5EF4-FFF2-40B4-BE49-F238E27FC236}">
                  <a16:creationId xmlns:a16="http://schemas.microsoft.com/office/drawing/2014/main" id="{11830F3E-1730-46F9-BAE2-7639072CD14E}"/>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2580402" y="3459989"/>
              <a:ext cx="1239997" cy="474433"/>
            </a:xfrm>
            <a:prstGeom prst="rect">
              <a:avLst/>
            </a:prstGeom>
          </p:spPr>
        </p:pic>
        <p:sp>
          <p:nvSpPr>
            <p:cNvPr id="19" name="EAb locations, phone, website">
              <a:extLst>
                <a:ext uri="{FF2B5EF4-FFF2-40B4-BE49-F238E27FC236}">
                  <a16:creationId xmlns:a16="http://schemas.microsoft.com/office/drawing/2014/main" id="{606B6337-5B50-4706-ADD8-79C4A4DD6399}"/>
                </a:ext>
                <a:ext uri="{C183D7F6-B498-43B3-948B-1728B52AA6E4}">
                  <adec:decorative xmlns:adec="http://schemas.microsoft.com/office/drawing/2017/decorative" val="1"/>
                </a:ext>
              </a:extLst>
            </p:cNvPr>
            <p:cNvSpPr txBox="1"/>
            <p:nvPr userDrawn="1"/>
          </p:nvSpPr>
          <p:spPr bwMode="gray">
            <a:xfrm>
              <a:off x="920983" y="4045983"/>
              <a:ext cx="4558834" cy="371897"/>
            </a:xfrm>
            <a:prstGeom prst="rect">
              <a:avLst/>
            </a:prstGeom>
            <a:noFill/>
          </p:spPr>
          <p:txBody>
            <a:bodyPr wrap="square" lIns="0" tIns="0" rIns="0" bIns="0" rtlCol="0">
              <a:spAutoFit/>
            </a:bodyPr>
            <a:lstStyle/>
            <a:p>
              <a:pPr algn="ctr">
                <a:spcBef>
                  <a:spcPts val="500"/>
                </a:spcBef>
              </a:pPr>
              <a:r>
                <a:rPr lang="en-US" sz="1000" spc="0" baseline="0" dirty="0">
                  <a:latin typeface="+mj-lt"/>
                </a:rPr>
                <a:t>Washington DC   Richmond   Birmingham   Minneapolis   New York</a:t>
              </a:r>
            </a:p>
            <a:p>
              <a:pPr algn="ctr">
                <a:spcBef>
                  <a:spcPts val="500"/>
                </a:spcBef>
              </a:pPr>
              <a:r>
                <a:rPr lang="en-US" sz="1000" spc="0" baseline="0" dirty="0">
                  <a:latin typeface="+mj-lt"/>
                </a:rPr>
                <a:t>202-747-1000   </a:t>
              </a:r>
              <a:r>
                <a:rPr lang="en-US" sz="1000" spc="0" baseline="0" dirty="0">
                  <a:solidFill>
                    <a:schemeClr val="accent4"/>
                  </a:solidFill>
                  <a:latin typeface="+mj-lt"/>
                </a:rPr>
                <a:t>eab.com</a:t>
              </a:r>
            </a:p>
          </p:txBody>
        </p:sp>
        <p:cxnSp>
          <p:nvCxnSpPr>
            <p:cNvPr id="20" name="Line 1">
              <a:extLst>
                <a:ext uri="{FF2B5EF4-FFF2-40B4-BE49-F238E27FC236}">
                  <a16:creationId xmlns:a16="http://schemas.microsoft.com/office/drawing/2014/main" id="{A342BB8D-843E-4891-946A-E4C027B90826}"/>
                </a:ext>
                <a:ext uri="{C183D7F6-B498-43B3-948B-1728B52AA6E4}">
                  <adec:decorative xmlns:adec="http://schemas.microsoft.com/office/drawing/2017/decorative" val="1"/>
                </a:ext>
              </a:extLst>
            </p:cNvPr>
            <p:cNvCxnSpPr/>
            <p:nvPr userDrawn="1"/>
          </p:nvCxnSpPr>
          <p:spPr bwMode="gray">
            <a:xfrm>
              <a:off x="2220711" y="4060920"/>
              <a:ext cx="0" cy="125644"/>
            </a:xfrm>
            <a:prstGeom prst="line">
              <a:avLst/>
            </a:prstGeom>
            <a:ln w="6350">
              <a:solidFill>
                <a:schemeClr val="tx1"/>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Line 2">
              <a:extLst>
                <a:ext uri="{FF2B5EF4-FFF2-40B4-BE49-F238E27FC236}">
                  <a16:creationId xmlns:a16="http://schemas.microsoft.com/office/drawing/2014/main" id="{74EA08BF-0877-44C7-811E-D8639D49DDFB}"/>
                </a:ext>
                <a:ext uri="{C183D7F6-B498-43B3-948B-1728B52AA6E4}">
                  <adec:decorative xmlns:adec="http://schemas.microsoft.com/office/drawing/2017/decorative" val="1"/>
                </a:ext>
              </a:extLst>
            </p:cNvPr>
            <p:cNvCxnSpPr/>
            <p:nvPr userDrawn="1"/>
          </p:nvCxnSpPr>
          <p:spPr bwMode="gray">
            <a:xfrm>
              <a:off x="2902186" y="4060920"/>
              <a:ext cx="0" cy="125644"/>
            </a:xfrm>
            <a:prstGeom prst="line">
              <a:avLst/>
            </a:prstGeom>
            <a:ln w="6350">
              <a:solidFill>
                <a:schemeClr val="tx1"/>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Line 3">
              <a:extLst>
                <a:ext uri="{FF2B5EF4-FFF2-40B4-BE49-F238E27FC236}">
                  <a16:creationId xmlns:a16="http://schemas.microsoft.com/office/drawing/2014/main" id="{7E58EE88-9279-4FE4-AC87-212BF67DF3E0}"/>
                </a:ext>
                <a:ext uri="{C183D7F6-B498-43B3-948B-1728B52AA6E4}">
                  <adec:decorative xmlns:adec="http://schemas.microsoft.com/office/drawing/2017/decorative" val="1"/>
                </a:ext>
              </a:extLst>
            </p:cNvPr>
            <p:cNvCxnSpPr/>
            <p:nvPr userDrawn="1"/>
          </p:nvCxnSpPr>
          <p:spPr bwMode="gray">
            <a:xfrm>
              <a:off x="3712111" y="4060920"/>
              <a:ext cx="0" cy="125644"/>
            </a:xfrm>
            <a:prstGeom prst="line">
              <a:avLst/>
            </a:prstGeom>
            <a:ln w="6350">
              <a:solidFill>
                <a:schemeClr val="tx1"/>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Line 4">
              <a:extLst>
                <a:ext uri="{FF2B5EF4-FFF2-40B4-BE49-F238E27FC236}">
                  <a16:creationId xmlns:a16="http://schemas.microsoft.com/office/drawing/2014/main" id="{9177791E-3255-429C-8849-D128EA6565FB}"/>
                </a:ext>
                <a:ext uri="{C183D7F6-B498-43B3-948B-1728B52AA6E4}">
                  <adec:decorative xmlns:adec="http://schemas.microsoft.com/office/drawing/2017/decorative" val="1"/>
                </a:ext>
              </a:extLst>
            </p:cNvPr>
            <p:cNvCxnSpPr/>
            <p:nvPr userDrawn="1"/>
          </p:nvCxnSpPr>
          <p:spPr bwMode="gray">
            <a:xfrm>
              <a:off x="3337336" y="4275232"/>
              <a:ext cx="0" cy="125644"/>
            </a:xfrm>
            <a:prstGeom prst="line">
              <a:avLst/>
            </a:prstGeom>
            <a:ln w="6350">
              <a:solidFill>
                <a:schemeClr val="tx1"/>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Line 3">
              <a:extLst>
                <a:ext uri="{FF2B5EF4-FFF2-40B4-BE49-F238E27FC236}">
                  <a16:creationId xmlns:a16="http://schemas.microsoft.com/office/drawing/2014/main" id="{A683C7B8-732B-4853-B78A-F2808BB1488D}"/>
                </a:ext>
                <a:ext uri="{C183D7F6-B498-43B3-948B-1728B52AA6E4}">
                  <adec:decorative xmlns:adec="http://schemas.microsoft.com/office/drawing/2017/decorative" val="1"/>
                </a:ext>
              </a:extLst>
            </p:cNvPr>
            <p:cNvCxnSpPr/>
            <p:nvPr userDrawn="1"/>
          </p:nvCxnSpPr>
          <p:spPr bwMode="gray">
            <a:xfrm>
              <a:off x="4520678" y="4060920"/>
              <a:ext cx="0" cy="125644"/>
            </a:xfrm>
            <a:prstGeom prst="line">
              <a:avLst/>
            </a:prstGeom>
            <a:ln w="6350">
              <a:solidFill>
                <a:schemeClr val="tx1"/>
              </a:solidFill>
              <a:miter lim="800000"/>
              <a:headEnd type="none"/>
              <a:tailEnd type="none"/>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231698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bg bwMode="gray">
      <p:bgPr>
        <a:solidFill>
          <a:schemeClr val="accent5"/>
        </a:solidFill>
        <a:effectLst/>
      </p:bgPr>
    </p:bg>
    <p:spTree>
      <p:nvGrpSpPr>
        <p:cNvPr id="1" name=""/>
        <p:cNvGrpSpPr/>
        <p:nvPr/>
      </p:nvGrpSpPr>
      <p:grpSpPr>
        <a:xfrm>
          <a:off x="0" y="0"/>
          <a:ext cx="0" cy="0"/>
          <a:chOff x="0" y="0"/>
          <a:chExt cx="0" cy="0"/>
        </a:xfrm>
      </p:grpSpPr>
      <p:sp>
        <p:nvSpPr>
          <p:cNvPr id="8" name="Header box white - decorative">
            <a:extLst>
              <a:ext uri="{C183D7F6-B498-43B3-948B-1728B52AA6E4}">
                <adec:decorative xmlns:adec="http://schemas.microsoft.com/office/drawing/2017/decorative" val="1"/>
              </a:ext>
            </a:extLst>
          </p:cNvPr>
          <p:cNvSpPr/>
          <p:nvPr userDrawn="1"/>
        </p:nvSpPr>
        <p:spPr bwMode="gray">
          <a:xfrm>
            <a:off x="1" y="1"/>
            <a:ext cx="6400800" cy="1065790"/>
          </a:xfrm>
          <a:prstGeom prst="rect">
            <a:avLst/>
          </a:prstGeom>
          <a:solidFill>
            <a:schemeClr val="bg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pic>
        <p:nvPicPr>
          <p:cNvPr id="10" name="Pattern - decorative">
            <a:extLst>
              <a:ext uri="{FF2B5EF4-FFF2-40B4-BE49-F238E27FC236}">
                <a16:creationId xmlns:a16="http://schemas.microsoft.com/office/drawing/2014/main" id="{2EDE8BEC-5F99-47FE-9914-D286B67EE2A3}"/>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bwMode="gray">
          <a:xfrm>
            <a:off x="0" y="0"/>
            <a:ext cx="6400800" cy="4800600"/>
          </a:xfrm>
          <a:prstGeom prst="rect">
            <a:avLst/>
          </a:prstGeom>
        </p:spPr>
      </p:pic>
      <p:cxnSp>
        <p:nvCxnSpPr>
          <p:cNvPr id="9" name="Header line - decorative">
            <a:extLst>
              <a:ext uri="{C183D7F6-B498-43B3-948B-1728B52AA6E4}">
                <adec:decorative xmlns:adec="http://schemas.microsoft.com/office/drawing/2017/decorative" val="1"/>
              </a:ext>
            </a:extLst>
          </p:cNvPr>
          <p:cNvCxnSpPr/>
          <p:nvPr userDrawn="1"/>
        </p:nvCxnSpPr>
        <p:spPr bwMode="gray">
          <a:xfrm>
            <a:off x="0" y="1065791"/>
            <a:ext cx="6400799" cy="0"/>
          </a:xfrm>
          <a:prstGeom prst="line">
            <a:avLst/>
          </a:prstGeom>
          <a:noFill/>
          <a:ln w="38100" cap="flat" cmpd="sng" algn="ctr">
            <a:solidFill>
              <a:schemeClr val="accent6"/>
            </a:solidFill>
            <a:prstDash val="solid"/>
            <a:miter lim="800000"/>
          </a:ln>
          <a:effectLst/>
        </p:spPr>
      </p:cxnSp>
      <p:pic>
        <p:nvPicPr>
          <p:cNvPr id="11" name="EAB logo" descr="EAB 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280551" y="274987"/>
            <a:ext cx="1174986" cy="512064"/>
          </a:xfrm>
          <a:prstGeom prst="rect">
            <a:avLst/>
          </a:prstGeom>
        </p:spPr>
      </p:pic>
      <p:sp>
        <p:nvSpPr>
          <p:cNvPr id="2" name="Presentation title"/>
          <p:cNvSpPr>
            <a:spLocks noGrp="1"/>
          </p:cNvSpPr>
          <p:nvPr>
            <p:ph type="title" hasCustomPrompt="1"/>
          </p:nvPr>
        </p:nvSpPr>
        <p:spPr bwMode="gray">
          <a:xfrm>
            <a:off x="812800" y="2203377"/>
            <a:ext cx="4389120" cy="692497"/>
          </a:xfrm>
          <a:prstGeom prst="rect">
            <a:avLst/>
          </a:prstGeom>
        </p:spPr>
        <p:txBody>
          <a:bodyPr lIns="0" tIns="0" rIns="0" bIns="0" anchor="b" anchorCtr="0">
            <a:spAutoFit/>
          </a:bodyPr>
          <a:lstStyle>
            <a:lvl1pPr>
              <a:lnSpc>
                <a:spcPct val="90000"/>
              </a:lnSpc>
              <a:defRPr sz="2500" b="0" baseline="0">
                <a:solidFill>
                  <a:schemeClr val="bg1"/>
                </a:solidFill>
              </a:defRPr>
            </a:lvl1pPr>
          </a:lstStyle>
          <a:p>
            <a:pPr lvl="0"/>
            <a:r>
              <a:rPr lang="en-US" dirty="0"/>
              <a:t>Presentation Title – Rockwell 25pt Regular, Title Case</a:t>
            </a:r>
          </a:p>
        </p:txBody>
      </p:sp>
      <p:sp>
        <p:nvSpPr>
          <p:cNvPr id="5" name="Presentation subtitle"/>
          <p:cNvSpPr>
            <a:spLocks noGrp="1"/>
          </p:cNvSpPr>
          <p:nvPr>
            <p:ph type="body" sz="quarter" idx="13" hasCustomPrompt="1"/>
          </p:nvPr>
        </p:nvSpPr>
        <p:spPr bwMode="gray">
          <a:xfrm>
            <a:off x="812800" y="3020406"/>
            <a:ext cx="4389120" cy="169277"/>
          </a:xfrm>
        </p:spPr>
        <p:txBody>
          <a:bodyPr/>
          <a:lstStyle>
            <a:lvl1pPr marL="0" indent="0">
              <a:spcBef>
                <a:spcPts val="0"/>
              </a:spcBef>
              <a:buNone/>
              <a:defRPr sz="1100" baseline="0">
                <a:solidFill>
                  <a:schemeClr val="bg1"/>
                </a:solidFill>
              </a:defRPr>
            </a:lvl1pPr>
            <a:lvl2pPr marL="114300" indent="0">
              <a:buNone/>
              <a:defRPr sz="1100">
                <a:solidFill>
                  <a:schemeClr val="accent1"/>
                </a:solidFill>
              </a:defRPr>
            </a:lvl2pPr>
            <a:lvl3pPr marL="228600" indent="0">
              <a:buNone/>
              <a:defRPr sz="1100">
                <a:solidFill>
                  <a:schemeClr val="accent1"/>
                </a:solidFill>
              </a:defRPr>
            </a:lvl3pPr>
            <a:lvl4pPr marL="342900" indent="0">
              <a:buNone/>
              <a:defRPr sz="1100">
                <a:solidFill>
                  <a:schemeClr val="accent1"/>
                </a:solidFill>
              </a:defRPr>
            </a:lvl4pPr>
            <a:lvl5pPr marL="457200" indent="0">
              <a:buNone/>
              <a:defRPr sz="1100">
                <a:solidFill>
                  <a:schemeClr val="accent1"/>
                </a:solidFill>
              </a:defRPr>
            </a:lvl5pPr>
          </a:lstStyle>
          <a:p>
            <a:pPr lvl="0"/>
            <a:r>
              <a:rPr lang="en-US" dirty="0"/>
              <a:t>Presentation Subtitle – Verdana 11pt Regular, Title Case</a:t>
            </a:r>
          </a:p>
        </p:txBody>
      </p:sp>
      <p:sp>
        <p:nvSpPr>
          <p:cNvPr id="7" name="Program name"/>
          <p:cNvSpPr>
            <a:spLocks noGrp="1"/>
          </p:cNvSpPr>
          <p:nvPr>
            <p:ph type="body" sz="quarter" idx="14" hasCustomPrompt="1"/>
          </p:nvPr>
        </p:nvSpPr>
        <p:spPr bwMode="gray">
          <a:xfrm>
            <a:off x="4294188" y="4384289"/>
            <a:ext cx="1828800" cy="138499"/>
          </a:xfrm>
        </p:spPr>
        <p:txBody>
          <a:bodyPr anchor="b" anchorCtr="0"/>
          <a:lstStyle>
            <a:lvl1pPr marL="0" indent="0" algn="r">
              <a:spcBef>
                <a:spcPts val="0"/>
              </a:spcBef>
              <a:buNone/>
              <a:defRPr>
                <a:solidFill>
                  <a:schemeClr val="bg1"/>
                </a:solidFill>
              </a:defRPr>
            </a:lvl1pPr>
            <a:lvl2pPr marL="114300" indent="0">
              <a:buNone/>
              <a:defRPr>
                <a:solidFill>
                  <a:schemeClr val="bg1"/>
                </a:solidFill>
              </a:defRPr>
            </a:lvl2pPr>
            <a:lvl3pPr marL="228600" indent="0">
              <a:buNone/>
              <a:defRPr>
                <a:solidFill>
                  <a:schemeClr val="bg1"/>
                </a:solidFill>
              </a:defRPr>
            </a:lvl3pPr>
            <a:lvl4pPr marL="342900" indent="0">
              <a:buNone/>
              <a:defRPr>
                <a:solidFill>
                  <a:schemeClr val="bg1"/>
                </a:solidFill>
              </a:defRPr>
            </a:lvl4pPr>
            <a:lvl5pPr marL="457200" indent="0">
              <a:buNone/>
              <a:defRPr>
                <a:solidFill>
                  <a:schemeClr val="bg1"/>
                </a:solidFill>
              </a:defRPr>
            </a:lvl5pPr>
          </a:lstStyle>
          <a:p>
            <a:pPr lvl="0"/>
            <a:r>
              <a:rPr lang="en-US" dirty="0"/>
              <a:t>Program Name Goes Here</a:t>
            </a:r>
          </a:p>
        </p:txBody>
      </p:sp>
    </p:spTree>
    <p:custDataLst>
      <p:tags r:id="rId1"/>
    </p:custDataLst>
    <p:extLst>
      <p:ext uri="{BB962C8B-B14F-4D97-AF65-F5344CB8AC3E}">
        <p14:creationId xmlns:p14="http://schemas.microsoft.com/office/powerpoint/2010/main" val="2909182305"/>
      </p:ext>
    </p:extLst>
  </p:cSld>
  <p:clrMapOvr>
    <a:masterClrMapping/>
  </p:clrMapOvr>
  <p:extLst>
    <p:ext uri="{DCECCB84-F9BA-43D5-87BE-67443E8EF086}">
      <p15:sldGuideLst xmlns:p15="http://schemas.microsoft.com/office/powerpoint/2012/main">
        <p15:guide id="1" pos="512" userDrawn="1">
          <p15:clr>
            <a:srgbClr val="FBAE40"/>
          </p15:clr>
        </p15:guide>
        <p15:guide id="0" orient="horz" pos="1824" userDrawn="1">
          <p15:clr>
            <a:srgbClr val="FBAE40"/>
          </p15:clr>
        </p15:guide>
        <p15:guide id="2" orient="horz" pos="189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AB In-Brief">
    <p:spTree>
      <p:nvGrpSpPr>
        <p:cNvPr id="1" name=""/>
        <p:cNvGrpSpPr/>
        <p:nvPr/>
      </p:nvGrpSpPr>
      <p:grpSpPr>
        <a:xfrm>
          <a:off x="0" y="0"/>
          <a:ext cx="0" cy="0"/>
          <a:chOff x="0" y="0"/>
          <a:chExt cx="0" cy="0"/>
        </a:xfrm>
      </p:grpSpPr>
      <p:pic>
        <p:nvPicPr>
          <p:cNvPr id="42" name="EAB logo">
            <a:extLst>
              <a:ext uri="{FF2B5EF4-FFF2-40B4-BE49-F238E27FC236}">
                <a16:creationId xmlns:a16="http://schemas.microsoft.com/office/drawing/2014/main" id="{DA1936B1-DEDD-4B3C-BA0F-E1EB6DE95BB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255892" y="182579"/>
            <a:ext cx="1090389" cy="417192"/>
          </a:xfrm>
          <a:prstGeom prst="rect">
            <a:avLst/>
          </a:prstGeom>
        </p:spPr>
      </p:pic>
      <p:cxnSp>
        <p:nvCxnSpPr>
          <p:cNvPr id="51" name="Line vertical">
            <a:extLst>
              <a:ext uri="{FF2B5EF4-FFF2-40B4-BE49-F238E27FC236}">
                <a16:creationId xmlns:a16="http://schemas.microsoft.com/office/drawing/2014/main" id="{44EEF69A-489C-42AA-9032-8F88FA1E30BF}"/>
              </a:ext>
            </a:extLst>
          </p:cNvPr>
          <p:cNvCxnSpPr>
            <a:cxnSpLocks/>
          </p:cNvCxnSpPr>
          <p:nvPr userDrawn="1"/>
        </p:nvCxnSpPr>
        <p:spPr bwMode="gray">
          <a:xfrm flipH="1" flipV="1">
            <a:off x="272283" y="933267"/>
            <a:ext cx="5530" cy="649399"/>
          </a:xfrm>
          <a:prstGeom prst="line">
            <a:avLst/>
          </a:prstGeom>
          <a:ln w="22225">
            <a:solidFill>
              <a:schemeClr val="accent6"/>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50" name="EAB statement">
            <a:extLst>
              <a:ext uri="{FF2B5EF4-FFF2-40B4-BE49-F238E27FC236}">
                <a16:creationId xmlns:a16="http://schemas.microsoft.com/office/drawing/2014/main" id="{4D990C86-80E9-4035-B1A7-351539DA9C1D}"/>
              </a:ext>
            </a:extLst>
          </p:cNvPr>
          <p:cNvSpPr txBox="1"/>
          <p:nvPr userDrawn="1"/>
        </p:nvSpPr>
        <p:spPr bwMode="gray">
          <a:xfrm>
            <a:off x="335070" y="905558"/>
            <a:ext cx="1683395" cy="677108"/>
          </a:xfrm>
          <a:prstGeom prst="rect">
            <a:avLst/>
          </a:prstGeom>
          <a:noFill/>
        </p:spPr>
        <p:txBody>
          <a:bodyPr wrap="square" lIns="0" tIns="0" rIns="0" bIns="0" rtlCol="0">
            <a:spAutoFit/>
          </a:bodyPr>
          <a:lstStyle/>
          <a:p>
            <a:pPr>
              <a:spcBef>
                <a:spcPts val="500"/>
              </a:spcBef>
            </a:pPr>
            <a:r>
              <a:rPr lang="en-US" sz="1100" b="1" dirty="0">
                <a:solidFill>
                  <a:schemeClr val="tx1"/>
                </a:solidFill>
                <a:latin typeface="+mj-lt"/>
              </a:rPr>
              <a:t>We help schools </a:t>
            </a:r>
            <a:br>
              <a:rPr lang="en-US" sz="1100" b="1" dirty="0">
                <a:solidFill>
                  <a:schemeClr val="tx1"/>
                </a:solidFill>
                <a:latin typeface="+mj-lt"/>
              </a:rPr>
            </a:br>
            <a:r>
              <a:rPr lang="en-US" sz="1100" b="1" dirty="0">
                <a:solidFill>
                  <a:schemeClr val="tx1"/>
                </a:solidFill>
                <a:latin typeface="+mj-lt"/>
              </a:rPr>
              <a:t>support students </a:t>
            </a:r>
            <a:br>
              <a:rPr lang="en-US" sz="1100" b="1" dirty="0">
                <a:solidFill>
                  <a:schemeClr val="tx1"/>
                </a:solidFill>
                <a:latin typeface="+mj-lt"/>
              </a:rPr>
            </a:br>
            <a:r>
              <a:rPr lang="en-US" sz="1100" dirty="0">
                <a:solidFill>
                  <a:schemeClr val="tx1"/>
                </a:solidFill>
                <a:latin typeface="+mj-lt"/>
              </a:rPr>
              <a:t>from enrollment to </a:t>
            </a:r>
            <a:br>
              <a:rPr lang="en-US" sz="1100" dirty="0">
                <a:solidFill>
                  <a:schemeClr val="tx1"/>
                </a:solidFill>
                <a:latin typeface="+mj-lt"/>
              </a:rPr>
            </a:br>
            <a:r>
              <a:rPr lang="en-US" sz="1100" dirty="0">
                <a:solidFill>
                  <a:schemeClr val="tx1"/>
                </a:solidFill>
                <a:latin typeface="+mj-lt"/>
              </a:rPr>
              <a:t>graduation and beyond</a:t>
            </a:r>
          </a:p>
        </p:txBody>
      </p:sp>
      <p:sp>
        <p:nvSpPr>
          <p:cNvPr id="46" name="School types">
            <a:extLst>
              <a:ext uri="{FF2B5EF4-FFF2-40B4-BE49-F238E27FC236}">
                <a16:creationId xmlns:a16="http://schemas.microsoft.com/office/drawing/2014/main" id="{5208DA4E-BD80-49C6-8044-448E94C2BB74}"/>
              </a:ext>
            </a:extLst>
          </p:cNvPr>
          <p:cNvSpPr/>
          <p:nvPr userDrawn="1"/>
        </p:nvSpPr>
        <p:spPr bwMode="gray">
          <a:xfrm>
            <a:off x="1321255" y="360187"/>
            <a:ext cx="4843169" cy="96950"/>
          </a:xfrm>
          <a:prstGeom prst="rect">
            <a:avLst/>
          </a:prstGeom>
        </p:spPr>
        <p:txBody>
          <a:bodyPr wrap="square" lIns="0" tIns="0" rIns="0" bIns="0">
            <a:spAutoFit/>
          </a:bodyPr>
          <a:lstStyle/>
          <a:p>
            <a:pPr algn="r">
              <a:spcBef>
                <a:spcPts val="500"/>
              </a:spcBef>
            </a:pPr>
            <a:r>
              <a:rPr lang="en-US" sz="620" spc="0" baseline="0" dirty="0">
                <a:solidFill>
                  <a:schemeClr val="tx1"/>
                </a:solidFill>
              </a:rPr>
              <a:t>K-12   |   Community Colleges   |   Four-Year Colleges and Universities   |   Graduate and Adult Learning</a:t>
            </a:r>
          </a:p>
        </p:txBody>
      </p:sp>
      <p:sp>
        <p:nvSpPr>
          <p:cNvPr id="44" name="Stat background - decorative">
            <a:extLst>
              <a:ext uri="{FF2B5EF4-FFF2-40B4-BE49-F238E27FC236}">
                <a16:creationId xmlns:a16="http://schemas.microsoft.com/office/drawing/2014/main" id="{FD737D13-49C0-4D0C-9B09-F4698FB94EB9}"/>
              </a:ext>
            </a:extLst>
          </p:cNvPr>
          <p:cNvSpPr/>
          <p:nvPr userDrawn="1"/>
        </p:nvSpPr>
        <p:spPr bwMode="gray">
          <a:xfrm>
            <a:off x="0" y="1929942"/>
            <a:ext cx="2018465" cy="2870658"/>
          </a:xfrm>
          <a:custGeom>
            <a:avLst/>
            <a:gdLst>
              <a:gd name="connsiteX0" fmla="*/ 0 w 4910696"/>
              <a:gd name="connsiteY0" fmla="*/ 0 h 3474977"/>
              <a:gd name="connsiteX1" fmla="*/ 4910696 w 4910696"/>
              <a:gd name="connsiteY1" fmla="*/ 0 h 3474977"/>
              <a:gd name="connsiteX2" fmla="*/ 4910696 w 4910696"/>
              <a:gd name="connsiteY2" fmla="*/ 3474977 h 3474977"/>
              <a:gd name="connsiteX3" fmla="*/ 0 w 4910696"/>
              <a:gd name="connsiteY3" fmla="*/ 3474977 h 3474977"/>
            </a:gdLst>
            <a:ahLst/>
            <a:cxnLst>
              <a:cxn ang="0">
                <a:pos x="connsiteX0" y="connsiteY0"/>
              </a:cxn>
              <a:cxn ang="0">
                <a:pos x="connsiteX1" y="connsiteY1"/>
              </a:cxn>
              <a:cxn ang="0">
                <a:pos x="connsiteX2" y="connsiteY2"/>
              </a:cxn>
              <a:cxn ang="0">
                <a:pos x="connsiteX3" y="connsiteY3"/>
              </a:cxn>
            </a:cxnLst>
            <a:rect l="l" t="t" r="r" b="b"/>
            <a:pathLst>
              <a:path w="4910696" h="3474977">
                <a:moveTo>
                  <a:pt x="0" y="0"/>
                </a:moveTo>
                <a:lnTo>
                  <a:pt x="4910696" y="0"/>
                </a:lnTo>
                <a:lnTo>
                  <a:pt x="4910696" y="3474977"/>
                </a:lnTo>
                <a:lnTo>
                  <a:pt x="0" y="3474977"/>
                </a:lnTo>
                <a:close/>
              </a:path>
            </a:pathLst>
          </a:custGeom>
          <a:solidFill>
            <a:srgbClr val="E0F1F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grpSp>
        <p:nvGrpSpPr>
          <p:cNvPr id="2" name="Circle graphic area">
            <a:extLst>
              <a:ext uri="{FF2B5EF4-FFF2-40B4-BE49-F238E27FC236}">
                <a16:creationId xmlns:a16="http://schemas.microsoft.com/office/drawing/2014/main" id="{353160B8-AA7B-479E-BE5F-814D4D7958CD}"/>
              </a:ext>
              <a:ext uri="{C183D7F6-B498-43B3-948B-1728B52AA6E4}">
                <adec:decorative xmlns:adec="http://schemas.microsoft.com/office/drawing/2017/decorative" val="1"/>
              </a:ext>
            </a:extLst>
          </p:cNvPr>
          <p:cNvGrpSpPr/>
          <p:nvPr userDrawn="1"/>
        </p:nvGrpSpPr>
        <p:grpSpPr bwMode="gray">
          <a:xfrm>
            <a:off x="2011680" y="603504"/>
            <a:ext cx="4389120" cy="4200153"/>
            <a:chOff x="2011680" y="603504"/>
            <a:chExt cx="4389120" cy="4200153"/>
          </a:xfrm>
        </p:grpSpPr>
        <p:sp>
          <p:nvSpPr>
            <p:cNvPr id="43" name="Dark blue background - decorative">
              <a:extLst>
                <a:ext uri="{FF2B5EF4-FFF2-40B4-BE49-F238E27FC236}">
                  <a16:creationId xmlns:a16="http://schemas.microsoft.com/office/drawing/2014/main" id="{B35C43AF-919F-4BAA-8EC4-638FB2640018}"/>
                </a:ext>
                <a:ext uri="{C183D7F6-B498-43B3-948B-1728B52AA6E4}">
                  <adec:decorative xmlns:adec="http://schemas.microsoft.com/office/drawing/2017/decorative" val="1"/>
                </a:ext>
              </a:extLst>
            </p:cNvPr>
            <p:cNvSpPr/>
            <p:nvPr userDrawn="1"/>
          </p:nvSpPr>
          <p:spPr bwMode="gray">
            <a:xfrm>
              <a:off x="2011680" y="603504"/>
              <a:ext cx="4389120" cy="4197096"/>
            </a:xfrm>
            <a:custGeom>
              <a:avLst/>
              <a:gdLst>
                <a:gd name="connsiteX0" fmla="*/ 0 w 4910696"/>
                <a:gd name="connsiteY0" fmla="*/ 0 h 3474977"/>
                <a:gd name="connsiteX1" fmla="*/ 4910696 w 4910696"/>
                <a:gd name="connsiteY1" fmla="*/ 0 h 3474977"/>
                <a:gd name="connsiteX2" fmla="*/ 4910696 w 4910696"/>
                <a:gd name="connsiteY2" fmla="*/ 3474977 h 3474977"/>
                <a:gd name="connsiteX3" fmla="*/ 0 w 4910696"/>
                <a:gd name="connsiteY3" fmla="*/ 3474977 h 3474977"/>
              </a:gdLst>
              <a:ahLst/>
              <a:cxnLst>
                <a:cxn ang="0">
                  <a:pos x="connsiteX0" y="connsiteY0"/>
                </a:cxn>
                <a:cxn ang="0">
                  <a:pos x="connsiteX1" y="connsiteY1"/>
                </a:cxn>
                <a:cxn ang="0">
                  <a:pos x="connsiteX2" y="connsiteY2"/>
                </a:cxn>
                <a:cxn ang="0">
                  <a:pos x="connsiteX3" y="connsiteY3"/>
                </a:cxn>
              </a:cxnLst>
              <a:rect l="l" t="t" r="r" b="b"/>
              <a:pathLst>
                <a:path w="4910696" h="3474977">
                  <a:moveTo>
                    <a:pt x="0" y="0"/>
                  </a:moveTo>
                  <a:lnTo>
                    <a:pt x="4910696" y="0"/>
                  </a:lnTo>
                  <a:lnTo>
                    <a:pt x="4910696" y="3474977"/>
                  </a:lnTo>
                  <a:lnTo>
                    <a:pt x="0" y="3474977"/>
                  </a:lnTo>
                  <a:close/>
                </a:path>
              </a:pathLst>
            </a:cu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pic>
          <p:nvPicPr>
            <p:cNvPr id="79" name="Pattern - decorative">
              <a:extLst>
                <a:ext uri="{FF2B5EF4-FFF2-40B4-BE49-F238E27FC236}">
                  <a16:creationId xmlns:a16="http://schemas.microsoft.com/office/drawing/2014/main" id="{14AA5082-E522-41B3-8A7A-5302BE19139B}"/>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bwMode="gray">
            <a:xfrm>
              <a:off x="2011680" y="603504"/>
              <a:ext cx="4379985" cy="4200153"/>
            </a:xfrm>
            <a:prstGeom prst="rect">
              <a:avLst/>
            </a:prstGeom>
          </p:spPr>
        </p:pic>
        <p:sp>
          <p:nvSpPr>
            <p:cNvPr id="80" name="Dark blue circle - decorative">
              <a:extLst>
                <a:ext uri="{FF2B5EF4-FFF2-40B4-BE49-F238E27FC236}">
                  <a16:creationId xmlns:a16="http://schemas.microsoft.com/office/drawing/2014/main" id="{388963E6-34AD-4B7F-B968-9AD41BBDB734}"/>
                </a:ext>
                <a:ext uri="{C183D7F6-B498-43B3-948B-1728B52AA6E4}">
                  <adec:decorative xmlns:adec="http://schemas.microsoft.com/office/drawing/2017/decorative" val="1"/>
                </a:ext>
              </a:extLst>
            </p:cNvPr>
            <p:cNvSpPr/>
            <p:nvPr userDrawn="1"/>
          </p:nvSpPr>
          <p:spPr bwMode="gray">
            <a:xfrm>
              <a:off x="2960180" y="1349833"/>
              <a:ext cx="2505205" cy="2505205"/>
            </a:xfrm>
            <a:prstGeom prst="ellipse">
              <a:avLst/>
            </a:prstGeom>
            <a:solidFill>
              <a:schemeClr val="accent5"/>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45" name="Bright blue circle - decorative">
              <a:extLst>
                <a:ext uri="{FF2B5EF4-FFF2-40B4-BE49-F238E27FC236}">
                  <a16:creationId xmlns:a16="http://schemas.microsoft.com/office/drawing/2014/main" id="{8253B356-73C4-4A33-9FDB-18EBFACD2DC1}"/>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bwMode="gray">
            <a:xfrm>
              <a:off x="2643774" y="986010"/>
              <a:ext cx="3136584" cy="3139630"/>
            </a:xfrm>
            <a:prstGeom prst="rect">
              <a:avLst/>
            </a:prstGeom>
          </p:spPr>
        </p:pic>
      </p:grpSp>
      <p:sp>
        <p:nvSpPr>
          <p:cNvPr id="52" name="Find and enroll">
            <a:extLst>
              <a:ext uri="{FF2B5EF4-FFF2-40B4-BE49-F238E27FC236}">
                <a16:creationId xmlns:a16="http://schemas.microsoft.com/office/drawing/2014/main" id="{9FAD879C-AE39-4D8C-9572-A04525ABE03D}"/>
              </a:ext>
            </a:extLst>
          </p:cNvPr>
          <p:cNvSpPr txBox="1"/>
          <p:nvPr userDrawn="1"/>
        </p:nvSpPr>
        <p:spPr bwMode="gray">
          <a:xfrm>
            <a:off x="2288833" y="721806"/>
            <a:ext cx="1129389" cy="256737"/>
          </a:xfrm>
          <a:prstGeom prst="rect">
            <a:avLst/>
          </a:prstGeom>
          <a:noFill/>
        </p:spPr>
        <p:txBody>
          <a:bodyPr wrap="square" lIns="0" tIns="0" rIns="0" bIns="0" numCol="1" spcCol="457200" rtlCol="0">
            <a:spAutoFit/>
          </a:bodyPr>
          <a:lstStyle/>
          <a:p>
            <a:pPr marL="0" indent="0">
              <a:lnSpc>
                <a:spcPct val="108000"/>
              </a:lnSpc>
              <a:spcBef>
                <a:spcPts val="400"/>
              </a:spcBef>
              <a:buClr>
                <a:schemeClr val="tx2"/>
              </a:buClr>
              <a:buSzPct val="120000"/>
              <a:buFont typeface="Verdana" panose="020B0604030504040204" pitchFamily="34" charset="0"/>
              <a:buNone/>
            </a:pPr>
            <a:r>
              <a:rPr lang="en-US" sz="800" dirty="0">
                <a:solidFill>
                  <a:schemeClr val="bg1"/>
                </a:solidFill>
                <a:latin typeface="+mj-lt"/>
              </a:rPr>
              <a:t>Find and enroll your right-fit students</a:t>
            </a:r>
          </a:p>
        </p:txBody>
      </p:sp>
      <p:sp>
        <p:nvSpPr>
          <p:cNvPr id="54" name="Prepare your institution">
            <a:extLst>
              <a:ext uri="{FF2B5EF4-FFF2-40B4-BE49-F238E27FC236}">
                <a16:creationId xmlns:a16="http://schemas.microsoft.com/office/drawing/2014/main" id="{ADB7DC10-7703-4D6F-8172-B279CBFB82A0}"/>
              </a:ext>
            </a:extLst>
          </p:cNvPr>
          <p:cNvSpPr txBox="1"/>
          <p:nvPr userDrawn="1"/>
        </p:nvSpPr>
        <p:spPr bwMode="gray">
          <a:xfrm>
            <a:off x="3670402" y="4240173"/>
            <a:ext cx="1258401" cy="256737"/>
          </a:xfrm>
          <a:prstGeom prst="rect">
            <a:avLst/>
          </a:prstGeom>
          <a:noFill/>
        </p:spPr>
        <p:txBody>
          <a:bodyPr wrap="square" lIns="0" tIns="0" rIns="0" bIns="0" numCol="1" spcCol="457200" rtlCol="0">
            <a:spAutoFit/>
          </a:bodyPr>
          <a:lstStyle/>
          <a:p>
            <a:pPr marL="0" indent="0">
              <a:lnSpc>
                <a:spcPct val="108000"/>
              </a:lnSpc>
              <a:spcBef>
                <a:spcPts val="600"/>
              </a:spcBef>
              <a:buClr>
                <a:schemeClr val="tx2"/>
              </a:buClr>
              <a:buSzPct val="120000"/>
              <a:buFont typeface="Verdana" panose="020B0604030504040204" pitchFamily="34" charset="0"/>
              <a:buNone/>
            </a:pPr>
            <a:r>
              <a:rPr lang="en-US" sz="800" dirty="0">
                <a:solidFill>
                  <a:schemeClr val="bg1"/>
                </a:solidFill>
                <a:latin typeface="+mj-lt"/>
              </a:rPr>
              <a:t>Prepare your institution </a:t>
            </a:r>
            <a:br>
              <a:rPr lang="en-US" sz="800" dirty="0">
                <a:solidFill>
                  <a:schemeClr val="bg1"/>
                </a:solidFill>
                <a:latin typeface="+mj-lt"/>
              </a:rPr>
            </a:br>
            <a:r>
              <a:rPr lang="en-US" sz="800" dirty="0">
                <a:solidFill>
                  <a:schemeClr val="bg1"/>
                </a:solidFill>
                <a:latin typeface="+mj-lt"/>
              </a:rPr>
              <a:t>for the future</a:t>
            </a:r>
          </a:p>
        </p:txBody>
      </p:sp>
      <p:sp>
        <p:nvSpPr>
          <p:cNvPr id="53" name="Support and graduate">
            <a:extLst>
              <a:ext uri="{FF2B5EF4-FFF2-40B4-BE49-F238E27FC236}">
                <a16:creationId xmlns:a16="http://schemas.microsoft.com/office/drawing/2014/main" id="{18AB59BA-9156-48E0-AAFC-71176CA87C54}"/>
              </a:ext>
            </a:extLst>
          </p:cNvPr>
          <p:cNvSpPr txBox="1"/>
          <p:nvPr userDrawn="1"/>
        </p:nvSpPr>
        <p:spPr bwMode="gray">
          <a:xfrm>
            <a:off x="5119540" y="721806"/>
            <a:ext cx="1147566" cy="256737"/>
          </a:xfrm>
          <a:prstGeom prst="rect">
            <a:avLst/>
          </a:prstGeom>
          <a:noFill/>
        </p:spPr>
        <p:txBody>
          <a:bodyPr wrap="square" lIns="0" tIns="0" rIns="0" bIns="0" numCol="1" spcCol="457200" rtlCol="0">
            <a:spAutoFit/>
          </a:bodyPr>
          <a:lstStyle/>
          <a:p>
            <a:pPr marL="0" indent="0">
              <a:lnSpc>
                <a:spcPct val="108000"/>
              </a:lnSpc>
              <a:spcBef>
                <a:spcPts val="400"/>
              </a:spcBef>
              <a:buClr>
                <a:schemeClr val="tx2"/>
              </a:buClr>
              <a:buSzPct val="120000"/>
              <a:buFont typeface="Verdana" panose="020B0604030504040204" pitchFamily="34" charset="0"/>
              <a:buNone/>
            </a:pPr>
            <a:r>
              <a:rPr lang="en-US" sz="800" dirty="0">
                <a:solidFill>
                  <a:schemeClr val="bg1"/>
                </a:solidFill>
                <a:latin typeface="+mj-lt"/>
              </a:rPr>
              <a:t>Support and graduate more students</a:t>
            </a:r>
          </a:p>
        </p:txBody>
      </p:sp>
      <p:sp>
        <p:nvSpPr>
          <p:cNvPr id="56" name="Stat 1 title">
            <a:extLst>
              <a:ext uri="{FF2B5EF4-FFF2-40B4-BE49-F238E27FC236}">
                <a16:creationId xmlns:a16="http://schemas.microsoft.com/office/drawing/2014/main" id="{5E6B8A95-5375-4097-AA98-A002250613D5}"/>
              </a:ext>
            </a:extLst>
          </p:cNvPr>
          <p:cNvSpPr txBox="1"/>
          <p:nvPr userDrawn="1"/>
        </p:nvSpPr>
        <p:spPr bwMode="gray">
          <a:xfrm>
            <a:off x="444085" y="2188209"/>
            <a:ext cx="1162966" cy="115544"/>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700" b="1" dirty="0">
                <a:solidFill>
                  <a:schemeClr val="tx1"/>
                </a:solidFill>
              </a:rPr>
              <a:t>ROOTED IN RESEARCH</a:t>
            </a:r>
          </a:p>
        </p:txBody>
      </p:sp>
      <p:sp>
        <p:nvSpPr>
          <p:cNvPr id="58" name="Stat 1">
            <a:extLst>
              <a:ext uri="{FF2B5EF4-FFF2-40B4-BE49-F238E27FC236}">
                <a16:creationId xmlns:a16="http://schemas.microsoft.com/office/drawing/2014/main" id="{5A220AAD-0796-4BB2-878F-73B9F64064AC}"/>
              </a:ext>
            </a:extLst>
          </p:cNvPr>
          <p:cNvSpPr txBox="1"/>
          <p:nvPr userDrawn="1"/>
        </p:nvSpPr>
        <p:spPr bwMode="gray">
          <a:xfrm>
            <a:off x="444085" y="2363411"/>
            <a:ext cx="443338" cy="169277"/>
          </a:xfrm>
          <a:prstGeom prst="rect">
            <a:avLst/>
          </a:prstGeom>
          <a:noFill/>
        </p:spPr>
        <p:txBody>
          <a:bodyPr wrap="square" lIns="0" tIns="0" rIns="0" bIns="0" rtlCol="0">
            <a:spAutoFit/>
          </a:bodyPr>
          <a:lstStyle/>
          <a:p>
            <a:pPr>
              <a:spcBef>
                <a:spcPts val="500"/>
              </a:spcBef>
            </a:pPr>
            <a:r>
              <a:rPr lang="en-US" sz="1100" dirty="0">
                <a:solidFill>
                  <a:schemeClr val="accent4"/>
                </a:solidFill>
                <a:latin typeface="+mj-lt"/>
              </a:rPr>
              <a:t>7,500</a:t>
            </a:r>
            <a:r>
              <a:rPr lang="en-US" sz="1100" baseline="30000" dirty="0">
                <a:solidFill>
                  <a:schemeClr val="accent4"/>
                </a:solidFill>
                <a:latin typeface="+mj-lt"/>
              </a:rPr>
              <a:t>+</a:t>
            </a:r>
          </a:p>
        </p:txBody>
      </p:sp>
      <p:sp>
        <p:nvSpPr>
          <p:cNvPr id="57" name="Stat 1 text">
            <a:extLst>
              <a:ext uri="{FF2B5EF4-FFF2-40B4-BE49-F238E27FC236}">
                <a16:creationId xmlns:a16="http://schemas.microsoft.com/office/drawing/2014/main" id="{D4B08A33-B51F-4921-B09D-EBDDC2DD2449}"/>
              </a:ext>
            </a:extLst>
          </p:cNvPr>
          <p:cNvSpPr txBox="1"/>
          <p:nvPr userDrawn="1"/>
        </p:nvSpPr>
        <p:spPr bwMode="gray">
          <a:xfrm>
            <a:off x="903359" y="2369028"/>
            <a:ext cx="732284" cy="200055"/>
          </a:xfrm>
          <a:prstGeom prst="rect">
            <a:avLst/>
          </a:prstGeom>
          <a:noFill/>
        </p:spPr>
        <p:txBody>
          <a:bodyPr wrap="square" lIns="0" tIns="0" rIns="0" bIns="0" rtlCol="0">
            <a:spAutoFit/>
          </a:bodyPr>
          <a:lstStyle/>
          <a:p>
            <a:pPr>
              <a:spcBef>
                <a:spcPts val="500"/>
              </a:spcBef>
            </a:pPr>
            <a:r>
              <a:rPr lang="en-US" sz="650" dirty="0">
                <a:solidFill>
                  <a:schemeClr val="tx1"/>
                </a:solidFill>
              </a:rPr>
              <a:t>Peer-tested </a:t>
            </a:r>
            <a:br>
              <a:rPr lang="en-US" sz="650" dirty="0">
                <a:solidFill>
                  <a:schemeClr val="tx1"/>
                </a:solidFill>
              </a:rPr>
            </a:br>
            <a:r>
              <a:rPr lang="en-US" sz="650" dirty="0">
                <a:solidFill>
                  <a:schemeClr val="tx1"/>
                </a:solidFill>
              </a:rPr>
              <a:t>best practices</a:t>
            </a:r>
          </a:p>
        </p:txBody>
      </p:sp>
      <p:sp>
        <p:nvSpPr>
          <p:cNvPr id="60" name="Stat 2">
            <a:extLst>
              <a:ext uri="{FF2B5EF4-FFF2-40B4-BE49-F238E27FC236}">
                <a16:creationId xmlns:a16="http://schemas.microsoft.com/office/drawing/2014/main" id="{1A72E09B-BAE9-4211-82CD-F3B75654241F}"/>
              </a:ext>
            </a:extLst>
          </p:cNvPr>
          <p:cNvSpPr txBox="1"/>
          <p:nvPr userDrawn="1"/>
        </p:nvSpPr>
        <p:spPr bwMode="gray">
          <a:xfrm>
            <a:off x="444085" y="2637769"/>
            <a:ext cx="443338" cy="169277"/>
          </a:xfrm>
          <a:prstGeom prst="rect">
            <a:avLst/>
          </a:prstGeom>
          <a:noFill/>
        </p:spPr>
        <p:txBody>
          <a:bodyPr wrap="square" lIns="0" tIns="0" rIns="0" bIns="0" rtlCol="0">
            <a:spAutoFit/>
          </a:bodyPr>
          <a:lstStyle/>
          <a:p>
            <a:pPr>
              <a:spcBef>
                <a:spcPts val="500"/>
              </a:spcBef>
            </a:pPr>
            <a:r>
              <a:rPr lang="en-US" sz="1100" dirty="0">
                <a:solidFill>
                  <a:schemeClr val="accent4"/>
                </a:solidFill>
                <a:latin typeface="+mj-lt"/>
              </a:rPr>
              <a:t>500</a:t>
            </a:r>
            <a:r>
              <a:rPr lang="en-US" sz="1100" baseline="30000" dirty="0">
                <a:solidFill>
                  <a:schemeClr val="accent4"/>
                </a:solidFill>
                <a:latin typeface="+mj-lt"/>
              </a:rPr>
              <a:t>+</a:t>
            </a:r>
          </a:p>
        </p:txBody>
      </p:sp>
      <p:sp>
        <p:nvSpPr>
          <p:cNvPr id="59" name="Stat 2 text">
            <a:extLst>
              <a:ext uri="{FF2B5EF4-FFF2-40B4-BE49-F238E27FC236}">
                <a16:creationId xmlns:a16="http://schemas.microsoft.com/office/drawing/2014/main" id="{7776F4A0-CB6C-4D2E-94C9-D15611A2B978}"/>
              </a:ext>
            </a:extLst>
          </p:cNvPr>
          <p:cNvSpPr txBox="1"/>
          <p:nvPr userDrawn="1"/>
        </p:nvSpPr>
        <p:spPr bwMode="gray">
          <a:xfrm>
            <a:off x="903359" y="2643386"/>
            <a:ext cx="968825" cy="200055"/>
          </a:xfrm>
          <a:prstGeom prst="rect">
            <a:avLst/>
          </a:prstGeom>
          <a:noFill/>
        </p:spPr>
        <p:txBody>
          <a:bodyPr wrap="square" lIns="0" tIns="0" rIns="0" bIns="0" rtlCol="0">
            <a:spAutoFit/>
          </a:bodyPr>
          <a:lstStyle/>
          <a:p>
            <a:pPr>
              <a:spcBef>
                <a:spcPts val="500"/>
              </a:spcBef>
            </a:pPr>
            <a:r>
              <a:rPr lang="en-US" sz="650" spc="-10" baseline="0" dirty="0">
                <a:solidFill>
                  <a:schemeClr val="tx1"/>
                </a:solidFill>
              </a:rPr>
              <a:t>Enrollment innovations </a:t>
            </a:r>
            <a:r>
              <a:rPr lang="en-US" sz="650" dirty="0">
                <a:solidFill>
                  <a:schemeClr val="tx1"/>
                </a:solidFill>
              </a:rPr>
              <a:t>tested annually</a:t>
            </a:r>
          </a:p>
        </p:txBody>
      </p:sp>
      <p:sp>
        <p:nvSpPr>
          <p:cNvPr id="64" name="Stat 3 title">
            <a:extLst>
              <a:ext uri="{FF2B5EF4-FFF2-40B4-BE49-F238E27FC236}">
                <a16:creationId xmlns:a16="http://schemas.microsoft.com/office/drawing/2014/main" id="{3EBD75B6-04FA-46CD-BCD2-EF09236F8FDA}"/>
              </a:ext>
            </a:extLst>
          </p:cNvPr>
          <p:cNvSpPr txBox="1"/>
          <p:nvPr userDrawn="1"/>
        </p:nvSpPr>
        <p:spPr bwMode="gray">
          <a:xfrm>
            <a:off x="444085" y="3092228"/>
            <a:ext cx="1147481" cy="115544"/>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700" b="1" dirty="0">
                <a:solidFill>
                  <a:schemeClr val="tx1"/>
                </a:solidFill>
              </a:rPr>
              <a:t>ADVANTAGE OF SCALE</a:t>
            </a:r>
          </a:p>
        </p:txBody>
      </p:sp>
      <p:sp>
        <p:nvSpPr>
          <p:cNvPr id="66" name="Stat 3">
            <a:extLst>
              <a:ext uri="{FF2B5EF4-FFF2-40B4-BE49-F238E27FC236}">
                <a16:creationId xmlns:a16="http://schemas.microsoft.com/office/drawing/2014/main" id="{8F006172-9BFA-427D-9855-69216A673130}"/>
              </a:ext>
            </a:extLst>
          </p:cNvPr>
          <p:cNvSpPr txBox="1"/>
          <p:nvPr userDrawn="1"/>
        </p:nvSpPr>
        <p:spPr bwMode="gray">
          <a:xfrm>
            <a:off x="444085" y="3267430"/>
            <a:ext cx="443338" cy="169277"/>
          </a:xfrm>
          <a:prstGeom prst="rect">
            <a:avLst/>
          </a:prstGeom>
          <a:noFill/>
        </p:spPr>
        <p:txBody>
          <a:bodyPr wrap="square" lIns="0" tIns="0" rIns="0" bIns="0" rtlCol="0">
            <a:spAutoFit/>
          </a:bodyPr>
          <a:lstStyle/>
          <a:p>
            <a:pPr>
              <a:spcBef>
                <a:spcPts val="500"/>
              </a:spcBef>
            </a:pPr>
            <a:r>
              <a:rPr lang="en-US" sz="1100" dirty="0">
                <a:solidFill>
                  <a:schemeClr val="accent4"/>
                </a:solidFill>
                <a:latin typeface="+mj-lt"/>
              </a:rPr>
              <a:t>1,500</a:t>
            </a:r>
            <a:r>
              <a:rPr lang="en-US" sz="1100" baseline="30000" dirty="0">
                <a:solidFill>
                  <a:schemeClr val="accent4"/>
                </a:solidFill>
                <a:latin typeface="+mj-lt"/>
              </a:rPr>
              <a:t>+</a:t>
            </a:r>
          </a:p>
        </p:txBody>
      </p:sp>
      <p:sp>
        <p:nvSpPr>
          <p:cNvPr id="65" name="Stat 3 text">
            <a:extLst>
              <a:ext uri="{FF2B5EF4-FFF2-40B4-BE49-F238E27FC236}">
                <a16:creationId xmlns:a16="http://schemas.microsoft.com/office/drawing/2014/main" id="{881A8E26-7F89-4FA4-91A1-C0737D0A6CD0}"/>
              </a:ext>
            </a:extLst>
          </p:cNvPr>
          <p:cNvSpPr txBox="1"/>
          <p:nvPr userDrawn="1"/>
        </p:nvSpPr>
        <p:spPr bwMode="gray">
          <a:xfrm>
            <a:off x="903359" y="3273047"/>
            <a:ext cx="732284" cy="200055"/>
          </a:xfrm>
          <a:prstGeom prst="rect">
            <a:avLst/>
          </a:prstGeom>
          <a:noFill/>
        </p:spPr>
        <p:txBody>
          <a:bodyPr wrap="square" lIns="0" tIns="0" rIns="0" bIns="0" rtlCol="0">
            <a:spAutoFit/>
          </a:bodyPr>
          <a:lstStyle/>
          <a:p>
            <a:pPr>
              <a:spcBef>
                <a:spcPts val="500"/>
              </a:spcBef>
            </a:pPr>
            <a:r>
              <a:rPr lang="en-US" sz="650" dirty="0">
                <a:solidFill>
                  <a:schemeClr val="tx1"/>
                </a:solidFill>
              </a:rPr>
              <a:t>Institutions </a:t>
            </a:r>
            <a:br>
              <a:rPr lang="en-US" sz="650" dirty="0">
                <a:solidFill>
                  <a:schemeClr val="tx1"/>
                </a:solidFill>
              </a:rPr>
            </a:br>
            <a:r>
              <a:rPr lang="en-US" sz="650" dirty="0">
                <a:solidFill>
                  <a:schemeClr val="tx1"/>
                </a:solidFill>
              </a:rPr>
              <a:t>served</a:t>
            </a:r>
          </a:p>
        </p:txBody>
      </p:sp>
      <p:sp>
        <p:nvSpPr>
          <p:cNvPr id="68" name="Stat 4">
            <a:extLst>
              <a:ext uri="{FF2B5EF4-FFF2-40B4-BE49-F238E27FC236}">
                <a16:creationId xmlns:a16="http://schemas.microsoft.com/office/drawing/2014/main" id="{4DE21C5E-9D41-4B70-89CE-78ACE2601E1A}"/>
              </a:ext>
            </a:extLst>
          </p:cNvPr>
          <p:cNvSpPr txBox="1"/>
          <p:nvPr userDrawn="1"/>
        </p:nvSpPr>
        <p:spPr bwMode="gray">
          <a:xfrm>
            <a:off x="444085" y="3541788"/>
            <a:ext cx="460433" cy="169277"/>
          </a:xfrm>
          <a:prstGeom prst="rect">
            <a:avLst/>
          </a:prstGeom>
          <a:noFill/>
        </p:spPr>
        <p:txBody>
          <a:bodyPr wrap="square" lIns="0" tIns="0" rIns="0" bIns="0" rtlCol="0">
            <a:spAutoFit/>
          </a:bodyPr>
          <a:lstStyle/>
          <a:p>
            <a:pPr>
              <a:spcBef>
                <a:spcPts val="500"/>
              </a:spcBef>
            </a:pPr>
            <a:r>
              <a:rPr lang="en-US" sz="1100" kern="1200" baseline="0" dirty="0">
                <a:solidFill>
                  <a:schemeClr val="accent4"/>
                </a:solidFill>
                <a:latin typeface="+mn-lt"/>
                <a:ea typeface="+mn-ea"/>
                <a:cs typeface="+mn-cs"/>
              </a:rPr>
              <a:t>4 M</a:t>
            </a:r>
            <a:r>
              <a:rPr lang="en-US" sz="1100" kern="1200" baseline="30000" dirty="0">
                <a:solidFill>
                  <a:schemeClr val="accent4"/>
                </a:solidFill>
                <a:latin typeface="+mn-lt"/>
                <a:ea typeface="+mn-ea"/>
                <a:cs typeface="+mn-cs"/>
              </a:rPr>
              <a:t>+</a:t>
            </a:r>
          </a:p>
        </p:txBody>
      </p:sp>
      <p:sp>
        <p:nvSpPr>
          <p:cNvPr id="67" name="Stat 4 text">
            <a:extLst>
              <a:ext uri="{FF2B5EF4-FFF2-40B4-BE49-F238E27FC236}">
                <a16:creationId xmlns:a16="http://schemas.microsoft.com/office/drawing/2014/main" id="{3A211A68-C41E-49F2-A3A3-3228AEA24ED3}"/>
              </a:ext>
            </a:extLst>
          </p:cNvPr>
          <p:cNvSpPr txBox="1"/>
          <p:nvPr userDrawn="1"/>
        </p:nvSpPr>
        <p:spPr bwMode="gray">
          <a:xfrm>
            <a:off x="903359" y="3547405"/>
            <a:ext cx="933758" cy="200055"/>
          </a:xfrm>
          <a:prstGeom prst="rect">
            <a:avLst/>
          </a:prstGeom>
          <a:noFill/>
        </p:spPr>
        <p:txBody>
          <a:bodyPr wrap="square" lIns="0" tIns="0" rIns="0" bIns="0" rtlCol="0">
            <a:spAutoFit/>
          </a:bodyPr>
          <a:lstStyle/>
          <a:p>
            <a:pPr>
              <a:spcBef>
                <a:spcPts val="500"/>
              </a:spcBef>
            </a:pPr>
            <a:r>
              <a:rPr lang="en-US" sz="650" dirty="0">
                <a:solidFill>
                  <a:schemeClr val="tx1"/>
                </a:solidFill>
              </a:rPr>
              <a:t>Students supported by our SSMS</a:t>
            </a:r>
          </a:p>
        </p:txBody>
      </p:sp>
      <p:sp>
        <p:nvSpPr>
          <p:cNvPr id="72" name="Stat 5 title">
            <a:extLst>
              <a:ext uri="{FF2B5EF4-FFF2-40B4-BE49-F238E27FC236}">
                <a16:creationId xmlns:a16="http://schemas.microsoft.com/office/drawing/2014/main" id="{6725F3AA-084F-4FDE-A18F-3FCA6DA11B7B}"/>
              </a:ext>
            </a:extLst>
          </p:cNvPr>
          <p:cNvSpPr txBox="1"/>
          <p:nvPr userDrawn="1"/>
        </p:nvSpPr>
        <p:spPr bwMode="gray">
          <a:xfrm>
            <a:off x="444085" y="3983973"/>
            <a:ext cx="1147481" cy="115544"/>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700" b="1" dirty="0">
                <a:solidFill>
                  <a:schemeClr val="tx1"/>
                </a:solidFill>
              </a:rPr>
              <a:t>WE DELIVER RESULTS</a:t>
            </a:r>
          </a:p>
        </p:txBody>
      </p:sp>
      <p:sp>
        <p:nvSpPr>
          <p:cNvPr id="74" name="Stat 5">
            <a:extLst>
              <a:ext uri="{FF2B5EF4-FFF2-40B4-BE49-F238E27FC236}">
                <a16:creationId xmlns:a16="http://schemas.microsoft.com/office/drawing/2014/main" id="{877BF29E-8075-4A86-9ABD-BAE20C853765}"/>
              </a:ext>
            </a:extLst>
          </p:cNvPr>
          <p:cNvSpPr txBox="1"/>
          <p:nvPr userDrawn="1"/>
        </p:nvSpPr>
        <p:spPr bwMode="gray">
          <a:xfrm>
            <a:off x="444085" y="4159175"/>
            <a:ext cx="338278" cy="169277"/>
          </a:xfrm>
          <a:prstGeom prst="rect">
            <a:avLst/>
          </a:prstGeom>
          <a:noFill/>
        </p:spPr>
        <p:txBody>
          <a:bodyPr wrap="square" lIns="0" tIns="0" rIns="0" bIns="0" rtlCol="0">
            <a:spAutoFit/>
          </a:bodyPr>
          <a:lstStyle/>
          <a:p>
            <a:pPr>
              <a:spcBef>
                <a:spcPts val="500"/>
              </a:spcBef>
            </a:pPr>
            <a:r>
              <a:rPr lang="en-US" sz="1100" baseline="0" dirty="0">
                <a:solidFill>
                  <a:schemeClr val="accent4"/>
                </a:solidFill>
                <a:latin typeface="+mj-lt"/>
              </a:rPr>
              <a:t>95%</a:t>
            </a:r>
            <a:endParaRPr lang="en-US" sz="1100" baseline="30000" dirty="0">
              <a:solidFill>
                <a:schemeClr val="accent4"/>
              </a:solidFill>
              <a:latin typeface="+mj-lt"/>
            </a:endParaRPr>
          </a:p>
        </p:txBody>
      </p:sp>
      <p:sp>
        <p:nvSpPr>
          <p:cNvPr id="73" name="Stat 5 text">
            <a:extLst>
              <a:ext uri="{FF2B5EF4-FFF2-40B4-BE49-F238E27FC236}">
                <a16:creationId xmlns:a16="http://schemas.microsoft.com/office/drawing/2014/main" id="{304BAB0A-6CBE-494B-9EB9-6704BDAF1D6F}"/>
              </a:ext>
            </a:extLst>
          </p:cNvPr>
          <p:cNvSpPr txBox="1"/>
          <p:nvPr userDrawn="1"/>
        </p:nvSpPr>
        <p:spPr bwMode="gray">
          <a:xfrm>
            <a:off x="903359" y="4164792"/>
            <a:ext cx="1048201" cy="400110"/>
          </a:xfrm>
          <a:prstGeom prst="rect">
            <a:avLst/>
          </a:prstGeom>
          <a:noFill/>
        </p:spPr>
        <p:txBody>
          <a:bodyPr wrap="square" lIns="0" tIns="0" rIns="0" bIns="0" rtlCol="0">
            <a:spAutoFit/>
          </a:bodyPr>
          <a:lstStyle/>
          <a:p>
            <a:pPr>
              <a:spcBef>
                <a:spcPts val="500"/>
              </a:spcBef>
            </a:pPr>
            <a:r>
              <a:rPr lang="en-US" sz="650" spc="-20" baseline="0" dirty="0">
                <a:solidFill>
                  <a:schemeClr val="tx1"/>
                </a:solidFill>
              </a:rPr>
              <a:t>Of our partners continue </a:t>
            </a:r>
            <a:r>
              <a:rPr lang="en-US" sz="650" spc="-10" baseline="0" dirty="0">
                <a:solidFill>
                  <a:schemeClr val="tx1"/>
                </a:solidFill>
              </a:rPr>
              <a:t>with us year after year, </a:t>
            </a:r>
            <a:r>
              <a:rPr lang="en-US" sz="650" dirty="0">
                <a:solidFill>
                  <a:schemeClr val="tx1"/>
                </a:solidFill>
              </a:rPr>
              <a:t>reflecting the goals we </a:t>
            </a:r>
            <a:br>
              <a:rPr lang="en-US" sz="650" dirty="0">
                <a:solidFill>
                  <a:schemeClr val="tx1"/>
                </a:solidFill>
              </a:rPr>
            </a:br>
            <a:r>
              <a:rPr lang="en-US" sz="650" b="1" dirty="0">
                <a:solidFill>
                  <a:schemeClr val="tx1"/>
                </a:solidFill>
              </a:rPr>
              <a:t>achieve together</a:t>
            </a:r>
          </a:p>
        </p:txBody>
      </p:sp>
      <p:sp>
        <p:nvSpPr>
          <p:cNvPr id="6" name="Green box fill - decorative"/>
          <p:cNvSpPr txBox="1">
            <a:spLocks/>
          </p:cNvSpPr>
          <p:nvPr userDrawn="1"/>
        </p:nvSpPr>
        <p:spPr bwMode="gray">
          <a:xfrm>
            <a:off x="6469574" y="-5582"/>
            <a:ext cx="1382195" cy="2120568"/>
          </a:xfrm>
          <a:prstGeom prst="rect">
            <a:avLst/>
          </a:prstGeom>
          <a:solidFill>
            <a:srgbClr val="009900"/>
          </a:solidFill>
        </p:spPr>
        <p:txBody>
          <a:bodyPr vert="horz" wrap="square" lIns="64008" tIns="45720" rIns="64008" bIns="45720" rtlCol="0">
            <a:noAutofit/>
          </a:bodyPr>
          <a:lstStyle>
            <a:lvl1pPr marL="112713"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buFont typeface="Arial" pitchFamily="34" charset="0"/>
              <a:buNone/>
            </a:pPr>
            <a:endParaRPr lang="en-US" dirty="0">
              <a:solidFill>
                <a:schemeClr val="bg1"/>
              </a:solidFill>
              <a:latin typeface="Arial" panose="020B0604020202020204" pitchFamily="34" charset="0"/>
              <a:cs typeface="Arial" panose="020B0604020202020204" pitchFamily="34" charset="0"/>
            </a:endParaRPr>
          </a:p>
        </p:txBody>
      </p:sp>
      <p:sp>
        <p:nvSpPr>
          <p:cNvPr id="7" name="Green box text - decorative">
            <a:extLst>
              <a:ext uri="{C183D7F6-B498-43B3-948B-1728B52AA6E4}">
                <adec:decorative xmlns:adec="http://schemas.microsoft.com/office/drawing/2017/decorative" val="1"/>
              </a:ext>
            </a:extLst>
          </p:cNvPr>
          <p:cNvSpPr txBox="1"/>
          <p:nvPr userDrawn="1"/>
        </p:nvSpPr>
        <p:spPr bwMode="gray">
          <a:xfrm>
            <a:off x="6553161" y="50431"/>
            <a:ext cx="1267384" cy="1980029"/>
          </a:xfrm>
          <a:prstGeom prst="rect">
            <a:avLst/>
          </a:prstGeom>
          <a:noFill/>
        </p:spPr>
        <p:txBody>
          <a:bodyPr wrap="square" lIns="0" tIns="0" rIns="0" bIns="0" rtlCol="0">
            <a:spAutoFit/>
          </a:bodyPr>
          <a:lstStyle/>
          <a:p>
            <a:pPr>
              <a:spcBef>
                <a:spcPts val="500"/>
              </a:spcBef>
            </a:pPr>
            <a:r>
              <a:rPr lang="en-US" sz="1200" b="1" dirty="0">
                <a:solidFill>
                  <a:schemeClr val="bg1"/>
                </a:solidFill>
                <a:latin typeface="Arial" panose="020B0604020202020204" pitchFamily="34" charset="0"/>
                <a:cs typeface="Arial" panose="020B0604020202020204" pitchFamily="34" charset="0"/>
              </a:rPr>
              <a:t>DO NOT EDIT THIS SLIDE FOR ANY PURPOSE</a:t>
            </a:r>
          </a:p>
          <a:p>
            <a:pPr marL="0" marR="0" lvl="0" indent="0" algn="l" defTabSz="537667" rtl="0" eaLnBrk="1" fontAlgn="auto" latinLnBrk="0" hangingPunct="1">
              <a:lnSpc>
                <a:spcPct val="100000"/>
              </a:lnSpc>
              <a:spcBef>
                <a:spcPts val="500"/>
              </a:spcBef>
              <a:spcAft>
                <a:spcPts val="0"/>
              </a:spcAft>
              <a:buClrTx/>
              <a:buSzTx/>
              <a:buFontTx/>
              <a:buNone/>
              <a:tabLst/>
              <a:defRPr/>
            </a:pPr>
            <a:r>
              <a:rPr kumimoji="0" lang="en-US" sz="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If an edit is necessary,</a:t>
            </a:r>
            <a:br>
              <a:rPr kumimoji="0" lang="en-US" sz="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br>
            <a:r>
              <a:rPr kumimoji="0" lang="en-US" sz="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please contact:</a:t>
            </a:r>
          </a:p>
          <a:p>
            <a:pPr marL="0" marR="0" lvl="0" indent="0" algn="l" defTabSz="537667" rtl="0" eaLnBrk="1" fontAlgn="auto" latinLnBrk="0" hangingPunct="1">
              <a:lnSpc>
                <a:spcPct val="100000"/>
              </a:lnSpc>
              <a:spcBef>
                <a:spcPts val="500"/>
              </a:spcBef>
              <a:spcAft>
                <a:spcPts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DSS-Requests@eab.com</a:t>
            </a:r>
            <a:endParaRPr kumimoji="0" lang="en-US" sz="800" b="1" i="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a:spcBef>
                <a:spcPts val="500"/>
              </a:spcBef>
            </a:pPr>
            <a:endParaRPr lang="en-US" sz="1200" b="1" dirty="0">
              <a:solidFill>
                <a:schemeClr val="bg1"/>
              </a:solidFill>
              <a:latin typeface="Arial" panose="020B0604020202020204" pitchFamily="34" charset="0"/>
              <a:cs typeface="Arial" panose="020B0604020202020204" pitchFamily="34" charset="0"/>
            </a:endParaRPr>
          </a:p>
          <a:p>
            <a:pPr marL="0" marR="0" lvl="0" indent="0" algn="l" defTabSz="537667" rtl="0" eaLnBrk="1" fontAlgn="auto" latinLnBrk="0" hangingPunct="1">
              <a:lnSpc>
                <a:spcPct val="100000"/>
              </a:lnSpc>
              <a:spcBef>
                <a:spcPts val="0"/>
              </a:spcBef>
              <a:spcAft>
                <a:spcPts val="0"/>
              </a:spcAft>
              <a:buClrTx/>
              <a:buSzTx/>
              <a:buFont typeface="Arial" pitchFamily="34" charset="0"/>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Script can be found here:</a:t>
            </a:r>
            <a:endParaRPr kumimoji="0" lang="en-US" sz="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1018879" rtl="0" eaLnBrk="1" fontAlgn="auto" latinLnBrk="0" hangingPunct="1">
              <a:lnSpc>
                <a:spcPct val="100000"/>
              </a:lnSpc>
              <a:spcBef>
                <a:spcPts val="500"/>
              </a:spcBef>
              <a:spcAft>
                <a:spcPts val="0"/>
              </a:spcAft>
              <a:buClrTx/>
              <a:buSzTx/>
              <a:buFont typeface="Arial" pitchFamily="34" charset="0"/>
              <a:buNone/>
              <a:tabLst/>
              <a:defRPr/>
            </a:pPr>
            <a:r>
              <a:rPr lang="en-US" sz="800" dirty="0">
                <a:solidFill>
                  <a:schemeClr val="bg1"/>
                </a:solidFill>
                <a:latin typeface="+mn-lt"/>
                <a:cs typeface="Arial" panose="020B0604020202020204" pitchFamily="34" charset="0"/>
                <a:hlinkClick r:id="rId6">
                  <a:extLst>
                    <a:ext uri="{A12FA001-AC4F-418D-AE19-62706E023703}">
                      <ahyp:hlinkClr xmlns:ahyp="http://schemas.microsoft.com/office/drawing/2018/hyperlinkcolor" val="tx"/>
                    </a:ext>
                  </a:extLst>
                </a:hlinkClick>
              </a:rPr>
              <a:t>https://eab.box.com/v/EAB-Branding</a:t>
            </a:r>
            <a:r>
              <a:rPr lang="en-US" sz="800" dirty="0">
                <a:solidFill>
                  <a:schemeClr val="bg1"/>
                </a:solidFill>
                <a:latin typeface="+mn-lt"/>
                <a:cs typeface="Arial" panose="020B0604020202020204" pitchFamily="34" charset="0"/>
              </a:rPr>
              <a:t> </a:t>
            </a:r>
          </a:p>
        </p:txBody>
      </p:sp>
      <p:grpSp>
        <p:nvGrpSpPr>
          <p:cNvPr id="3" name="Group 2">
            <a:extLst>
              <a:ext uri="{FF2B5EF4-FFF2-40B4-BE49-F238E27FC236}">
                <a16:creationId xmlns:a16="http://schemas.microsoft.com/office/drawing/2014/main" id="{7A676659-A849-491F-ACC8-A33B68C70901}"/>
              </a:ext>
              <a:ext uri="{C183D7F6-B498-43B3-948B-1728B52AA6E4}">
                <adec:decorative xmlns:adec="http://schemas.microsoft.com/office/drawing/2017/decorative" val="1"/>
              </a:ext>
            </a:extLst>
          </p:cNvPr>
          <p:cNvGrpSpPr/>
          <p:nvPr userDrawn="1"/>
        </p:nvGrpSpPr>
        <p:grpSpPr>
          <a:xfrm>
            <a:off x="268325" y="3992046"/>
            <a:ext cx="108698" cy="108698"/>
            <a:chOff x="268325" y="3992046"/>
            <a:chExt cx="108698" cy="108698"/>
          </a:xfrm>
        </p:grpSpPr>
        <p:sp>
          <p:nvSpPr>
            <p:cNvPr id="76" name="circle 3  - decorative">
              <a:extLst>
                <a:ext uri="{FF2B5EF4-FFF2-40B4-BE49-F238E27FC236}">
                  <a16:creationId xmlns:a16="http://schemas.microsoft.com/office/drawing/2014/main" id="{2E1EAC39-2257-4FF3-BD47-F813F4EF02CF}"/>
                </a:ext>
                <a:ext uri="{C183D7F6-B498-43B3-948B-1728B52AA6E4}">
                  <adec:decorative xmlns:adec="http://schemas.microsoft.com/office/drawing/2017/decorative" val="1"/>
                </a:ext>
              </a:extLst>
            </p:cNvPr>
            <p:cNvSpPr/>
            <p:nvPr/>
          </p:nvSpPr>
          <p:spPr bwMode="gray">
            <a:xfrm>
              <a:off x="268325" y="3992046"/>
              <a:ext cx="108698" cy="108698"/>
            </a:xfrm>
            <a:prstGeom prst="ellipse">
              <a:avLst/>
            </a:prstGeom>
            <a:solidFill>
              <a:srgbClr val="E0F1F1"/>
            </a:solid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47" name="Chev 1 - decorative">
              <a:extLst>
                <a:ext uri="{FF2B5EF4-FFF2-40B4-BE49-F238E27FC236}">
                  <a16:creationId xmlns:a16="http://schemas.microsoft.com/office/drawing/2014/main" id="{8BC6F6B7-40BC-4EC3-9E6B-53B2F3532EEB}"/>
                </a:ext>
                <a:ext uri="{C183D7F6-B498-43B3-948B-1728B52AA6E4}">
                  <adec:decorative xmlns:adec="http://schemas.microsoft.com/office/drawing/2017/decorative" val="1"/>
                </a:ext>
              </a:extLst>
            </p:cNvPr>
            <p:cNvSpPr/>
            <p:nvPr/>
          </p:nvSpPr>
          <p:spPr bwMode="gray">
            <a:xfrm rot="8100000">
              <a:off x="289998" y="4025818"/>
              <a:ext cx="39945" cy="4115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solidFill>
              <a:srgbClr val="E0F1F1"/>
            </a:solidFill>
            <a:ln w="9525" cap="flat" cmpd="sng" algn="ctr">
              <a:solidFill>
                <a:schemeClr val="accent5"/>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grpSp>
        <p:nvGrpSpPr>
          <p:cNvPr id="48" name="Group 47">
            <a:extLst>
              <a:ext uri="{FF2B5EF4-FFF2-40B4-BE49-F238E27FC236}">
                <a16:creationId xmlns:a16="http://schemas.microsoft.com/office/drawing/2014/main" id="{DF82C985-3322-46F1-9429-8211B7067FF9}"/>
              </a:ext>
              <a:ext uri="{C183D7F6-B498-43B3-948B-1728B52AA6E4}">
                <adec:decorative xmlns:adec="http://schemas.microsoft.com/office/drawing/2017/decorative" val="1"/>
              </a:ext>
            </a:extLst>
          </p:cNvPr>
          <p:cNvGrpSpPr/>
          <p:nvPr userDrawn="1"/>
        </p:nvGrpSpPr>
        <p:grpSpPr>
          <a:xfrm>
            <a:off x="268325" y="3095651"/>
            <a:ext cx="108698" cy="108698"/>
            <a:chOff x="268325" y="3992046"/>
            <a:chExt cx="108698" cy="108698"/>
          </a:xfrm>
        </p:grpSpPr>
        <p:sp>
          <p:nvSpPr>
            <p:cNvPr id="49" name="circle 3  - decorative">
              <a:extLst>
                <a:ext uri="{FF2B5EF4-FFF2-40B4-BE49-F238E27FC236}">
                  <a16:creationId xmlns:a16="http://schemas.microsoft.com/office/drawing/2014/main" id="{F8CA3705-8F71-4006-B837-583D1C65AE2B}"/>
                </a:ext>
                <a:ext uri="{C183D7F6-B498-43B3-948B-1728B52AA6E4}">
                  <adec:decorative xmlns:adec="http://schemas.microsoft.com/office/drawing/2017/decorative" val="1"/>
                </a:ext>
              </a:extLst>
            </p:cNvPr>
            <p:cNvSpPr/>
            <p:nvPr/>
          </p:nvSpPr>
          <p:spPr bwMode="gray">
            <a:xfrm>
              <a:off x="268325" y="3992046"/>
              <a:ext cx="108698" cy="108698"/>
            </a:xfrm>
            <a:prstGeom prst="ellipse">
              <a:avLst/>
            </a:prstGeom>
            <a:solidFill>
              <a:srgbClr val="E0F1F1"/>
            </a:solid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78" name="Chev 1 - decorative">
              <a:extLst>
                <a:ext uri="{FF2B5EF4-FFF2-40B4-BE49-F238E27FC236}">
                  <a16:creationId xmlns:a16="http://schemas.microsoft.com/office/drawing/2014/main" id="{685F217C-B254-475C-BD1A-BAB79ACA2FD6}"/>
                </a:ext>
                <a:ext uri="{C183D7F6-B498-43B3-948B-1728B52AA6E4}">
                  <adec:decorative xmlns:adec="http://schemas.microsoft.com/office/drawing/2017/decorative" val="1"/>
                </a:ext>
              </a:extLst>
            </p:cNvPr>
            <p:cNvSpPr/>
            <p:nvPr/>
          </p:nvSpPr>
          <p:spPr bwMode="gray">
            <a:xfrm rot="8100000">
              <a:off x="289998" y="4025818"/>
              <a:ext cx="39945" cy="4115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solidFill>
              <a:srgbClr val="E0F1F1"/>
            </a:solidFill>
            <a:ln w="9525" cap="flat" cmpd="sng" algn="ctr">
              <a:solidFill>
                <a:schemeClr val="accent5"/>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grpSp>
        <p:nvGrpSpPr>
          <p:cNvPr id="81" name="Group 80">
            <a:extLst>
              <a:ext uri="{FF2B5EF4-FFF2-40B4-BE49-F238E27FC236}">
                <a16:creationId xmlns:a16="http://schemas.microsoft.com/office/drawing/2014/main" id="{58ABD6AC-7A7D-4DA4-ACCD-120DCACCC05D}"/>
              </a:ext>
              <a:ext uri="{C183D7F6-B498-43B3-948B-1728B52AA6E4}">
                <adec:decorative xmlns:adec="http://schemas.microsoft.com/office/drawing/2017/decorative" val="1"/>
              </a:ext>
            </a:extLst>
          </p:cNvPr>
          <p:cNvGrpSpPr/>
          <p:nvPr userDrawn="1"/>
        </p:nvGrpSpPr>
        <p:grpSpPr>
          <a:xfrm>
            <a:off x="268325" y="2191632"/>
            <a:ext cx="108698" cy="108698"/>
            <a:chOff x="268325" y="3992046"/>
            <a:chExt cx="108698" cy="108698"/>
          </a:xfrm>
        </p:grpSpPr>
        <p:sp>
          <p:nvSpPr>
            <p:cNvPr id="82" name="circle 3  - decorative">
              <a:extLst>
                <a:ext uri="{FF2B5EF4-FFF2-40B4-BE49-F238E27FC236}">
                  <a16:creationId xmlns:a16="http://schemas.microsoft.com/office/drawing/2014/main" id="{FAA3E443-0FA1-4856-B07F-8DC8F5926C47}"/>
                </a:ext>
                <a:ext uri="{C183D7F6-B498-43B3-948B-1728B52AA6E4}">
                  <adec:decorative xmlns:adec="http://schemas.microsoft.com/office/drawing/2017/decorative" val="1"/>
                </a:ext>
              </a:extLst>
            </p:cNvPr>
            <p:cNvSpPr/>
            <p:nvPr/>
          </p:nvSpPr>
          <p:spPr bwMode="gray">
            <a:xfrm>
              <a:off x="268325" y="3992046"/>
              <a:ext cx="108698" cy="108698"/>
            </a:xfrm>
            <a:prstGeom prst="ellipse">
              <a:avLst/>
            </a:prstGeom>
            <a:solidFill>
              <a:srgbClr val="E0F1F1"/>
            </a:solid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83" name="Chev 1 - decorative">
              <a:extLst>
                <a:ext uri="{FF2B5EF4-FFF2-40B4-BE49-F238E27FC236}">
                  <a16:creationId xmlns:a16="http://schemas.microsoft.com/office/drawing/2014/main" id="{1EB3E9C8-EEDB-45EE-89DC-A258B982FA40}"/>
                </a:ext>
                <a:ext uri="{C183D7F6-B498-43B3-948B-1728B52AA6E4}">
                  <adec:decorative xmlns:adec="http://schemas.microsoft.com/office/drawing/2017/decorative" val="1"/>
                </a:ext>
              </a:extLst>
            </p:cNvPr>
            <p:cNvSpPr/>
            <p:nvPr/>
          </p:nvSpPr>
          <p:spPr bwMode="gray">
            <a:xfrm rot="8100000">
              <a:off x="289998" y="4025818"/>
              <a:ext cx="39945" cy="4115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solidFill>
              <a:srgbClr val="E0F1F1"/>
            </a:solidFill>
            <a:ln w="9525" cap="flat" cmpd="sng" algn="ctr">
              <a:solidFill>
                <a:schemeClr val="accent5"/>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sp>
        <p:nvSpPr>
          <p:cNvPr id="84" name="Chev 1 - decorative">
            <a:extLst>
              <a:ext uri="{FF2B5EF4-FFF2-40B4-BE49-F238E27FC236}">
                <a16:creationId xmlns:a16="http://schemas.microsoft.com/office/drawing/2014/main" id="{52EA1901-AD87-41A3-840B-C23918E55D53}"/>
              </a:ext>
              <a:ext uri="{C183D7F6-B498-43B3-948B-1728B52AA6E4}">
                <adec:decorative xmlns:adec="http://schemas.microsoft.com/office/drawing/2017/decorative" val="1"/>
              </a:ext>
            </a:extLst>
          </p:cNvPr>
          <p:cNvSpPr/>
          <p:nvPr userDrawn="1"/>
        </p:nvSpPr>
        <p:spPr bwMode="gray">
          <a:xfrm rot="8100000">
            <a:off x="2174982" y="761385"/>
            <a:ext cx="39945" cy="4115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flat" cmpd="sng" algn="ctr">
            <a:solidFill>
              <a:schemeClr val="tx2"/>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sp>
        <p:nvSpPr>
          <p:cNvPr id="97" name="Chev 1 - decorative">
            <a:extLst>
              <a:ext uri="{FF2B5EF4-FFF2-40B4-BE49-F238E27FC236}">
                <a16:creationId xmlns:a16="http://schemas.microsoft.com/office/drawing/2014/main" id="{9F576150-C736-4D70-924C-E40A4D693BA6}"/>
              </a:ext>
              <a:ext uri="{C183D7F6-B498-43B3-948B-1728B52AA6E4}">
                <adec:decorative xmlns:adec="http://schemas.microsoft.com/office/drawing/2017/decorative" val="1"/>
              </a:ext>
            </a:extLst>
          </p:cNvPr>
          <p:cNvSpPr/>
          <p:nvPr userDrawn="1"/>
        </p:nvSpPr>
        <p:spPr bwMode="gray">
          <a:xfrm rot="8100000">
            <a:off x="5012141" y="759102"/>
            <a:ext cx="45719" cy="45719"/>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flat" cmpd="sng" algn="ctr">
            <a:solidFill>
              <a:schemeClr val="tx2"/>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sp>
        <p:nvSpPr>
          <p:cNvPr id="98" name="Chev 1 - decorative">
            <a:extLst>
              <a:ext uri="{FF2B5EF4-FFF2-40B4-BE49-F238E27FC236}">
                <a16:creationId xmlns:a16="http://schemas.microsoft.com/office/drawing/2014/main" id="{C7A9C02B-1623-4B46-A4B9-D8581E9E4077}"/>
              </a:ext>
              <a:ext uri="{C183D7F6-B498-43B3-948B-1728B52AA6E4}">
                <adec:decorative xmlns:adec="http://schemas.microsoft.com/office/drawing/2017/decorative" val="1"/>
              </a:ext>
            </a:extLst>
          </p:cNvPr>
          <p:cNvSpPr/>
          <p:nvPr userDrawn="1"/>
        </p:nvSpPr>
        <p:spPr bwMode="gray">
          <a:xfrm rot="8100000">
            <a:off x="3566245" y="4279201"/>
            <a:ext cx="39945" cy="4115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flat" cmpd="sng" algn="ctr">
            <a:solidFill>
              <a:schemeClr val="tx2"/>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spTree>
    <p:custDataLst>
      <p:tags r:id="rId1"/>
    </p:custDataLst>
    <p:extLst>
      <p:ext uri="{BB962C8B-B14F-4D97-AF65-F5344CB8AC3E}">
        <p14:creationId xmlns:p14="http://schemas.microsoft.com/office/powerpoint/2010/main" val="160528261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AB In-Brief: customizable">
    <p:spTree>
      <p:nvGrpSpPr>
        <p:cNvPr id="1" name=""/>
        <p:cNvGrpSpPr/>
        <p:nvPr/>
      </p:nvGrpSpPr>
      <p:grpSpPr>
        <a:xfrm>
          <a:off x="0" y="0"/>
          <a:ext cx="0" cy="0"/>
          <a:chOff x="0" y="0"/>
          <a:chExt cx="0" cy="0"/>
        </a:xfrm>
      </p:grpSpPr>
      <p:pic>
        <p:nvPicPr>
          <p:cNvPr id="42" name="EAB logo">
            <a:extLst>
              <a:ext uri="{FF2B5EF4-FFF2-40B4-BE49-F238E27FC236}">
                <a16:creationId xmlns:a16="http://schemas.microsoft.com/office/drawing/2014/main" id="{DA1936B1-DEDD-4B3C-BA0F-E1EB6DE95BB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255892" y="182579"/>
            <a:ext cx="1090389" cy="417192"/>
          </a:xfrm>
          <a:prstGeom prst="rect">
            <a:avLst/>
          </a:prstGeom>
        </p:spPr>
      </p:pic>
      <p:cxnSp>
        <p:nvCxnSpPr>
          <p:cNvPr id="51" name="Line vertical">
            <a:extLst>
              <a:ext uri="{FF2B5EF4-FFF2-40B4-BE49-F238E27FC236}">
                <a16:creationId xmlns:a16="http://schemas.microsoft.com/office/drawing/2014/main" id="{44EEF69A-489C-42AA-9032-8F88FA1E30BF}"/>
              </a:ext>
            </a:extLst>
          </p:cNvPr>
          <p:cNvCxnSpPr>
            <a:cxnSpLocks/>
          </p:cNvCxnSpPr>
          <p:nvPr userDrawn="1"/>
        </p:nvCxnSpPr>
        <p:spPr bwMode="gray">
          <a:xfrm flipH="1" flipV="1">
            <a:off x="272283" y="933267"/>
            <a:ext cx="5530" cy="649399"/>
          </a:xfrm>
          <a:prstGeom prst="line">
            <a:avLst/>
          </a:prstGeom>
          <a:ln w="22225">
            <a:solidFill>
              <a:schemeClr val="accent6"/>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50" name="EAB statement">
            <a:extLst>
              <a:ext uri="{FF2B5EF4-FFF2-40B4-BE49-F238E27FC236}">
                <a16:creationId xmlns:a16="http://schemas.microsoft.com/office/drawing/2014/main" id="{4D990C86-80E9-4035-B1A7-351539DA9C1D}"/>
              </a:ext>
            </a:extLst>
          </p:cNvPr>
          <p:cNvSpPr txBox="1"/>
          <p:nvPr userDrawn="1"/>
        </p:nvSpPr>
        <p:spPr bwMode="gray">
          <a:xfrm>
            <a:off x="335070" y="905558"/>
            <a:ext cx="1683395" cy="677108"/>
          </a:xfrm>
          <a:prstGeom prst="rect">
            <a:avLst/>
          </a:prstGeom>
          <a:noFill/>
        </p:spPr>
        <p:txBody>
          <a:bodyPr wrap="square" lIns="0" tIns="0" rIns="0" bIns="0" rtlCol="0">
            <a:spAutoFit/>
          </a:bodyPr>
          <a:lstStyle/>
          <a:p>
            <a:pPr>
              <a:spcBef>
                <a:spcPts val="500"/>
              </a:spcBef>
            </a:pPr>
            <a:r>
              <a:rPr lang="en-US" sz="1100" b="1" dirty="0">
                <a:solidFill>
                  <a:schemeClr val="tx1"/>
                </a:solidFill>
                <a:latin typeface="+mj-lt"/>
              </a:rPr>
              <a:t>We help schools </a:t>
            </a:r>
            <a:br>
              <a:rPr lang="en-US" sz="1100" b="1" dirty="0">
                <a:solidFill>
                  <a:schemeClr val="tx1"/>
                </a:solidFill>
                <a:latin typeface="+mj-lt"/>
              </a:rPr>
            </a:br>
            <a:r>
              <a:rPr lang="en-US" sz="1100" b="1" dirty="0">
                <a:solidFill>
                  <a:schemeClr val="tx1"/>
                </a:solidFill>
                <a:latin typeface="+mj-lt"/>
              </a:rPr>
              <a:t>support students </a:t>
            </a:r>
            <a:br>
              <a:rPr lang="en-US" sz="1100" b="1" dirty="0">
                <a:solidFill>
                  <a:schemeClr val="tx1"/>
                </a:solidFill>
                <a:latin typeface="+mj-lt"/>
              </a:rPr>
            </a:br>
            <a:r>
              <a:rPr lang="en-US" sz="1100" dirty="0">
                <a:solidFill>
                  <a:schemeClr val="tx1"/>
                </a:solidFill>
                <a:latin typeface="+mj-lt"/>
              </a:rPr>
              <a:t>from enrollment to </a:t>
            </a:r>
            <a:br>
              <a:rPr lang="en-US" sz="1100" dirty="0">
                <a:solidFill>
                  <a:schemeClr val="tx1"/>
                </a:solidFill>
                <a:latin typeface="+mj-lt"/>
              </a:rPr>
            </a:br>
            <a:r>
              <a:rPr lang="en-US" sz="1100" dirty="0">
                <a:solidFill>
                  <a:schemeClr val="tx1"/>
                </a:solidFill>
                <a:latin typeface="+mj-lt"/>
              </a:rPr>
              <a:t>graduation and beyond</a:t>
            </a:r>
          </a:p>
        </p:txBody>
      </p:sp>
      <p:sp>
        <p:nvSpPr>
          <p:cNvPr id="46" name="School types">
            <a:extLst>
              <a:ext uri="{FF2B5EF4-FFF2-40B4-BE49-F238E27FC236}">
                <a16:creationId xmlns:a16="http://schemas.microsoft.com/office/drawing/2014/main" id="{5208DA4E-BD80-49C6-8044-448E94C2BB74}"/>
              </a:ext>
            </a:extLst>
          </p:cNvPr>
          <p:cNvSpPr/>
          <p:nvPr userDrawn="1"/>
        </p:nvSpPr>
        <p:spPr bwMode="gray">
          <a:xfrm>
            <a:off x="1321255" y="360187"/>
            <a:ext cx="4843169" cy="96950"/>
          </a:xfrm>
          <a:prstGeom prst="rect">
            <a:avLst/>
          </a:prstGeom>
        </p:spPr>
        <p:txBody>
          <a:bodyPr wrap="square" lIns="0" tIns="0" rIns="0" bIns="0">
            <a:spAutoFit/>
          </a:bodyPr>
          <a:lstStyle/>
          <a:p>
            <a:pPr algn="r">
              <a:spcBef>
                <a:spcPts val="500"/>
              </a:spcBef>
            </a:pPr>
            <a:r>
              <a:rPr lang="en-US" sz="620" spc="0" baseline="0" dirty="0">
                <a:solidFill>
                  <a:schemeClr val="tx1"/>
                </a:solidFill>
              </a:rPr>
              <a:t>K-12   |   Community Colleges   |   Four-Year Colleges and Universities   |   Graduate and Adult Learning</a:t>
            </a:r>
          </a:p>
        </p:txBody>
      </p:sp>
      <p:sp>
        <p:nvSpPr>
          <p:cNvPr id="44" name="Stat background - decorative">
            <a:extLst>
              <a:ext uri="{FF2B5EF4-FFF2-40B4-BE49-F238E27FC236}">
                <a16:creationId xmlns:a16="http://schemas.microsoft.com/office/drawing/2014/main" id="{FD737D13-49C0-4D0C-9B09-F4698FB94EB9}"/>
              </a:ext>
            </a:extLst>
          </p:cNvPr>
          <p:cNvSpPr/>
          <p:nvPr userDrawn="1"/>
        </p:nvSpPr>
        <p:spPr bwMode="gray">
          <a:xfrm>
            <a:off x="0" y="1929942"/>
            <a:ext cx="2018465" cy="2870658"/>
          </a:xfrm>
          <a:custGeom>
            <a:avLst/>
            <a:gdLst>
              <a:gd name="connsiteX0" fmla="*/ 0 w 4910696"/>
              <a:gd name="connsiteY0" fmla="*/ 0 h 3474977"/>
              <a:gd name="connsiteX1" fmla="*/ 4910696 w 4910696"/>
              <a:gd name="connsiteY1" fmla="*/ 0 h 3474977"/>
              <a:gd name="connsiteX2" fmla="*/ 4910696 w 4910696"/>
              <a:gd name="connsiteY2" fmla="*/ 3474977 h 3474977"/>
              <a:gd name="connsiteX3" fmla="*/ 0 w 4910696"/>
              <a:gd name="connsiteY3" fmla="*/ 3474977 h 3474977"/>
            </a:gdLst>
            <a:ahLst/>
            <a:cxnLst>
              <a:cxn ang="0">
                <a:pos x="connsiteX0" y="connsiteY0"/>
              </a:cxn>
              <a:cxn ang="0">
                <a:pos x="connsiteX1" y="connsiteY1"/>
              </a:cxn>
              <a:cxn ang="0">
                <a:pos x="connsiteX2" y="connsiteY2"/>
              </a:cxn>
              <a:cxn ang="0">
                <a:pos x="connsiteX3" y="connsiteY3"/>
              </a:cxn>
            </a:cxnLst>
            <a:rect l="l" t="t" r="r" b="b"/>
            <a:pathLst>
              <a:path w="4910696" h="3474977">
                <a:moveTo>
                  <a:pt x="0" y="0"/>
                </a:moveTo>
                <a:lnTo>
                  <a:pt x="4910696" y="0"/>
                </a:lnTo>
                <a:lnTo>
                  <a:pt x="4910696" y="3474977"/>
                </a:lnTo>
                <a:lnTo>
                  <a:pt x="0" y="3474977"/>
                </a:lnTo>
                <a:close/>
              </a:path>
            </a:pathLst>
          </a:custGeom>
          <a:solidFill>
            <a:srgbClr val="E0F1F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grpSp>
        <p:nvGrpSpPr>
          <p:cNvPr id="2" name="Circle graphic area">
            <a:extLst>
              <a:ext uri="{FF2B5EF4-FFF2-40B4-BE49-F238E27FC236}">
                <a16:creationId xmlns:a16="http://schemas.microsoft.com/office/drawing/2014/main" id="{353160B8-AA7B-479E-BE5F-814D4D7958CD}"/>
              </a:ext>
              <a:ext uri="{C183D7F6-B498-43B3-948B-1728B52AA6E4}">
                <adec:decorative xmlns:adec="http://schemas.microsoft.com/office/drawing/2017/decorative" val="1"/>
              </a:ext>
            </a:extLst>
          </p:cNvPr>
          <p:cNvGrpSpPr/>
          <p:nvPr userDrawn="1"/>
        </p:nvGrpSpPr>
        <p:grpSpPr bwMode="gray">
          <a:xfrm>
            <a:off x="2011680" y="603504"/>
            <a:ext cx="4389120" cy="4200153"/>
            <a:chOff x="2011680" y="603504"/>
            <a:chExt cx="4389120" cy="4200153"/>
          </a:xfrm>
        </p:grpSpPr>
        <p:sp>
          <p:nvSpPr>
            <p:cNvPr id="43" name="Dark blue background - decorative">
              <a:extLst>
                <a:ext uri="{FF2B5EF4-FFF2-40B4-BE49-F238E27FC236}">
                  <a16:creationId xmlns:a16="http://schemas.microsoft.com/office/drawing/2014/main" id="{B35C43AF-919F-4BAA-8EC4-638FB2640018}"/>
                </a:ext>
                <a:ext uri="{C183D7F6-B498-43B3-948B-1728B52AA6E4}">
                  <adec:decorative xmlns:adec="http://schemas.microsoft.com/office/drawing/2017/decorative" val="1"/>
                </a:ext>
              </a:extLst>
            </p:cNvPr>
            <p:cNvSpPr/>
            <p:nvPr userDrawn="1"/>
          </p:nvSpPr>
          <p:spPr bwMode="gray">
            <a:xfrm>
              <a:off x="2011680" y="603504"/>
              <a:ext cx="4389120" cy="4197096"/>
            </a:xfrm>
            <a:custGeom>
              <a:avLst/>
              <a:gdLst>
                <a:gd name="connsiteX0" fmla="*/ 0 w 4910696"/>
                <a:gd name="connsiteY0" fmla="*/ 0 h 3474977"/>
                <a:gd name="connsiteX1" fmla="*/ 4910696 w 4910696"/>
                <a:gd name="connsiteY1" fmla="*/ 0 h 3474977"/>
                <a:gd name="connsiteX2" fmla="*/ 4910696 w 4910696"/>
                <a:gd name="connsiteY2" fmla="*/ 3474977 h 3474977"/>
                <a:gd name="connsiteX3" fmla="*/ 0 w 4910696"/>
                <a:gd name="connsiteY3" fmla="*/ 3474977 h 3474977"/>
              </a:gdLst>
              <a:ahLst/>
              <a:cxnLst>
                <a:cxn ang="0">
                  <a:pos x="connsiteX0" y="connsiteY0"/>
                </a:cxn>
                <a:cxn ang="0">
                  <a:pos x="connsiteX1" y="connsiteY1"/>
                </a:cxn>
                <a:cxn ang="0">
                  <a:pos x="connsiteX2" y="connsiteY2"/>
                </a:cxn>
                <a:cxn ang="0">
                  <a:pos x="connsiteX3" y="connsiteY3"/>
                </a:cxn>
              </a:cxnLst>
              <a:rect l="l" t="t" r="r" b="b"/>
              <a:pathLst>
                <a:path w="4910696" h="3474977">
                  <a:moveTo>
                    <a:pt x="0" y="0"/>
                  </a:moveTo>
                  <a:lnTo>
                    <a:pt x="4910696" y="0"/>
                  </a:lnTo>
                  <a:lnTo>
                    <a:pt x="4910696" y="3474977"/>
                  </a:lnTo>
                  <a:lnTo>
                    <a:pt x="0" y="3474977"/>
                  </a:lnTo>
                  <a:close/>
                </a:path>
              </a:pathLst>
            </a:cu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pic>
          <p:nvPicPr>
            <p:cNvPr id="79" name="Pattern - decorative">
              <a:extLst>
                <a:ext uri="{FF2B5EF4-FFF2-40B4-BE49-F238E27FC236}">
                  <a16:creationId xmlns:a16="http://schemas.microsoft.com/office/drawing/2014/main" id="{14AA5082-E522-41B3-8A7A-5302BE19139B}"/>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bwMode="gray">
            <a:xfrm>
              <a:off x="2011680" y="603504"/>
              <a:ext cx="4379985" cy="4200153"/>
            </a:xfrm>
            <a:prstGeom prst="rect">
              <a:avLst/>
            </a:prstGeom>
          </p:spPr>
        </p:pic>
        <p:sp>
          <p:nvSpPr>
            <p:cNvPr id="80" name="Dark blue circle - decorative">
              <a:extLst>
                <a:ext uri="{FF2B5EF4-FFF2-40B4-BE49-F238E27FC236}">
                  <a16:creationId xmlns:a16="http://schemas.microsoft.com/office/drawing/2014/main" id="{388963E6-34AD-4B7F-B968-9AD41BBDB734}"/>
                </a:ext>
                <a:ext uri="{C183D7F6-B498-43B3-948B-1728B52AA6E4}">
                  <adec:decorative xmlns:adec="http://schemas.microsoft.com/office/drawing/2017/decorative" val="1"/>
                </a:ext>
              </a:extLst>
            </p:cNvPr>
            <p:cNvSpPr/>
            <p:nvPr userDrawn="1"/>
          </p:nvSpPr>
          <p:spPr bwMode="gray">
            <a:xfrm>
              <a:off x="2960180" y="1349833"/>
              <a:ext cx="2505205" cy="2505205"/>
            </a:xfrm>
            <a:prstGeom prst="ellipse">
              <a:avLst/>
            </a:prstGeom>
            <a:solidFill>
              <a:schemeClr val="accent5"/>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45" name="Bright blue circle - decorative">
              <a:extLst>
                <a:ext uri="{FF2B5EF4-FFF2-40B4-BE49-F238E27FC236}">
                  <a16:creationId xmlns:a16="http://schemas.microsoft.com/office/drawing/2014/main" id="{8253B356-73C4-4A33-9FDB-18EBFACD2DC1}"/>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bwMode="gray">
            <a:xfrm>
              <a:off x="2643774" y="986010"/>
              <a:ext cx="3136584" cy="3139630"/>
            </a:xfrm>
            <a:prstGeom prst="rect">
              <a:avLst/>
            </a:prstGeom>
          </p:spPr>
        </p:pic>
      </p:grpSp>
      <p:sp>
        <p:nvSpPr>
          <p:cNvPr id="52" name="Find and enroll">
            <a:extLst>
              <a:ext uri="{FF2B5EF4-FFF2-40B4-BE49-F238E27FC236}">
                <a16:creationId xmlns:a16="http://schemas.microsoft.com/office/drawing/2014/main" id="{9FAD879C-AE39-4D8C-9572-A04525ABE03D}"/>
              </a:ext>
            </a:extLst>
          </p:cNvPr>
          <p:cNvSpPr txBox="1"/>
          <p:nvPr userDrawn="1"/>
        </p:nvSpPr>
        <p:spPr bwMode="gray">
          <a:xfrm>
            <a:off x="2288833" y="721806"/>
            <a:ext cx="1129389" cy="256737"/>
          </a:xfrm>
          <a:prstGeom prst="rect">
            <a:avLst/>
          </a:prstGeom>
          <a:noFill/>
        </p:spPr>
        <p:txBody>
          <a:bodyPr wrap="square" lIns="0" tIns="0" rIns="0" bIns="0" numCol="1" spcCol="457200" rtlCol="0">
            <a:spAutoFit/>
          </a:bodyPr>
          <a:lstStyle/>
          <a:p>
            <a:pPr marL="0" indent="0">
              <a:lnSpc>
                <a:spcPct val="108000"/>
              </a:lnSpc>
              <a:spcBef>
                <a:spcPts val="400"/>
              </a:spcBef>
              <a:buClr>
                <a:schemeClr val="tx2"/>
              </a:buClr>
              <a:buSzPct val="120000"/>
              <a:buFont typeface="Verdana" panose="020B0604030504040204" pitchFamily="34" charset="0"/>
              <a:buNone/>
            </a:pPr>
            <a:r>
              <a:rPr lang="en-US" sz="800" dirty="0">
                <a:solidFill>
                  <a:schemeClr val="bg1"/>
                </a:solidFill>
                <a:latin typeface="+mj-lt"/>
              </a:rPr>
              <a:t>Find and enroll your right-fit students</a:t>
            </a:r>
          </a:p>
        </p:txBody>
      </p:sp>
      <p:sp>
        <p:nvSpPr>
          <p:cNvPr id="54" name="Prepare your institution">
            <a:extLst>
              <a:ext uri="{FF2B5EF4-FFF2-40B4-BE49-F238E27FC236}">
                <a16:creationId xmlns:a16="http://schemas.microsoft.com/office/drawing/2014/main" id="{ADB7DC10-7703-4D6F-8172-B279CBFB82A0}"/>
              </a:ext>
            </a:extLst>
          </p:cNvPr>
          <p:cNvSpPr txBox="1"/>
          <p:nvPr userDrawn="1"/>
        </p:nvSpPr>
        <p:spPr bwMode="gray">
          <a:xfrm>
            <a:off x="3670402" y="4240173"/>
            <a:ext cx="1258401" cy="256737"/>
          </a:xfrm>
          <a:prstGeom prst="rect">
            <a:avLst/>
          </a:prstGeom>
          <a:noFill/>
        </p:spPr>
        <p:txBody>
          <a:bodyPr wrap="square" lIns="0" tIns="0" rIns="0" bIns="0" numCol="1" spcCol="457200" rtlCol="0">
            <a:spAutoFit/>
          </a:bodyPr>
          <a:lstStyle/>
          <a:p>
            <a:pPr marL="0" indent="0">
              <a:lnSpc>
                <a:spcPct val="108000"/>
              </a:lnSpc>
              <a:spcBef>
                <a:spcPts val="600"/>
              </a:spcBef>
              <a:buClr>
                <a:schemeClr val="tx2"/>
              </a:buClr>
              <a:buSzPct val="120000"/>
              <a:buFont typeface="Verdana" panose="020B0604030504040204" pitchFamily="34" charset="0"/>
              <a:buNone/>
            </a:pPr>
            <a:r>
              <a:rPr lang="en-US" sz="800" dirty="0">
                <a:solidFill>
                  <a:schemeClr val="bg1"/>
                </a:solidFill>
                <a:latin typeface="+mj-lt"/>
              </a:rPr>
              <a:t>Prepare your institution </a:t>
            </a:r>
            <a:br>
              <a:rPr lang="en-US" sz="800" dirty="0">
                <a:solidFill>
                  <a:schemeClr val="bg1"/>
                </a:solidFill>
                <a:latin typeface="+mj-lt"/>
              </a:rPr>
            </a:br>
            <a:r>
              <a:rPr lang="en-US" sz="800" dirty="0">
                <a:solidFill>
                  <a:schemeClr val="bg1"/>
                </a:solidFill>
                <a:latin typeface="+mj-lt"/>
              </a:rPr>
              <a:t>for the future</a:t>
            </a:r>
          </a:p>
        </p:txBody>
      </p:sp>
      <p:sp>
        <p:nvSpPr>
          <p:cNvPr id="53" name="Support and graduate">
            <a:extLst>
              <a:ext uri="{FF2B5EF4-FFF2-40B4-BE49-F238E27FC236}">
                <a16:creationId xmlns:a16="http://schemas.microsoft.com/office/drawing/2014/main" id="{18AB59BA-9156-48E0-AAFC-71176CA87C54}"/>
              </a:ext>
            </a:extLst>
          </p:cNvPr>
          <p:cNvSpPr txBox="1"/>
          <p:nvPr userDrawn="1"/>
        </p:nvSpPr>
        <p:spPr bwMode="gray">
          <a:xfrm>
            <a:off x="5119540" y="721806"/>
            <a:ext cx="1147566" cy="256737"/>
          </a:xfrm>
          <a:prstGeom prst="rect">
            <a:avLst/>
          </a:prstGeom>
          <a:noFill/>
        </p:spPr>
        <p:txBody>
          <a:bodyPr wrap="square" lIns="0" tIns="0" rIns="0" bIns="0" numCol="1" spcCol="457200" rtlCol="0">
            <a:spAutoFit/>
          </a:bodyPr>
          <a:lstStyle/>
          <a:p>
            <a:pPr marL="0" indent="0">
              <a:lnSpc>
                <a:spcPct val="108000"/>
              </a:lnSpc>
              <a:spcBef>
                <a:spcPts val="400"/>
              </a:spcBef>
              <a:buClr>
                <a:schemeClr val="tx2"/>
              </a:buClr>
              <a:buSzPct val="120000"/>
              <a:buFont typeface="Verdana" panose="020B0604030504040204" pitchFamily="34" charset="0"/>
              <a:buNone/>
            </a:pPr>
            <a:r>
              <a:rPr lang="en-US" sz="800" dirty="0">
                <a:solidFill>
                  <a:schemeClr val="bg1"/>
                </a:solidFill>
                <a:latin typeface="+mj-lt"/>
              </a:rPr>
              <a:t>Support and graduate more students</a:t>
            </a:r>
          </a:p>
        </p:txBody>
      </p:sp>
      <p:sp>
        <p:nvSpPr>
          <p:cNvPr id="56" name="Stat 1 title">
            <a:extLst>
              <a:ext uri="{FF2B5EF4-FFF2-40B4-BE49-F238E27FC236}">
                <a16:creationId xmlns:a16="http://schemas.microsoft.com/office/drawing/2014/main" id="{5E6B8A95-5375-4097-AA98-A002250613D5}"/>
              </a:ext>
            </a:extLst>
          </p:cNvPr>
          <p:cNvSpPr txBox="1"/>
          <p:nvPr userDrawn="1"/>
        </p:nvSpPr>
        <p:spPr bwMode="gray">
          <a:xfrm>
            <a:off x="444085" y="2188209"/>
            <a:ext cx="1162966" cy="115544"/>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700" b="1" dirty="0">
                <a:solidFill>
                  <a:schemeClr val="tx1"/>
                </a:solidFill>
              </a:rPr>
              <a:t>ROOTED IN RESEARCH</a:t>
            </a:r>
          </a:p>
        </p:txBody>
      </p:sp>
      <p:sp>
        <p:nvSpPr>
          <p:cNvPr id="58" name="Stat 1">
            <a:extLst>
              <a:ext uri="{FF2B5EF4-FFF2-40B4-BE49-F238E27FC236}">
                <a16:creationId xmlns:a16="http://schemas.microsoft.com/office/drawing/2014/main" id="{5A220AAD-0796-4BB2-878F-73B9F64064AC}"/>
              </a:ext>
            </a:extLst>
          </p:cNvPr>
          <p:cNvSpPr txBox="1"/>
          <p:nvPr userDrawn="1"/>
        </p:nvSpPr>
        <p:spPr bwMode="gray">
          <a:xfrm>
            <a:off x="444085" y="2363411"/>
            <a:ext cx="443338" cy="169277"/>
          </a:xfrm>
          <a:prstGeom prst="rect">
            <a:avLst/>
          </a:prstGeom>
          <a:noFill/>
        </p:spPr>
        <p:txBody>
          <a:bodyPr wrap="square" lIns="0" tIns="0" rIns="0" bIns="0" rtlCol="0">
            <a:spAutoFit/>
          </a:bodyPr>
          <a:lstStyle/>
          <a:p>
            <a:pPr>
              <a:spcBef>
                <a:spcPts val="500"/>
              </a:spcBef>
            </a:pPr>
            <a:r>
              <a:rPr lang="en-US" sz="1100" dirty="0">
                <a:solidFill>
                  <a:schemeClr val="accent4"/>
                </a:solidFill>
                <a:latin typeface="+mj-lt"/>
              </a:rPr>
              <a:t>7,500</a:t>
            </a:r>
            <a:r>
              <a:rPr lang="en-US" sz="1100" baseline="30000" dirty="0">
                <a:solidFill>
                  <a:schemeClr val="accent4"/>
                </a:solidFill>
                <a:latin typeface="+mj-lt"/>
              </a:rPr>
              <a:t>+</a:t>
            </a:r>
          </a:p>
        </p:txBody>
      </p:sp>
      <p:sp>
        <p:nvSpPr>
          <p:cNvPr id="57" name="Stat 1 text">
            <a:extLst>
              <a:ext uri="{FF2B5EF4-FFF2-40B4-BE49-F238E27FC236}">
                <a16:creationId xmlns:a16="http://schemas.microsoft.com/office/drawing/2014/main" id="{D4B08A33-B51F-4921-B09D-EBDDC2DD2449}"/>
              </a:ext>
            </a:extLst>
          </p:cNvPr>
          <p:cNvSpPr txBox="1"/>
          <p:nvPr userDrawn="1"/>
        </p:nvSpPr>
        <p:spPr bwMode="gray">
          <a:xfrm>
            <a:off x="903359" y="2369028"/>
            <a:ext cx="732284" cy="200055"/>
          </a:xfrm>
          <a:prstGeom prst="rect">
            <a:avLst/>
          </a:prstGeom>
          <a:noFill/>
        </p:spPr>
        <p:txBody>
          <a:bodyPr wrap="square" lIns="0" tIns="0" rIns="0" bIns="0" rtlCol="0">
            <a:spAutoFit/>
          </a:bodyPr>
          <a:lstStyle/>
          <a:p>
            <a:pPr>
              <a:spcBef>
                <a:spcPts val="500"/>
              </a:spcBef>
            </a:pPr>
            <a:r>
              <a:rPr lang="en-US" sz="650" dirty="0">
                <a:solidFill>
                  <a:schemeClr val="tx1"/>
                </a:solidFill>
              </a:rPr>
              <a:t>Peer-tested </a:t>
            </a:r>
            <a:br>
              <a:rPr lang="en-US" sz="650" dirty="0">
                <a:solidFill>
                  <a:schemeClr val="tx1"/>
                </a:solidFill>
              </a:rPr>
            </a:br>
            <a:r>
              <a:rPr lang="en-US" sz="650" dirty="0">
                <a:solidFill>
                  <a:schemeClr val="tx1"/>
                </a:solidFill>
              </a:rPr>
              <a:t>best practices</a:t>
            </a:r>
          </a:p>
        </p:txBody>
      </p:sp>
      <p:sp>
        <p:nvSpPr>
          <p:cNvPr id="60" name="Stat 2">
            <a:extLst>
              <a:ext uri="{FF2B5EF4-FFF2-40B4-BE49-F238E27FC236}">
                <a16:creationId xmlns:a16="http://schemas.microsoft.com/office/drawing/2014/main" id="{1A72E09B-BAE9-4211-82CD-F3B75654241F}"/>
              </a:ext>
            </a:extLst>
          </p:cNvPr>
          <p:cNvSpPr txBox="1"/>
          <p:nvPr userDrawn="1"/>
        </p:nvSpPr>
        <p:spPr bwMode="gray">
          <a:xfrm>
            <a:off x="444085" y="2637769"/>
            <a:ext cx="443338" cy="169277"/>
          </a:xfrm>
          <a:prstGeom prst="rect">
            <a:avLst/>
          </a:prstGeom>
          <a:noFill/>
        </p:spPr>
        <p:txBody>
          <a:bodyPr wrap="square" lIns="0" tIns="0" rIns="0" bIns="0" rtlCol="0">
            <a:spAutoFit/>
          </a:bodyPr>
          <a:lstStyle/>
          <a:p>
            <a:pPr>
              <a:spcBef>
                <a:spcPts val="500"/>
              </a:spcBef>
            </a:pPr>
            <a:r>
              <a:rPr lang="en-US" sz="1100" dirty="0">
                <a:solidFill>
                  <a:schemeClr val="accent4"/>
                </a:solidFill>
                <a:latin typeface="+mj-lt"/>
              </a:rPr>
              <a:t>500</a:t>
            </a:r>
            <a:r>
              <a:rPr lang="en-US" sz="1100" baseline="30000" dirty="0">
                <a:solidFill>
                  <a:schemeClr val="accent4"/>
                </a:solidFill>
                <a:latin typeface="+mj-lt"/>
              </a:rPr>
              <a:t>+</a:t>
            </a:r>
          </a:p>
        </p:txBody>
      </p:sp>
      <p:sp>
        <p:nvSpPr>
          <p:cNvPr id="59" name="Stat 2 text">
            <a:extLst>
              <a:ext uri="{FF2B5EF4-FFF2-40B4-BE49-F238E27FC236}">
                <a16:creationId xmlns:a16="http://schemas.microsoft.com/office/drawing/2014/main" id="{7776F4A0-CB6C-4D2E-94C9-D15611A2B978}"/>
              </a:ext>
            </a:extLst>
          </p:cNvPr>
          <p:cNvSpPr txBox="1"/>
          <p:nvPr userDrawn="1"/>
        </p:nvSpPr>
        <p:spPr bwMode="gray">
          <a:xfrm>
            <a:off x="903359" y="2643386"/>
            <a:ext cx="968825" cy="200055"/>
          </a:xfrm>
          <a:prstGeom prst="rect">
            <a:avLst/>
          </a:prstGeom>
          <a:noFill/>
        </p:spPr>
        <p:txBody>
          <a:bodyPr wrap="square" lIns="0" tIns="0" rIns="0" bIns="0" rtlCol="0">
            <a:spAutoFit/>
          </a:bodyPr>
          <a:lstStyle/>
          <a:p>
            <a:pPr>
              <a:spcBef>
                <a:spcPts val="500"/>
              </a:spcBef>
            </a:pPr>
            <a:r>
              <a:rPr lang="en-US" sz="650" spc="-10" baseline="0" dirty="0">
                <a:solidFill>
                  <a:schemeClr val="tx1"/>
                </a:solidFill>
              </a:rPr>
              <a:t>Enrollment innovations </a:t>
            </a:r>
            <a:r>
              <a:rPr lang="en-US" sz="650" dirty="0">
                <a:solidFill>
                  <a:schemeClr val="tx1"/>
                </a:solidFill>
              </a:rPr>
              <a:t>tested annually</a:t>
            </a:r>
          </a:p>
        </p:txBody>
      </p:sp>
      <p:sp>
        <p:nvSpPr>
          <p:cNvPr id="64" name="Stat 3 title">
            <a:extLst>
              <a:ext uri="{FF2B5EF4-FFF2-40B4-BE49-F238E27FC236}">
                <a16:creationId xmlns:a16="http://schemas.microsoft.com/office/drawing/2014/main" id="{3EBD75B6-04FA-46CD-BCD2-EF09236F8FDA}"/>
              </a:ext>
            </a:extLst>
          </p:cNvPr>
          <p:cNvSpPr txBox="1"/>
          <p:nvPr userDrawn="1"/>
        </p:nvSpPr>
        <p:spPr bwMode="gray">
          <a:xfrm>
            <a:off x="444085" y="3092228"/>
            <a:ext cx="1147481" cy="115544"/>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700" b="1" dirty="0">
                <a:solidFill>
                  <a:schemeClr val="tx1"/>
                </a:solidFill>
              </a:rPr>
              <a:t>ADVANTAGE OF SCALE</a:t>
            </a:r>
          </a:p>
        </p:txBody>
      </p:sp>
      <p:sp>
        <p:nvSpPr>
          <p:cNvPr id="66" name="Stat 3">
            <a:extLst>
              <a:ext uri="{FF2B5EF4-FFF2-40B4-BE49-F238E27FC236}">
                <a16:creationId xmlns:a16="http://schemas.microsoft.com/office/drawing/2014/main" id="{8F006172-9BFA-427D-9855-69216A673130}"/>
              </a:ext>
            </a:extLst>
          </p:cNvPr>
          <p:cNvSpPr txBox="1"/>
          <p:nvPr userDrawn="1"/>
        </p:nvSpPr>
        <p:spPr bwMode="gray">
          <a:xfrm>
            <a:off x="444085" y="3267430"/>
            <a:ext cx="443338" cy="169277"/>
          </a:xfrm>
          <a:prstGeom prst="rect">
            <a:avLst/>
          </a:prstGeom>
          <a:noFill/>
        </p:spPr>
        <p:txBody>
          <a:bodyPr wrap="square" lIns="0" tIns="0" rIns="0" bIns="0" rtlCol="0">
            <a:spAutoFit/>
          </a:bodyPr>
          <a:lstStyle/>
          <a:p>
            <a:pPr>
              <a:spcBef>
                <a:spcPts val="500"/>
              </a:spcBef>
            </a:pPr>
            <a:r>
              <a:rPr lang="en-US" sz="1100" dirty="0">
                <a:solidFill>
                  <a:schemeClr val="accent4"/>
                </a:solidFill>
                <a:latin typeface="+mj-lt"/>
              </a:rPr>
              <a:t>1,500</a:t>
            </a:r>
            <a:r>
              <a:rPr lang="en-US" sz="1100" baseline="30000" dirty="0">
                <a:solidFill>
                  <a:schemeClr val="accent4"/>
                </a:solidFill>
                <a:latin typeface="+mj-lt"/>
              </a:rPr>
              <a:t>+</a:t>
            </a:r>
          </a:p>
        </p:txBody>
      </p:sp>
      <p:sp>
        <p:nvSpPr>
          <p:cNvPr id="65" name="Stat 3 text">
            <a:extLst>
              <a:ext uri="{FF2B5EF4-FFF2-40B4-BE49-F238E27FC236}">
                <a16:creationId xmlns:a16="http://schemas.microsoft.com/office/drawing/2014/main" id="{881A8E26-7F89-4FA4-91A1-C0737D0A6CD0}"/>
              </a:ext>
            </a:extLst>
          </p:cNvPr>
          <p:cNvSpPr txBox="1"/>
          <p:nvPr userDrawn="1"/>
        </p:nvSpPr>
        <p:spPr bwMode="gray">
          <a:xfrm>
            <a:off x="903359" y="3273047"/>
            <a:ext cx="732284" cy="200055"/>
          </a:xfrm>
          <a:prstGeom prst="rect">
            <a:avLst/>
          </a:prstGeom>
          <a:noFill/>
        </p:spPr>
        <p:txBody>
          <a:bodyPr wrap="square" lIns="0" tIns="0" rIns="0" bIns="0" rtlCol="0">
            <a:spAutoFit/>
          </a:bodyPr>
          <a:lstStyle/>
          <a:p>
            <a:pPr>
              <a:spcBef>
                <a:spcPts val="500"/>
              </a:spcBef>
            </a:pPr>
            <a:r>
              <a:rPr lang="en-US" sz="650" dirty="0">
                <a:solidFill>
                  <a:schemeClr val="tx1"/>
                </a:solidFill>
              </a:rPr>
              <a:t>Institutions </a:t>
            </a:r>
            <a:br>
              <a:rPr lang="en-US" sz="650" dirty="0">
                <a:solidFill>
                  <a:schemeClr val="tx1"/>
                </a:solidFill>
              </a:rPr>
            </a:br>
            <a:r>
              <a:rPr lang="en-US" sz="650" dirty="0">
                <a:solidFill>
                  <a:schemeClr val="tx1"/>
                </a:solidFill>
              </a:rPr>
              <a:t>served</a:t>
            </a:r>
          </a:p>
        </p:txBody>
      </p:sp>
      <p:sp>
        <p:nvSpPr>
          <p:cNvPr id="68" name="Stat 4">
            <a:extLst>
              <a:ext uri="{FF2B5EF4-FFF2-40B4-BE49-F238E27FC236}">
                <a16:creationId xmlns:a16="http://schemas.microsoft.com/office/drawing/2014/main" id="{4DE21C5E-9D41-4B70-89CE-78ACE2601E1A}"/>
              </a:ext>
            </a:extLst>
          </p:cNvPr>
          <p:cNvSpPr txBox="1"/>
          <p:nvPr userDrawn="1"/>
        </p:nvSpPr>
        <p:spPr bwMode="gray">
          <a:xfrm>
            <a:off x="444085" y="3541788"/>
            <a:ext cx="460433" cy="169277"/>
          </a:xfrm>
          <a:prstGeom prst="rect">
            <a:avLst/>
          </a:prstGeom>
          <a:noFill/>
        </p:spPr>
        <p:txBody>
          <a:bodyPr wrap="square" lIns="0" tIns="0" rIns="0" bIns="0" rtlCol="0">
            <a:spAutoFit/>
          </a:bodyPr>
          <a:lstStyle/>
          <a:p>
            <a:pPr>
              <a:spcBef>
                <a:spcPts val="500"/>
              </a:spcBef>
            </a:pPr>
            <a:r>
              <a:rPr lang="en-US" sz="1100" kern="1200" baseline="0" dirty="0">
                <a:solidFill>
                  <a:schemeClr val="accent4"/>
                </a:solidFill>
                <a:latin typeface="+mn-lt"/>
                <a:ea typeface="+mn-ea"/>
                <a:cs typeface="+mn-cs"/>
              </a:rPr>
              <a:t>4 M</a:t>
            </a:r>
            <a:r>
              <a:rPr lang="en-US" sz="1100" kern="1200" baseline="30000" dirty="0">
                <a:solidFill>
                  <a:schemeClr val="accent4"/>
                </a:solidFill>
                <a:latin typeface="+mn-lt"/>
                <a:ea typeface="+mn-ea"/>
                <a:cs typeface="+mn-cs"/>
              </a:rPr>
              <a:t>+</a:t>
            </a:r>
          </a:p>
        </p:txBody>
      </p:sp>
      <p:sp>
        <p:nvSpPr>
          <p:cNvPr id="67" name="Stat 4 text">
            <a:extLst>
              <a:ext uri="{FF2B5EF4-FFF2-40B4-BE49-F238E27FC236}">
                <a16:creationId xmlns:a16="http://schemas.microsoft.com/office/drawing/2014/main" id="{3A211A68-C41E-49F2-A3A3-3228AEA24ED3}"/>
              </a:ext>
            </a:extLst>
          </p:cNvPr>
          <p:cNvSpPr txBox="1"/>
          <p:nvPr userDrawn="1"/>
        </p:nvSpPr>
        <p:spPr bwMode="gray">
          <a:xfrm>
            <a:off x="903359" y="3547405"/>
            <a:ext cx="933758" cy="200055"/>
          </a:xfrm>
          <a:prstGeom prst="rect">
            <a:avLst/>
          </a:prstGeom>
          <a:noFill/>
        </p:spPr>
        <p:txBody>
          <a:bodyPr wrap="square" lIns="0" tIns="0" rIns="0" bIns="0" rtlCol="0">
            <a:spAutoFit/>
          </a:bodyPr>
          <a:lstStyle/>
          <a:p>
            <a:pPr>
              <a:spcBef>
                <a:spcPts val="500"/>
              </a:spcBef>
            </a:pPr>
            <a:r>
              <a:rPr lang="en-US" sz="650" dirty="0">
                <a:solidFill>
                  <a:schemeClr val="tx1"/>
                </a:solidFill>
              </a:rPr>
              <a:t>Students supported by our SSMS</a:t>
            </a:r>
          </a:p>
        </p:txBody>
      </p:sp>
      <p:sp>
        <p:nvSpPr>
          <p:cNvPr id="72" name="Stat 5 title">
            <a:extLst>
              <a:ext uri="{FF2B5EF4-FFF2-40B4-BE49-F238E27FC236}">
                <a16:creationId xmlns:a16="http://schemas.microsoft.com/office/drawing/2014/main" id="{6725F3AA-084F-4FDE-A18F-3FCA6DA11B7B}"/>
              </a:ext>
            </a:extLst>
          </p:cNvPr>
          <p:cNvSpPr txBox="1"/>
          <p:nvPr userDrawn="1"/>
        </p:nvSpPr>
        <p:spPr bwMode="gray">
          <a:xfrm>
            <a:off x="444085" y="3983973"/>
            <a:ext cx="1147481" cy="115544"/>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700" b="1" dirty="0">
                <a:solidFill>
                  <a:schemeClr val="tx1"/>
                </a:solidFill>
              </a:rPr>
              <a:t>WE DELIVER RESULTS</a:t>
            </a:r>
          </a:p>
        </p:txBody>
      </p:sp>
      <p:sp>
        <p:nvSpPr>
          <p:cNvPr id="74" name="Stat 5">
            <a:extLst>
              <a:ext uri="{FF2B5EF4-FFF2-40B4-BE49-F238E27FC236}">
                <a16:creationId xmlns:a16="http://schemas.microsoft.com/office/drawing/2014/main" id="{877BF29E-8075-4A86-9ABD-BAE20C853765}"/>
              </a:ext>
            </a:extLst>
          </p:cNvPr>
          <p:cNvSpPr txBox="1"/>
          <p:nvPr userDrawn="1"/>
        </p:nvSpPr>
        <p:spPr bwMode="gray">
          <a:xfrm>
            <a:off x="444085" y="4159175"/>
            <a:ext cx="338278" cy="169277"/>
          </a:xfrm>
          <a:prstGeom prst="rect">
            <a:avLst/>
          </a:prstGeom>
          <a:noFill/>
        </p:spPr>
        <p:txBody>
          <a:bodyPr wrap="square" lIns="0" tIns="0" rIns="0" bIns="0" rtlCol="0">
            <a:spAutoFit/>
          </a:bodyPr>
          <a:lstStyle/>
          <a:p>
            <a:pPr>
              <a:spcBef>
                <a:spcPts val="500"/>
              </a:spcBef>
            </a:pPr>
            <a:r>
              <a:rPr lang="en-US" sz="1100" baseline="0" dirty="0">
                <a:solidFill>
                  <a:schemeClr val="accent4"/>
                </a:solidFill>
                <a:latin typeface="+mj-lt"/>
              </a:rPr>
              <a:t>95%</a:t>
            </a:r>
            <a:endParaRPr lang="en-US" sz="1100" baseline="30000" dirty="0">
              <a:solidFill>
                <a:schemeClr val="accent4"/>
              </a:solidFill>
              <a:latin typeface="+mj-lt"/>
            </a:endParaRPr>
          </a:p>
        </p:txBody>
      </p:sp>
      <p:sp>
        <p:nvSpPr>
          <p:cNvPr id="73" name="Stat 5 text">
            <a:extLst>
              <a:ext uri="{FF2B5EF4-FFF2-40B4-BE49-F238E27FC236}">
                <a16:creationId xmlns:a16="http://schemas.microsoft.com/office/drawing/2014/main" id="{304BAB0A-6CBE-494B-9EB9-6704BDAF1D6F}"/>
              </a:ext>
            </a:extLst>
          </p:cNvPr>
          <p:cNvSpPr txBox="1"/>
          <p:nvPr userDrawn="1"/>
        </p:nvSpPr>
        <p:spPr bwMode="gray">
          <a:xfrm>
            <a:off x="903359" y="4164792"/>
            <a:ext cx="1048201" cy="400110"/>
          </a:xfrm>
          <a:prstGeom prst="rect">
            <a:avLst/>
          </a:prstGeom>
          <a:noFill/>
        </p:spPr>
        <p:txBody>
          <a:bodyPr wrap="square" lIns="0" tIns="0" rIns="0" bIns="0" rtlCol="0">
            <a:spAutoFit/>
          </a:bodyPr>
          <a:lstStyle/>
          <a:p>
            <a:pPr>
              <a:spcBef>
                <a:spcPts val="500"/>
              </a:spcBef>
            </a:pPr>
            <a:r>
              <a:rPr lang="en-US" sz="650" spc="-20" baseline="0" dirty="0">
                <a:solidFill>
                  <a:schemeClr val="tx1"/>
                </a:solidFill>
              </a:rPr>
              <a:t>Of our partners continue </a:t>
            </a:r>
            <a:r>
              <a:rPr lang="en-US" sz="650" spc="-10" baseline="0" dirty="0">
                <a:solidFill>
                  <a:schemeClr val="tx1"/>
                </a:solidFill>
              </a:rPr>
              <a:t>with us year after year, </a:t>
            </a:r>
            <a:r>
              <a:rPr lang="en-US" sz="650" dirty="0">
                <a:solidFill>
                  <a:schemeClr val="tx1"/>
                </a:solidFill>
              </a:rPr>
              <a:t>reflecting the goals we </a:t>
            </a:r>
            <a:br>
              <a:rPr lang="en-US" sz="650" dirty="0">
                <a:solidFill>
                  <a:schemeClr val="tx1"/>
                </a:solidFill>
              </a:rPr>
            </a:br>
            <a:r>
              <a:rPr lang="en-US" sz="650" b="1" dirty="0">
                <a:solidFill>
                  <a:schemeClr val="tx1"/>
                </a:solidFill>
              </a:rPr>
              <a:t>achieve together</a:t>
            </a:r>
          </a:p>
        </p:txBody>
      </p:sp>
      <p:sp>
        <p:nvSpPr>
          <p:cNvPr id="6" name="Green box fill - decorative"/>
          <p:cNvSpPr txBox="1">
            <a:spLocks/>
          </p:cNvSpPr>
          <p:nvPr userDrawn="1"/>
        </p:nvSpPr>
        <p:spPr bwMode="gray">
          <a:xfrm>
            <a:off x="6469574" y="-5582"/>
            <a:ext cx="1382195" cy="2120568"/>
          </a:xfrm>
          <a:prstGeom prst="rect">
            <a:avLst/>
          </a:prstGeom>
          <a:solidFill>
            <a:srgbClr val="009900"/>
          </a:solidFill>
        </p:spPr>
        <p:txBody>
          <a:bodyPr vert="horz" wrap="square" lIns="64008" tIns="45720" rIns="64008" bIns="45720" rtlCol="0">
            <a:noAutofit/>
          </a:bodyPr>
          <a:lstStyle>
            <a:lvl1pPr marL="112713"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buFont typeface="Arial" pitchFamily="34" charset="0"/>
              <a:buNone/>
            </a:pPr>
            <a:endParaRPr lang="en-US" dirty="0">
              <a:solidFill>
                <a:schemeClr val="bg1"/>
              </a:solidFill>
              <a:latin typeface="Arial" panose="020B0604020202020204" pitchFamily="34" charset="0"/>
              <a:cs typeface="Arial" panose="020B0604020202020204" pitchFamily="34" charset="0"/>
            </a:endParaRPr>
          </a:p>
        </p:txBody>
      </p:sp>
      <p:sp>
        <p:nvSpPr>
          <p:cNvPr id="7" name="Green box text - decorative">
            <a:extLst>
              <a:ext uri="{C183D7F6-B498-43B3-948B-1728B52AA6E4}">
                <adec:decorative xmlns:adec="http://schemas.microsoft.com/office/drawing/2017/decorative" val="1"/>
              </a:ext>
            </a:extLst>
          </p:cNvPr>
          <p:cNvSpPr txBox="1"/>
          <p:nvPr userDrawn="1"/>
        </p:nvSpPr>
        <p:spPr bwMode="gray">
          <a:xfrm>
            <a:off x="6553161" y="50431"/>
            <a:ext cx="1267384" cy="1980029"/>
          </a:xfrm>
          <a:prstGeom prst="rect">
            <a:avLst/>
          </a:prstGeom>
          <a:noFill/>
        </p:spPr>
        <p:txBody>
          <a:bodyPr wrap="square" lIns="0" tIns="0" rIns="0" bIns="0" rtlCol="0">
            <a:spAutoFit/>
          </a:bodyPr>
          <a:lstStyle/>
          <a:p>
            <a:pPr>
              <a:spcBef>
                <a:spcPts val="500"/>
              </a:spcBef>
            </a:pPr>
            <a:r>
              <a:rPr lang="en-US" sz="1200" b="1" dirty="0">
                <a:solidFill>
                  <a:schemeClr val="bg1"/>
                </a:solidFill>
                <a:latin typeface="Arial" panose="020B0604020202020204" pitchFamily="34" charset="0"/>
                <a:cs typeface="Arial" panose="020B0604020202020204" pitchFamily="34" charset="0"/>
              </a:rPr>
              <a:t>DO NOT EDIT THIS SLIDE FOR ANY PURPOSE</a:t>
            </a:r>
          </a:p>
          <a:p>
            <a:pPr marL="0" marR="0" lvl="0" indent="0" algn="l" defTabSz="537667" rtl="0" eaLnBrk="1" fontAlgn="auto" latinLnBrk="0" hangingPunct="1">
              <a:lnSpc>
                <a:spcPct val="100000"/>
              </a:lnSpc>
              <a:spcBef>
                <a:spcPts val="500"/>
              </a:spcBef>
              <a:spcAft>
                <a:spcPts val="0"/>
              </a:spcAft>
              <a:buClrTx/>
              <a:buSzTx/>
              <a:buFontTx/>
              <a:buNone/>
              <a:tabLst/>
              <a:defRPr/>
            </a:pPr>
            <a:r>
              <a:rPr kumimoji="0" lang="en-US" sz="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If an edit is necessary,</a:t>
            </a:r>
            <a:br>
              <a:rPr kumimoji="0" lang="en-US" sz="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br>
            <a:r>
              <a:rPr kumimoji="0" lang="en-US" sz="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please contact:</a:t>
            </a:r>
          </a:p>
          <a:p>
            <a:pPr marL="0" marR="0" lvl="0" indent="0" algn="l" defTabSz="537667" rtl="0" eaLnBrk="1" fontAlgn="auto" latinLnBrk="0" hangingPunct="1">
              <a:lnSpc>
                <a:spcPct val="100000"/>
              </a:lnSpc>
              <a:spcBef>
                <a:spcPts val="500"/>
              </a:spcBef>
              <a:spcAft>
                <a:spcPts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DSS-Requests@eab.com</a:t>
            </a:r>
            <a:endParaRPr kumimoji="0" lang="en-US" sz="800" b="1" i="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a:spcBef>
                <a:spcPts val="500"/>
              </a:spcBef>
            </a:pPr>
            <a:endParaRPr lang="en-US" sz="1200" b="1" dirty="0">
              <a:solidFill>
                <a:schemeClr val="bg1"/>
              </a:solidFill>
              <a:latin typeface="Arial" panose="020B0604020202020204" pitchFamily="34" charset="0"/>
              <a:cs typeface="Arial" panose="020B0604020202020204" pitchFamily="34" charset="0"/>
            </a:endParaRPr>
          </a:p>
          <a:p>
            <a:pPr marL="0" marR="0" lvl="0" indent="0" algn="l" defTabSz="537667" rtl="0" eaLnBrk="1" fontAlgn="auto" latinLnBrk="0" hangingPunct="1">
              <a:lnSpc>
                <a:spcPct val="100000"/>
              </a:lnSpc>
              <a:spcBef>
                <a:spcPts val="0"/>
              </a:spcBef>
              <a:spcAft>
                <a:spcPts val="0"/>
              </a:spcAft>
              <a:buClrTx/>
              <a:buSzTx/>
              <a:buFont typeface="Arial" pitchFamily="34" charset="0"/>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Script can be found here:</a:t>
            </a:r>
            <a:endParaRPr kumimoji="0" lang="en-US" sz="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1018879" rtl="0" eaLnBrk="1" fontAlgn="auto" latinLnBrk="0" hangingPunct="1">
              <a:lnSpc>
                <a:spcPct val="100000"/>
              </a:lnSpc>
              <a:spcBef>
                <a:spcPts val="500"/>
              </a:spcBef>
              <a:spcAft>
                <a:spcPts val="0"/>
              </a:spcAft>
              <a:buClrTx/>
              <a:buSzTx/>
              <a:buFont typeface="Arial" pitchFamily="34" charset="0"/>
              <a:buNone/>
              <a:tabLst/>
              <a:defRPr/>
            </a:pPr>
            <a:r>
              <a:rPr lang="en-US" sz="800" dirty="0">
                <a:solidFill>
                  <a:schemeClr val="bg1"/>
                </a:solidFill>
                <a:latin typeface="+mn-lt"/>
                <a:cs typeface="Arial" panose="020B0604020202020204" pitchFamily="34" charset="0"/>
                <a:hlinkClick r:id="rId6">
                  <a:extLst>
                    <a:ext uri="{A12FA001-AC4F-418D-AE19-62706E023703}">
                      <ahyp:hlinkClr xmlns:ahyp="http://schemas.microsoft.com/office/drawing/2018/hyperlinkcolor" val="tx"/>
                    </a:ext>
                  </a:extLst>
                </a:hlinkClick>
              </a:rPr>
              <a:t>https://eab.box.com/v/EAB-Branding</a:t>
            </a:r>
            <a:r>
              <a:rPr lang="en-US" sz="800" dirty="0">
                <a:solidFill>
                  <a:schemeClr val="bg1"/>
                </a:solidFill>
                <a:latin typeface="+mn-lt"/>
                <a:cs typeface="Arial" panose="020B0604020202020204" pitchFamily="34" charset="0"/>
              </a:rPr>
              <a:t> </a:t>
            </a:r>
          </a:p>
        </p:txBody>
      </p:sp>
      <p:grpSp>
        <p:nvGrpSpPr>
          <p:cNvPr id="3" name="Group 2">
            <a:extLst>
              <a:ext uri="{FF2B5EF4-FFF2-40B4-BE49-F238E27FC236}">
                <a16:creationId xmlns:a16="http://schemas.microsoft.com/office/drawing/2014/main" id="{7A676659-A849-491F-ACC8-A33B68C70901}"/>
              </a:ext>
              <a:ext uri="{C183D7F6-B498-43B3-948B-1728B52AA6E4}">
                <adec:decorative xmlns:adec="http://schemas.microsoft.com/office/drawing/2017/decorative" val="1"/>
              </a:ext>
            </a:extLst>
          </p:cNvPr>
          <p:cNvGrpSpPr/>
          <p:nvPr userDrawn="1"/>
        </p:nvGrpSpPr>
        <p:grpSpPr>
          <a:xfrm>
            <a:off x="268325" y="3992046"/>
            <a:ext cx="108698" cy="108698"/>
            <a:chOff x="268325" y="3992046"/>
            <a:chExt cx="108698" cy="108698"/>
          </a:xfrm>
        </p:grpSpPr>
        <p:sp>
          <p:nvSpPr>
            <p:cNvPr id="76" name="circle 3  - decorative">
              <a:extLst>
                <a:ext uri="{FF2B5EF4-FFF2-40B4-BE49-F238E27FC236}">
                  <a16:creationId xmlns:a16="http://schemas.microsoft.com/office/drawing/2014/main" id="{2E1EAC39-2257-4FF3-BD47-F813F4EF02CF}"/>
                </a:ext>
                <a:ext uri="{C183D7F6-B498-43B3-948B-1728B52AA6E4}">
                  <adec:decorative xmlns:adec="http://schemas.microsoft.com/office/drawing/2017/decorative" val="1"/>
                </a:ext>
              </a:extLst>
            </p:cNvPr>
            <p:cNvSpPr/>
            <p:nvPr/>
          </p:nvSpPr>
          <p:spPr bwMode="gray">
            <a:xfrm>
              <a:off x="268325" y="3992046"/>
              <a:ext cx="108698" cy="108698"/>
            </a:xfrm>
            <a:prstGeom prst="ellipse">
              <a:avLst/>
            </a:prstGeom>
            <a:solidFill>
              <a:srgbClr val="E0F1F1"/>
            </a:solid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47" name="Chev 1 - decorative">
              <a:extLst>
                <a:ext uri="{FF2B5EF4-FFF2-40B4-BE49-F238E27FC236}">
                  <a16:creationId xmlns:a16="http://schemas.microsoft.com/office/drawing/2014/main" id="{8BC6F6B7-40BC-4EC3-9E6B-53B2F3532EEB}"/>
                </a:ext>
                <a:ext uri="{C183D7F6-B498-43B3-948B-1728B52AA6E4}">
                  <adec:decorative xmlns:adec="http://schemas.microsoft.com/office/drawing/2017/decorative" val="1"/>
                </a:ext>
              </a:extLst>
            </p:cNvPr>
            <p:cNvSpPr/>
            <p:nvPr/>
          </p:nvSpPr>
          <p:spPr bwMode="gray">
            <a:xfrm rot="8100000">
              <a:off x="289998" y="4025818"/>
              <a:ext cx="39945" cy="4115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solidFill>
              <a:srgbClr val="E0F1F1"/>
            </a:solidFill>
            <a:ln w="9525" cap="flat" cmpd="sng" algn="ctr">
              <a:solidFill>
                <a:schemeClr val="accent5"/>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grpSp>
        <p:nvGrpSpPr>
          <p:cNvPr id="48" name="Group 47">
            <a:extLst>
              <a:ext uri="{FF2B5EF4-FFF2-40B4-BE49-F238E27FC236}">
                <a16:creationId xmlns:a16="http://schemas.microsoft.com/office/drawing/2014/main" id="{DF82C985-3322-46F1-9429-8211B7067FF9}"/>
              </a:ext>
              <a:ext uri="{C183D7F6-B498-43B3-948B-1728B52AA6E4}">
                <adec:decorative xmlns:adec="http://schemas.microsoft.com/office/drawing/2017/decorative" val="1"/>
              </a:ext>
            </a:extLst>
          </p:cNvPr>
          <p:cNvGrpSpPr/>
          <p:nvPr userDrawn="1"/>
        </p:nvGrpSpPr>
        <p:grpSpPr>
          <a:xfrm>
            <a:off x="268325" y="3095651"/>
            <a:ext cx="108698" cy="108698"/>
            <a:chOff x="268325" y="3992046"/>
            <a:chExt cx="108698" cy="108698"/>
          </a:xfrm>
        </p:grpSpPr>
        <p:sp>
          <p:nvSpPr>
            <p:cNvPr id="49" name="circle 3  - decorative">
              <a:extLst>
                <a:ext uri="{FF2B5EF4-FFF2-40B4-BE49-F238E27FC236}">
                  <a16:creationId xmlns:a16="http://schemas.microsoft.com/office/drawing/2014/main" id="{F8CA3705-8F71-4006-B837-583D1C65AE2B}"/>
                </a:ext>
                <a:ext uri="{C183D7F6-B498-43B3-948B-1728B52AA6E4}">
                  <adec:decorative xmlns:adec="http://schemas.microsoft.com/office/drawing/2017/decorative" val="1"/>
                </a:ext>
              </a:extLst>
            </p:cNvPr>
            <p:cNvSpPr/>
            <p:nvPr/>
          </p:nvSpPr>
          <p:spPr bwMode="gray">
            <a:xfrm>
              <a:off x="268325" y="3992046"/>
              <a:ext cx="108698" cy="108698"/>
            </a:xfrm>
            <a:prstGeom prst="ellipse">
              <a:avLst/>
            </a:prstGeom>
            <a:solidFill>
              <a:srgbClr val="E0F1F1"/>
            </a:solid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78" name="Chev 1 - decorative">
              <a:extLst>
                <a:ext uri="{FF2B5EF4-FFF2-40B4-BE49-F238E27FC236}">
                  <a16:creationId xmlns:a16="http://schemas.microsoft.com/office/drawing/2014/main" id="{685F217C-B254-475C-BD1A-BAB79ACA2FD6}"/>
                </a:ext>
                <a:ext uri="{C183D7F6-B498-43B3-948B-1728B52AA6E4}">
                  <adec:decorative xmlns:adec="http://schemas.microsoft.com/office/drawing/2017/decorative" val="1"/>
                </a:ext>
              </a:extLst>
            </p:cNvPr>
            <p:cNvSpPr/>
            <p:nvPr/>
          </p:nvSpPr>
          <p:spPr bwMode="gray">
            <a:xfrm rot="8100000">
              <a:off x="289998" y="4025818"/>
              <a:ext cx="39945" cy="4115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solidFill>
              <a:srgbClr val="E0F1F1"/>
            </a:solidFill>
            <a:ln w="9525" cap="flat" cmpd="sng" algn="ctr">
              <a:solidFill>
                <a:schemeClr val="accent5"/>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grpSp>
        <p:nvGrpSpPr>
          <p:cNvPr id="81" name="Group 80">
            <a:extLst>
              <a:ext uri="{FF2B5EF4-FFF2-40B4-BE49-F238E27FC236}">
                <a16:creationId xmlns:a16="http://schemas.microsoft.com/office/drawing/2014/main" id="{58ABD6AC-7A7D-4DA4-ACCD-120DCACCC05D}"/>
              </a:ext>
              <a:ext uri="{C183D7F6-B498-43B3-948B-1728B52AA6E4}">
                <adec:decorative xmlns:adec="http://schemas.microsoft.com/office/drawing/2017/decorative" val="1"/>
              </a:ext>
            </a:extLst>
          </p:cNvPr>
          <p:cNvGrpSpPr/>
          <p:nvPr userDrawn="1"/>
        </p:nvGrpSpPr>
        <p:grpSpPr>
          <a:xfrm>
            <a:off x="268325" y="2191632"/>
            <a:ext cx="108698" cy="108698"/>
            <a:chOff x="268325" y="3992046"/>
            <a:chExt cx="108698" cy="108698"/>
          </a:xfrm>
        </p:grpSpPr>
        <p:sp>
          <p:nvSpPr>
            <p:cNvPr id="82" name="circle 3  - decorative">
              <a:extLst>
                <a:ext uri="{FF2B5EF4-FFF2-40B4-BE49-F238E27FC236}">
                  <a16:creationId xmlns:a16="http://schemas.microsoft.com/office/drawing/2014/main" id="{FAA3E443-0FA1-4856-B07F-8DC8F5926C47}"/>
                </a:ext>
                <a:ext uri="{C183D7F6-B498-43B3-948B-1728B52AA6E4}">
                  <adec:decorative xmlns:adec="http://schemas.microsoft.com/office/drawing/2017/decorative" val="1"/>
                </a:ext>
              </a:extLst>
            </p:cNvPr>
            <p:cNvSpPr/>
            <p:nvPr/>
          </p:nvSpPr>
          <p:spPr bwMode="gray">
            <a:xfrm>
              <a:off x="268325" y="3992046"/>
              <a:ext cx="108698" cy="108698"/>
            </a:xfrm>
            <a:prstGeom prst="ellipse">
              <a:avLst/>
            </a:prstGeom>
            <a:solidFill>
              <a:srgbClr val="E0F1F1"/>
            </a:solid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83" name="Chev 1 - decorative">
              <a:extLst>
                <a:ext uri="{FF2B5EF4-FFF2-40B4-BE49-F238E27FC236}">
                  <a16:creationId xmlns:a16="http://schemas.microsoft.com/office/drawing/2014/main" id="{1EB3E9C8-EEDB-45EE-89DC-A258B982FA40}"/>
                </a:ext>
                <a:ext uri="{C183D7F6-B498-43B3-948B-1728B52AA6E4}">
                  <adec:decorative xmlns:adec="http://schemas.microsoft.com/office/drawing/2017/decorative" val="1"/>
                </a:ext>
              </a:extLst>
            </p:cNvPr>
            <p:cNvSpPr/>
            <p:nvPr/>
          </p:nvSpPr>
          <p:spPr bwMode="gray">
            <a:xfrm rot="8100000">
              <a:off x="289998" y="4025818"/>
              <a:ext cx="39945" cy="4115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solidFill>
              <a:srgbClr val="E0F1F1"/>
            </a:solidFill>
            <a:ln w="9525" cap="flat" cmpd="sng" algn="ctr">
              <a:solidFill>
                <a:schemeClr val="accent5"/>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sp>
        <p:nvSpPr>
          <p:cNvPr id="84" name="Chev 1 - decorative">
            <a:extLst>
              <a:ext uri="{FF2B5EF4-FFF2-40B4-BE49-F238E27FC236}">
                <a16:creationId xmlns:a16="http://schemas.microsoft.com/office/drawing/2014/main" id="{52EA1901-AD87-41A3-840B-C23918E55D53}"/>
              </a:ext>
              <a:ext uri="{C183D7F6-B498-43B3-948B-1728B52AA6E4}">
                <adec:decorative xmlns:adec="http://schemas.microsoft.com/office/drawing/2017/decorative" val="1"/>
              </a:ext>
            </a:extLst>
          </p:cNvPr>
          <p:cNvSpPr/>
          <p:nvPr userDrawn="1"/>
        </p:nvSpPr>
        <p:spPr bwMode="gray">
          <a:xfrm rot="8100000">
            <a:off x="2174982" y="761385"/>
            <a:ext cx="39945" cy="4115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flat" cmpd="sng" algn="ctr">
            <a:solidFill>
              <a:schemeClr val="tx2"/>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sp>
        <p:nvSpPr>
          <p:cNvPr id="97" name="Chev 1 - decorative">
            <a:extLst>
              <a:ext uri="{FF2B5EF4-FFF2-40B4-BE49-F238E27FC236}">
                <a16:creationId xmlns:a16="http://schemas.microsoft.com/office/drawing/2014/main" id="{9F576150-C736-4D70-924C-E40A4D693BA6}"/>
              </a:ext>
              <a:ext uri="{C183D7F6-B498-43B3-948B-1728B52AA6E4}">
                <adec:decorative xmlns:adec="http://schemas.microsoft.com/office/drawing/2017/decorative" val="1"/>
              </a:ext>
            </a:extLst>
          </p:cNvPr>
          <p:cNvSpPr/>
          <p:nvPr userDrawn="1"/>
        </p:nvSpPr>
        <p:spPr bwMode="gray">
          <a:xfrm rot="8100000">
            <a:off x="5012141" y="759102"/>
            <a:ext cx="45719" cy="45719"/>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flat" cmpd="sng" algn="ctr">
            <a:solidFill>
              <a:schemeClr val="tx2"/>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sp>
        <p:nvSpPr>
          <p:cNvPr id="98" name="Chev 1 - decorative">
            <a:extLst>
              <a:ext uri="{FF2B5EF4-FFF2-40B4-BE49-F238E27FC236}">
                <a16:creationId xmlns:a16="http://schemas.microsoft.com/office/drawing/2014/main" id="{C7A9C02B-1623-4B46-A4B9-D8581E9E4077}"/>
              </a:ext>
              <a:ext uri="{C183D7F6-B498-43B3-948B-1728B52AA6E4}">
                <adec:decorative xmlns:adec="http://schemas.microsoft.com/office/drawing/2017/decorative" val="1"/>
              </a:ext>
            </a:extLst>
          </p:cNvPr>
          <p:cNvSpPr/>
          <p:nvPr userDrawn="1"/>
        </p:nvSpPr>
        <p:spPr bwMode="gray">
          <a:xfrm rot="8100000">
            <a:off x="3566245" y="4279201"/>
            <a:ext cx="39945" cy="4115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flat" cmpd="sng" algn="ctr">
            <a:solidFill>
              <a:schemeClr val="tx2"/>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sp>
        <p:nvSpPr>
          <p:cNvPr id="55" name="White circle - decorative">
            <a:extLst>
              <a:ext uri="{FF2B5EF4-FFF2-40B4-BE49-F238E27FC236}">
                <a16:creationId xmlns:a16="http://schemas.microsoft.com/office/drawing/2014/main" id="{EEEF8E1C-6C6A-462D-9500-64B620AF3544}"/>
              </a:ext>
              <a:ext uri="{C183D7F6-B498-43B3-948B-1728B52AA6E4}">
                <adec:decorative xmlns:adec="http://schemas.microsoft.com/office/drawing/2017/decorative" val="1"/>
              </a:ext>
            </a:extLst>
          </p:cNvPr>
          <p:cNvSpPr>
            <a:spLocks noChangeAspect="1"/>
          </p:cNvSpPr>
          <p:nvPr userDrawn="1"/>
        </p:nvSpPr>
        <p:spPr bwMode="gray">
          <a:xfrm>
            <a:off x="3532130" y="1874597"/>
            <a:ext cx="1362456" cy="13624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custDataLst>
      <p:tags r:id="rId1"/>
    </p:custDataLst>
    <p:extLst>
      <p:ext uri="{BB962C8B-B14F-4D97-AF65-F5344CB8AC3E}">
        <p14:creationId xmlns:p14="http://schemas.microsoft.com/office/powerpoint/2010/main" val="163700739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oad Map">
    <p:bg bwMode="gray">
      <p:bgPr>
        <a:solidFill>
          <a:schemeClr val="accent5"/>
        </a:solidFill>
        <a:effectLst/>
      </p:bgPr>
    </p:bg>
    <p:spTree>
      <p:nvGrpSpPr>
        <p:cNvPr id="1" name=""/>
        <p:cNvGrpSpPr/>
        <p:nvPr/>
      </p:nvGrpSpPr>
      <p:grpSpPr>
        <a:xfrm>
          <a:off x="0" y="0"/>
          <a:ext cx="0" cy="0"/>
          <a:chOff x="0" y="0"/>
          <a:chExt cx="0" cy="0"/>
        </a:xfrm>
      </p:grpSpPr>
      <p:sp>
        <p:nvSpPr>
          <p:cNvPr id="11" name="Roadmap tab - decorative">
            <a:extLst>
              <a:ext uri="{C183D7F6-B498-43B3-948B-1728B52AA6E4}">
                <adec:decorative xmlns:adec="http://schemas.microsoft.com/office/drawing/2017/decorative" val="1"/>
              </a:ext>
            </a:extLst>
          </p:cNvPr>
          <p:cNvSpPr/>
          <p:nvPr userDrawn="1"/>
        </p:nvSpPr>
        <p:spPr bwMode="gray">
          <a:xfrm rot="10800000">
            <a:off x="5015828" y="1"/>
            <a:ext cx="843487" cy="296918"/>
          </a:xfrm>
          <a:prstGeom prst="round2SameRect">
            <a:avLst>
              <a:gd name="adj1" fmla="val 27409"/>
              <a:gd name="adj2" fmla="val 0"/>
            </a:avLst>
          </a:prstGeom>
          <a:solidFill>
            <a:schemeClr val="tx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27" name="Roadmap tab text"/>
          <p:cNvSpPr txBox="1"/>
          <p:nvPr userDrawn="1"/>
        </p:nvSpPr>
        <p:spPr bwMode="gray">
          <a:xfrm>
            <a:off x="5015829" y="85851"/>
            <a:ext cx="843487" cy="138499"/>
          </a:xfrm>
          <a:prstGeom prst="rect">
            <a:avLst/>
          </a:prstGeom>
          <a:noFill/>
        </p:spPr>
        <p:txBody>
          <a:bodyPr wrap="square" lIns="0" tIns="0" rIns="0" bIns="0" rtlCol="0">
            <a:spAutoFit/>
          </a:bodyPr>
          <a:lstStyle/>
          <a:p>
            <a:pPr algn="ctr">
              <a:spcBef>
                <a:spcPts val="500"/>
              </a:spcBef>
            </a:pPr>
            <a:r>
              <a:rPr lang="en-US" sz="900" spc="50" baseline="0" dirty="0">
                <a:solidFill>
                  <a:schemeClr val="bg1"/>
                </a:solidFill>
                <a:latin typeface="+mj-lt"/>
              </a:rPr>
              <a:t>ROAD MAP</a:t>
            </a:r>
          </a:p>
        </p:txBody>
      </p:sp>
      <p:sp>
        <p:nvSpPr>
          <p:cNvPr id="18" name="#1 number"/>
          <p:cNvSpPr>
            <a:spLocks noGrp="1"/>
          </p:cNvSpPr>
          <p:nvPr>
            <p:ph type="title" hasCustomPrompt="1"/>
          </p:nvPr>
        </p:nvSpPr>
        <p:spPr bwMode="gray">
          <a:xfrm>
            <a:off x="863781" y="1123710"/>
            <a:ext cx="274320" cy="274320"/>
          </a:xfrm>
          <a:prstGeom prst="ellipse">
            <a:avLst/>
          </a:prstGeom>
          <a:solidFill>
            <a:schemeClr val="accent6"/>
          </a:solidFill>
        </p:spPr>
        <p:txBody>
          <a:bodyPr wrap="none" anchor="ctr" anchorCtr="1">
            <a:noAutofit/>
          </a:bodyPr>
          <a:lstStyle>
            <a:lvl1pPr>
              <a:defRPr>
                <a:solidFill>
                  <a:schemeClr val="bg1"/>
                </a:solidFill>
              </a:defRPr>
            </a:lvl1pPr>
          </a:lstStyle>
          <a:p>
            <a:r>
              <a:rPr lang="en-US" dirty="0"/>
              <a:t>#</a:t>
            </a:r>
          </a:p>
        </p:txBody>
      </p:sp>
      <p:sp>
        <p:nvSpPr>
          <p:cNvPr id="32" name="#1 title"/>
          <p:cNvSpPr>
            <a:spLocks noGrp="1"/>
          </p:cNvSpPr>
          <p:nvPr>
            <p:ph type="body" sz="quarter" idx="13" hasCustomPrompt="1"/>
          </p:nvPr>
        </p:nvSpPr>
        <p:spPr bwMode="gray">
          <a:xfrm>
            <a:off x="1363152" y="1130780"/>
            <a:ext cx="3749040" cy="246221"/>
          </a:xfrm>
        </p:spPr>
        <p:txBody>
          <a:bodyPr anchor="ctr" anchorCtr="0"/>
          <a:lstStyle>
            <a:lvl1pPr marL="0" indent="0">
              <a:spcBef>
                <a:spcPts val="0"/>
              </a:spcBef>
              <a:buNone/>
              <a:defRPr sz="1600" b="0" baseline="0">
                <a:solidFill>
                  <a:schemeClr val="bg1"/>
                </a:solidFill>
                <a:latin typeface="+mj-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Rockwell 14pt, Title Case</a:t>
            </a:r>
          </a:p>
        </p:txBody>
      </p:sp>
      <p:sp>
        <p:nvSpPr>
          <p:cNvPr id="20" name="#2 number"/>
          <p:cNvSpPr>
            <a:spLocks noGrp="1"/>
          </p:cNvSpPr>
          <p:nvPr>
            <p:ph type="body" sz="quarter" idx="17" hasCustomPrompt="1"/>
          </p:nvPr>
        </p:nvSpPr>
        <p:spPr bwMode="gray">
          <a:xfrm>
            <a:off x="863781" y="1703081"/>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39" name="#2 title"/>
          <p:cNvSpPr>
            <a:spLocks noGrp="1"/>
          </p:cNvSpPr>
          <p:nvPr>
            <p:ph type="body" sz="quarter" idx="18" hasCustomPrompt="1"/>
          </p:nvPr>
        </p:nvSpPr>
        <p:spPr bwMode="gray">
          <a:xfrm>
            <a:off x="1363152" y="1772331"/>
            <a:ext cx="3749040" cy="138499"/>
          </a:xfrm>
        </p:spPr>
        <p:txBody>
          <a:bodyPr anchor="ctr" anchorCtr="0"/>
          <a:lstStyle>
            <a:lvl1pPr marL="0" indent="0">
              <a:spcBef>
                <a:spcPts val="0"/>
              </a:spcBef>
              <a:buNone/>
              <a:defRPr sz="900">
                <a:solidFill>
                  <a:schemeClr val="bg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0" name="#3 number"/>
          <p:cNvSpPr>
            <a:spLocks noGrp="1"/>
          </p:cNvSpPr>
          <p:nvPr>
            <p:ph type="body" sz="quarter" idx="19" hasCustomPrompt="1"/>
          </p:nvPr>
        </p:nvSpPr>
        <p:spPr bwMode="gray">
          <a:xfrm>
            <a:off x="863781" y="2285131"/>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41" name="#3 title"/>
          <p:cNvSpPr>
            <a:spLocks noGrp="1"/>
          </p:cNvSpPr>
          <p:nvPr>
            <p:ph type="body" sz="quarter" idx="20" hasCustomPrompt="1"/>
          </p:nvPr>
        </p:nvSpPr>
        <p:spPr bwMode="gray">
          <a:xfrm>
            <a:off x="1363152" y="2354381"/>
            <a:ext cx="3749040" cy="138499"/>
          </a:xfrm>
        </p:spPr>
        <p:txBody>
          <a:bodyPr anchor="ctr" anchorCtr="0"/>
          <a:lstStyle>
            <a:lvl1pPr marL="0" indent="0">
              <a:spcBef>
                <a:spcPts val="0"/>
              </a:spcBef>
              <a:buNone/>
              <a:defRPr sz="900">
                <a:solidFill>
                  <a:schemeClr val="bg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2" name="#4 number"/>
          <p:cNvSpPr>
            <a:spLocks noGrp="1"/>
          </p:cNvSpPr>
          <p:nvPr>
            <p:ph type="body" sz="quarter" idx="21" hasCustomPrompt="1"/>
          </p:nvPr>
        </p:nvSpPr>
        <p:spPr bwMode="gray">
          <a:xfrm>
            <a:off x="863781" y="2867181"/>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43" name="#4 title"/>
          <p:cNvSpPr>
            <a:spLocks noGrp="1"/>
          </p:cNvSpPr>
          <p:nvPr>
            <p:ph type="body" sz="quarter" idx="22" hasCustomPrompt="1"/>
          </p:nvPr>
        </p:nvSpPr>
        <p:spPr bwMode="gray">
          <a:xfrm>
            <a:off x="1363152" y="2936431"/>
            <a:ext cx="3749040" cy="138499"/>
          </a:xfrm>
        </p:spPr>
        <p:txBody>
          <a:bodyPr anchor="ctr" anchorCtr="0"/>
          <a:lstStyle>
            <a:lvl1pPr marL="0" indent="0">
              <a:spcBef>
                <a:spcPts val="0"/>
              </a:spcBef>
              <a:buNone/>
              <a:defRPr sz="900">
                <a:solidFill>
                  <a:schemeClr val="bg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4" name="#5 number"/>
          <p:cNvSpPr>
            <a:spLocks noGrp="1"/>
          </p:cNvSpPr>
          <p:nvPr>
            <p:ph type="body" sz="quarter" idx="23" hasCustomPrompt="1"/>
          </p:nvPr>
        </p:nvSpPr>
        <p:spPr bwMode="gray">
          <a:xfrm>
            <a:off x="863781" y="3449230"/>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45" name="#5 title"/>
          <p:cNvSpPr>
            <a:spLocks noGrp="1"/>
          </p:cNvSpPr>
          <p:nvPr>
            <p:ph type="body" sz="quarter" idx="24" hasCustomPrompt="1"/>
          </p:nvPr>
        </p:nvSpPr>
        <p:spPr bwMode="gray">
          <a:xfrm>
            <a:off x="1363152" y="3518480"/>
            <a:ext cx="3749040" cy="138499"/>
          </a:xfrm>
        </p:spPr>
        <p:txBody>
          <a:bodyPr anchor="ctr" anchorCtr="0"/>
          <a:lstStyle>
            <a:lvl1pPr marL="0" indent="0">
              <a:spcBef>
                <a:spcPts val="0"/>
              </a:spcBef>
              <a:buNone/>
              <a:defRPr sz="900">
                <a:solidFill>
                  <a:schemeClr val="bg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19" name="Green box directions - decorative">
            <a:extLst>
              <a:ext uri="{C183D7F6-B498-43B3-948B-1728B52AA6E4}">
                <adec:decorative xmlns:adec="http://schemas.microsoft.com/office/drawing/2017/decorative" val="1"/>
              </a:ext>
            </a:extLst>
          </p:cNvPr>
          <p:cNvSpPr txBox="1">
            <a:spLocks/>
          </p:cNvSpPr>
          <p:nvPr userDrawn="1"/>
        </p:nvSpPr>
        <p:spPr bwMode="gray">
          <a:xfrm>
            <a:off x="6469576" y="0"/>
            <a:ext cx="1426069" cy="4296048"/>
          </a:xfrm>
          <a:prstGeom prst="rect">
            <a:avLst/>
          </a:prstGeom>
          <a:solidFill>
            <a:srgbClr val="0099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r>
              <a:rPr lang="en-US" sz="1000" b="1" dirty="0">
                <a:solidFill>
                  <a:schemeClr val="bg1"/>
                </a:solidFill>
                <a:latin typeface="Arial" panose="020B0604020202020204" pitchFamily="34" charset="0"/>
                <a:cs typeface="Arial" panose="020B0604020202020204" pitchFamily="34" charset="0"/>
              </a:rPr>
              <a:t>How to Use this</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Editable Road Map</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Determine how many sections are needed.</a:t>
            </a:r>
          </a:p>
          <a:p>
            <a:pPr marL="168275" lvl="1" indent="0">
              <a:buNone/>
            </a:pPr>
            <a:r>
              <a:rPr lang="en-US" sz="800" dirty="0">
                <a:solidFill>
                  <a:schemeClr val="bg1"/>
                </a:solidFill>
                <a:latin typeface="Arial" panose="020B0604020202020204" pitchFamily="34" charset="0"/>
                <a:cs typeface="Arial" panose="020B0604020202020204" pitchFamily="34" charset="0"/>
              </a:rPr>
              <a:t>If rows aren’t needed delete from the bottom (for accessibility purposes). Select all rows and move down to visually align on slide. </a:t>
            </a:r>
          </a:p>
          <a:p>
            <a:pPr marL="168275" lvl="1" indent="0">
              <a:buNone/>
            </a:pPr>
            <a:r>
              <a:rPr lang="en-US" sz="800" dirty="0">
                <a:solidFill>
                  <a:schemeClr val="bg1"/>
                </a:solidFill>
                <a:latin typeface="Arial" panose="020B0604020202020204" pitchFamily="34" charset="0"/>
                <a:cs typeface="Arial" panose="020B0604020202020204" pitchFamily="34" charset="0"/>
              </a:rPr>
              <a:t>If more rows are needed copy and paste rows to the bottom (for accessibility purposes). Distribute and align as necessary. </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Change the first section title to Verdana</a:t>
            </a:r>
            <a:r>
              <a:rPr lang="en-US" sz="800" baseline="0" dirty="0">
                <a:solidFill>
                  <a:schemeClr val="bg1"/>
                </a:solidFill>
                <a:latin typeface="Arial" panose="020B0604020202020204" pitchFamily="34" charset="0"/>
                <a:cs typeface="Arial" panose="020B0604020202020204" pitchFamily="34" charset="0"/>
              </a:rPr>
              <a:t> 9</a:t>
            </a:r>
            <a:r>
              <a:rPr lang="en-US" sz="800" dirty="0">
                <a:solidFill>
                  <a:schemeClr val="bg1"/>
                </a:solidFill>
                <a:latin typeface="Arial" panose="020B0604020202020204" pitchFamily="34" charset="0"/>
                <a:cs typeface="Arial" panose="020B0604020202020204" pitchFamily="34" charset="0"/>
              </a:rPr>
              <a:t>pt Regular, so all the titles are the exact same</a:t>
            </a:r>
            <a:br>
              <a:rPr lang="en-US" sz="800"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font style.</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Type in #’s and section titles for all levels.</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Duplicate the slide so you have a slide for each section.</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On each slide, change the highlighted section title to Rockwell 14pt Regular.</a:t>
            </a:r>
          </a:p>
        </p:txBody>
      </p:sp>
      <p:sp>
        <p:nvSpPr>
          <p:cNvPr id="47" name="Slide number - decorative">
            <a:extLst>
              <a:ext uri="{C183D7F6-B498-43B3-948B-1728B52AA6E4}">
                <adec:decorative xmlns:adec="http://schemas.microsoft.com/office/drawing/2017/decorative" val="1"/>
              </a:ext>
            </a:extLst>
          </p:cNvPr>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Tree>
    <p:custDataLst>
      <p:tags r:id="rId1"/>
    </p:custDataLst>
    <p:extLst>
      <p:ext uri="{BB962C8B-B14F-4D97-AF65-F5344CB8AC3E}">
        <p14:creationId xmlns:p14="http://schemas.microsoft.com/office/powerpoint/2010/main" val="2582425629"/>
      </p:ext>
    </p:extLst>
  </p:cSld>
  <p:clrMapOvr>
    <a:masterClrMapping/>
  </p:clrMapOvr>
  <p:extLst>
    <p:ext uri="{DCECCB84-F9BA-43D5-87BE-67443E8EF086}">
      <p15:sldGuideLst xmlns:p15="http://schemas.microsoft.com/office/powerpoint/2012/main">
        <p15:guide id="1" pos="85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p:bg bwMode="gray">
      <p:bgPr>
        <a:solidFill>
          <a:schemeClr val="accent5"/>
        </a:solidFill>
        <a:effectLst/>
      </p:bgPr>
    </p:bg>
    <p:spTree>
      <p:nvGrpSpPr>
        <p:cNvPr id="1" name=""/>
        <p:cNvGrpSpPr/>
        <p:nvPr/>
      </p:nvGrpSpPr>
      <p:grpSpPr>
        <a:xfrm>
          <a:off x="0" y="0"/>
          <a:ext cx="0" cy="0"/>
          <a:chOff x="0" y="0"/>
          <a:chExt cx="0" cy="0"/>
        </a:xfrm>
      </p:grpSpPr>
      <p:pic>
        <p:nvPicPr>
          <p:cNvPr id="14" name="EAB logo - decorative">
            <a:extLs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460600" y="683511"/>
            <a:ext cx="1128820" cy="433532"/>
          </a:xfrm>
          <a:prstGeom prst="rect">
            <a:avLst/>
          </a:prstGeom>
        </p:spPr>
      </p:pic>
      <p:sp>
        <p:nvSpPr>
          <p:cNvPr id="16" name="Section name"/>
          <p:cNvSpPr>
            <a:spLocks noGrp="1"/>
          </p:cNvSpPr>
          <p:nvPr>
            <p:ph type="body" sz="quarter" idx="21" hasCustomPrompt="1"/>
          </p:nvPr>
        </p:nvSpPr>
        <p:spPr bwMode="gray">
          <a:xfrm>
            <a:off x="4136076" y="3494256"/>
            <a:ext cx="1299013" cy="205151"/>
          </a:xfrm>
          <a:prstGeom prst="round2SameRect">
            <a:avLst>
              <a:gd name="adj1" fmla="val 0"/>
              <a:gd name="adj2" fmla="val 19914"/>
            </a:avLst>
          </a:prstGeom>
          <a:solidFill>
            <a:schemeClr val="tx2"/>
          </a:solidFill>
        </p:spPr>
        <p:txBody>
          <a:bodyPr wrap="none" lIns="45720" tIns="27432" rIns="45720" bIns="27432">
            <a:spAutoFit/>
          </a:bodyPr>
          <a:lstStyle>
            <a:lvl1pPr marL="0" indent="0" algn="r">
              <a:spcBef>
                <a:spcPts val="0"/>
              </a:spcBef>
              <a:buNone/>
              <a:defRPr sz="900" cap="all" spc="50" baseline="0">
                <a:solidFill>
                  <a:schemeClr val="bg1"/>
                </a:solidFill>
                <a:latin typeface="+mj-lt"/>
              </a:defRPr>
            </a:lvl1pPr>
          </a:lstStyle>
          <a:p>
            <a:pPr lvl="0"/>
            <a:r>
              <a:rPr lang="en-US" dirty="0"/>
              <a:t>Insert break type</a:t>
            </a:r>
          </a:p>
        </p:txBody>
      </p:sp>
      <p:cxnSp>
        <p:nvCxnSpPr>
          <p:cNvPr id="11" name="Line - decorative">
            <a:extLst>
              <a:ext uri="{C183D7F6-B498-43B3-948B-1728B52AA6E4}">
                <adec:decorative xmlns:adec="http://schemas.microsoft.com/office/drawing/2017/decorative" val="1"/>
              </a:ext>
            </a:extLst>
          </p:cNvPr>
          <p:cNvCxnSpPr/>
          <p:nvPr userDrawn="1"/>
        </p:nvCxnSpPr>
        <p:spPr bwMode="gray">
          <a:xfrm>
            <a:off x="457200" y="3486806"/>
            <a:ext cx="4977889" cy="0"/>
          </a:xfrm>
          <a:prstGeom prst="line">
            <a:avLst/>
          </a:prstGeom>
          <a:ln w="6350">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8" name="Section number"/>
          <p:cNvSpPr>
            <a:spLocks noGrp="1"/>
          </p:cNvSpPr>
          <p:nvPr>
            <p:ph type="body" sz="quarter" idx="22" hasCustomPrompt="1"/>
          </p:nvPr>
        </p:nvSpPr>
        <p:spPr bwMode="gray">
          <a:xfrm>
            <a:off x="5459586" y="3171239"/>
            <a:ext cx="740664" cy="1384995"/>
          </a:xfrm>
        </p:spPr>
        <p:txBody>
          <a:bodyPr/>
          <a:lstStyle>
            <a:lvl1pPr marL="0" indent="0" algn="r">
              <a:spcBef>
                <a:spcPts val="0"/>
              </a:spcBef>
              <a:buNone/>
              <a:defRPr sz="9000">
                <a:solidFill>
                  <a:schemeClr val="accent6"/>
                </a:solidFill>
                <a:latin typeface="+mj-lt"/>
              </a:defRPr>
            </a:lvl1pPr>
          </a:lstStyle>
          <a:p>
            <a:pPr lvl="0"/>
            <a:r>
              <a:rPr lang="en-US" dirty="0"/>
              <a:t>#</a:t>
            </a:r>
          </a:p>
        </p:txBody>
      </p:sp>
      <p:sp>
        <p:nvSpPr>
          <p:cNvPr id="2" name="Divider title"/>
          <p:cNvSpPr>
            <a:spLocks noGrp="1"/>
          </p:cNvSpPr>
          <p:nvPr>
            <p:ph type="title" hasCustomPrompt="1"/>
          </p:nvPr>
        </p:nvSpPr>
        <p:spPr bwMode="gray">
          <a:xfrm>
            <a:off x="457200" y="2033730"/>
            <a:ext cx="4114800" cy="692497"/>
          </a:xfrm>
          <a:prstGeom prst="rect">
            <a:avLst/>
          </a:prstGeom>
        </p:spPr>
        <p:txBody>
          <a:bodyPr lIns="0" tIns="0" rIns="0" bIns="0" anchor="b" anchorCtr="0">
            <a:spAutoFit/>
          </a:bodyPr>
          <a:lstStyle>
            <a:lvl1pPr>
              <a:lnSpc>
                <a:spcPct val="90000"/>
              </a:lnSpc>
              <a:defRPr sz="2500" b="0" baseline="0">
                <a:solidFill>
                  <a:schemeClr val="bg1"/>
                </a:solidFill>
              </a:defRPr>
            </a:lvl1pPr>
          </a:lstStyle>
          <a:p>
            <a:r>
              <a:rPr lang="en-US" dirty="0"/>
              <a:t>Divider Title – Rockwell 25pt Regular, Title Case</a:t>
            </a:r>
          </a:p>
        </p:txBody>
      </p:sp>
      <p:sp>
        <p:nvSpPr>
          <p:cNvPr id="4" name="Divider subtitle"/>
          <p:cNvSpPr>
            <a:spLocks noGrp="1"/>
          </p:cNvSpPr>
          <p:nvPr>
            <p:ph type="body" sz="quarter" idx="19" hasCustomPrompt="1"/>
          </p:nvPr>
        </p:nvSpPr>
        <p:spPr bwMode="gray">
          <a:xfrm>
            <a:off x="457200" y="2827417"/>
            <a:ext cx="4114800" cy="169277"/>
          </a:xfrm>
        </p:spPr>
        <p:txBody>
          <a:bodyPr/>
          <a:lstStyle>
            <a:lvl1pPr marL="0" indent="0">
              <a:spcBef>
                <a:spcPts val="0"/>
              </a:spcBef>
              <a:buNone/>
              <a:defRPr sz="1100">
                <a:solidFill>
                  <a:schemeClr val="accent1"/>
                </a:solidFill>
              </a:defRPr>
            </a:lvl1pPr>
            <a:lvl2pPr marL="114300" indent="0">
              <a:spcBef>
                <a:spcPts val="0"/>
              </a:spcBef>
              <a:buNone/>
              <a:defRPr sz="1100">
                <a:solidFill>
                  <a:schemeClr val="accent1"/>
                </a:solidFill>
              </a:defRPr>
            </a:lvl2pPr>
            <a:lvl3pPr marL="228600" indent="0">
              <a:spcBef>
                <a:spcPts val="0"/>
              </a:spcBef>
              <a:buNone/>
              <a:defRPr sz="1100">
                <a:solidFill>
                  <a:schemeClr val="accent1"/>
                </a:solidFill>
              </a:defRPr>
            </a:lvl3pPr>
            <a:lvl4pPr marL="342900" indent="0">
              <a:spcBef>
                <a:spcPts val="0"/>
              </a:spcBef>
              <a:buNone/>
              <a:defRPr sz="1100">
                <a:solidFill>
                  <a:schemeClr val="accent1"/>
                </a:solidFill>
              </a:defRPr>
            </a:lvl4pPr>
            <a:lvl5pPr marL="457200" indent="0">
              <a:spcBef>
                <a:spcPts val="0"/>
              </a:spcBef>
              <a:buNone/>
              <a:defRPr sz="1100">
                <a:solidFill>
                  <a:schemeClr val="accent1"/>
                </a:solidFill>
              </a:defRPr>
            </a:lvl5pPr>
          </a:lstStyle>
          <a:p>
            <a:pPr lvl="0"/>
            <a:r>
              <a:rPr lang="en-US" dirty="0"/>
              <a:t>Divider Subtitle – Verdana 11pt Regular, Title Case</a:t>
            </a:r>
          </a:p>
        </p:txBody>
      </p:sp>
      <p:sp>
        <p:nvSpPr>
          <p:cNvPr id="7" name="Bullets"/>
          <p:cNvSpPr>
            <a:spLocks noGrp="1"/>
          </p:cNvSpPr>
          <p:nvPr>
            <p:ph type="body" sz="quarter" idx="20" hasCustomPrompt="1"/>
          </p:nvPr>
        </p:nvSpPr>
        <p:spPr bwMode="gray">
          <a:xfrm>
            <a:off x="457200" y="3711659"/>
            <a:ext cx="2286000" cy="446276"/>
          </a:xfrm>
        </p:spPr>
        <p:txBody>
          <a:bodyPr/>
          <a:lstStyle>
            <a:lvl1pPr>
              <a:spcBef>
                <a:spcPts val="300"/>
              </a:spcBef>
              <a:defRPr sz="800">
                <a:solidFill>
                  <a:schemeClr val="bg1"/>
                </a:solidFill>
              </a:defRPr>
            </a:lvl1pPr>
            <a:lvl2pPr>
              <a:spcBef>
                <a:spcPts val="300"/>
              </a:spcBef>
              <a:defRPr sz="800">
                <a:solidFill>
                  <a:schemeClr val="bg1"/>
                </a:solidFill>
              </a:defRPr>
            </a:lvl2pPr>
            <a:lvl3pPr>
              <a:spcBef>
                <a:spcPts val="300"/>
              </a:spcBef>
              <a:defRPr sz="800">
                <a:solidFill>
                  <a:schemeClr val="bg1"/>
                </a:solidFill>
              </a:defRPr>
            </a:lvl3pPr>
            <a:lvl4pPr>
              <a:spcBef>
                <a:spcPts val="300"/>
              </a:spcBef>
              <a:defRPr sz="800">
                <a:solidFill>
                  <a:schemeClr val="bg1"/>
                </a:solidFill>
              </a:defRPr>
            </a:lvl4pPr>
            <a:lvl5pPr>
              <a:spcBef>
                <a:spcPts val="300"/>
              </a:spcBef>
              <a:defRPr sz="800">
                <a:solidFill>
                  <a:schemeClr val="bg1"/>
                </a:solidFill>
              </a:defRPr>
            </a:lvl5pPr>
          </a:lstStyle>
          <a:p>
            <a:pPr lvl="0"/>
            <a:r>
              <a:rPr lang="en-US" dirty="0"/>
              <a:t>Divider Bullet Placement (if needed)</a:t>
            </a:r>
          </a:p>
          <a:p>
            <a:pPr lvl="0"/>
            <a:r>
              <a:rPr lang="en-US" dirty="0"/>
              <a:t>Divider Bullet Placement (if needed)</a:t>
            </a:r>
          </a:p>
          <a:p>
            <a:pPr lvl="0"/>
            <a:r>
              <a:rPr lang="en-US" dirty="0"/>
              <a:t>Divider Bullet Placement (if needed)</a:t>
            </a:r>
          </a:p>
        </p:txBody>
      </p:sp>
      <p:sp>
        <p:nvSpPr>
          <p:cNvPr id="12" name="Green box directions - decorative">
            <a:extLst>
              <a:ext uri="{C183D7F6-B498-43B3-948B-1728B52AA6E4}">
                <adec:decorative xmlns:adec="http://schemas.microsoft.com/office/drawing/2017/decorative" val="1"/>
              </a:ext>
            </a:extLst>
          </p:cNvPr>
          <p:cNvSpPr txBox="1">
            <a:spLocks/>
          </p:cNvSpPr>
          <p:nvPr userDrawn="1"/>
        </p:nvSpPr>
        <p:spPr bwMode="gray">
          <a:xfrm>
            <a:off x="6469577" y="3287365"/>
            <a:ext cx="1470912" cy="1513235"/>
          </a:xfrm>
          <a:prstGeom prst="rect">
            <a:avLst/>
          </a:prstGeom>
          <a:solidFill>
            <a:srgbClr val="0099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r>
              <a:rPr lang="en-US" sz="1000" b="1" dirty="0">
                <a:solidFill>
                  <a:schemeClr val="bg1"/>
                </a:solidFill>
                <a:latin typeface="Arial" panose="020B0604020202020204" pitchFamily="34" charset="0"/>
                <a:cs typeface="Arial" panose="020B0604020202020204" pitchFamily="34" charset="0"/>
              </a:rPr>
              <a:t>What’s a Break Type?</a:t>
            </a:r>
          </a:p>
          <a:p>
            <a:pPr marL="0" indent="0">
              <a:spcBef>
                <a:spcPts val="300"/>
              </a:spcBef>
              <a:buFont typeface="+mj-lt"/>
              <a:buNone/>
            </a:pPr>
            <a:r>
              <a:rPr lang="en-US" sz="800" b="0" dirty="0">
                <a:solidFill>
                  <a:schemeClr val="bg1"/>
                </a:solidFill>
                <a:latin typeface="Arial" panose="020B0604020202020204" pitchFamily="34" charset="0"/>
                <a:cs typeface="Arial" panose="020B0604020202020204" pitchFamily="34" charset="0"/>
              </a:rPr>
              <a:t>Here are some examples:</a:t>
            </a:r>
            <a:endParaRPr lang="en-US" sz="800" b="0" baseline="0" dirty="0">
              <a:solidFill>
                <a:schemeClr val="bg1"/>
              </a:solidFill>
              <a:latin typeface="Arial" panose="020B0604020202020204" pitchFamily="34" charset="0"/>
              <a:cs typeface="Arial" panose="020B0604020202020204" pitchFamily="34" charset="0"/>
            </a:endParaRPr>
          </a:p>
          <a:p>
            <a:pPr marL="117475" indent="-117475">
              <a:spcBef>
                <a:spcPts val="5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Section</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Chapter</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Tool</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Appendix</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Case Study</a:t>
            </a:r>
          </a:p>
          <a:p>
            <a:pPr marL="0" indent="0">
              <a:spcBef>
                <a:spcPts val="600"/>
              </a:spcBef>
              <a:buFont typeface="Arial" panose="020B0604020202020204" pitchFamily="34" charset="0"/>
              <a:buNone/>
            </a:pPr>
            <a:r>
              <a:rPr lang="en-US" sz="800" b="0" i="1" baseline="0" dirty="0">
                <a:solidFill>
                  <a:schemeClr val="bg1"/>
                </a:solidFill>
                <a:latin typeface="Arial" panose="020B0604020202020204" pitchFamily="34" charset="0"/>
                <a:cs typeface="Arial" panose="020B0604020202020204" pitchFamily="34" charset="0"/>
              </a:rPr>
              <a:t>If not needed, you may delete the break type box.</a:t>
            </a:r>
            <a:endParaRPr lang="en-US" sz="800" b="0" i="1" dirty="0">
              <a:solidFill>
                <a:schemeClr val="bg1"/>
              </a:solidFill>
              <a:latin typeface="Arial" panose="020B0604020202020204" pitchFamily="34" charset="0"/>
              <a:cs typeface="Arial" panose="020B0604020202020204" pitchFamily="34" charset="0"/>
            </a:endParaRPr>
          </a:p>
        </p:txBody>
      </p:sp>
      <p:sp>
        <p:nvSpPr>
          <p:cNvPr id="17" name="Slide number - decorative">
            <a:extLst>
              <a:ext uri="{C183D7F6-B498-43B3-948B-1728B52AA6E4}">
                <adec:decorative xmlns:adec="http://schemas.microsoft.com/office/drawing/2017/decorative" val="1"/>
              </a:ext>
            </a:extLst>
          </p:cNvPr>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Tree>
    <p:custDataLst>
      <p:tags r:id="rId1"/>
    </p:custDataLst>
    <p:extLst>
      <p:ext uri="{BB962C8B-B14F-4D97-AF65-F5344CB8AC3E}">
        <p14:creationId xmlns:p14="http://schemas.microsoft.com/office/powerpoint/2010/main" val="2931385124"/>
      </p:ext>
    </p:extLst>
  </p:cSld>
  <p:clrMapOvr>
    <a:masterClrMapping/>
  </p:clrMapOvr>
  <p:extLst>
    <p:ext uri="{DCECCB84-F9BA-43D5-87BE-67443E8EF086}">
      <p15:sldGuideLst xmlns:p15="http://schemas.microsoft.com/office/powerpoint/2012/main">
        <p15:guide id="1" pos="288" userDrawn="1">
          <p15:clr>
            <a:srgbClr val="FBAE40"/>
          </p15:clr>
        </p15:guide>
        <p15:guide id="2" orient="horz" pos="1718">
          <p15:clr>
            <a:srgbClr val="FBAE40"/>
          </p15:clr>
        </p15:guide>
        <p15:guide id="3" orient="horz" pos="17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andard">
    <p:spTree>
      <p:nvGrpSpPr>
        <p:cNvPr id="1" name=""/>
        <p:cNvGrpSpPr/>
        <p:nvPr/>
      </p:nvGrpSpPr>
      <p:grpSpPr>
        <a:xfrm>
          <a:off x="0" y="0"/>
          <a:ext cx="0" cy="0"/>
          <a:chOff x="0" y="0"/>
          <a:chExt cx="0" cy="0"/>
        </a:xfrm>
      </p:grpSpPr>
      <p:sp>
        <p:nvSpPr>
          <p:cNvPr id="4" name="Header box - decorative">
            <a:extLst>
              <a:ext uri="{C183D7F6-B498-43B3-948B-1728B52AA6E4}">
                <adec:decorative xmlns:adec="http://schemas.microsoft.com/office/drawing/2017/decorative" val="1"/>
              </a:ext>
            </a:extLst>
          </p:cNvPr>
          <p:cNvSpPr/>
          <p:nvPr userDrawn="1"/>
        </p:nvSpPr>
        <p:spPr bwMode="gray">
          <a:xfrm>
            <a:off x="1" y="0"/>
            <a:ext cx="6400799" cy="601181"/>
          </a:xfrm>
          <a:prstGeom prst="rect">
            <a:avLst/>
          </a:prstGeom>
          <a:solidFill>
            <a:schemeClr val="accent5"/>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grpSp>
        <p:nvGrpSpPr>
          <p:cNvPr id="2" name="Building - decorative">
            <a:extLst>
              <a:ext uri="{FF2B5EF4-FFF2-40B4-BE49-F238E27FC236}">
                <a16:creationId xmlns:a16="http://schemas.microsoft.com/office/drawing/2014/main" id="{0411916B-513C-4328-B806-924E9F6F8466}"/>
              </a:ext>
            </a:extLst>
          </p:cNvPr>
          <p:cNvGrpSpPr/>
          <p:nvPr userDrawn="1"/>
        </p:nvGrpSpPr>
        <p:grpSpPr>
          <a:xfrm>
            <a:off x="5596490" y="0"/>
            <a:ext cx="750245" cy="601181"/>
            <a:chOff x="5596490" y="0"/>
            <a:chExt cx="750245" cy="601181"/>
          </a:xfrm>
          <a:solidFill>
            <a:schemeClr val="accent3"/>
          </a:solidFill>
        </p:grpSpPr>
        <p:sp>
          <p:nvSpPr>
            <p:cNvPr id="19" name="Building shape 1">
              <a:extLst>
                <a:ext uri="{C183D7F6-B498-43B3-948B-1728B52AA6E4}">
                  <adec:decorative xmlns:adec="http://schemas.microsoft.com/office/drawing/2017/decorative" val="1"/>
                </a:ext>
              </a:extLst>
            </p:cNvPr>
            <p:cNvSpPr>
              <a:spLocks/>
            </p:cNvSpPr>
            <p:nvPr/>
          </p:nvSpPr>
          <p:spPr bwMode="gray">
            <a:xfrm>
              <a:off x="5888334" y="0"/>
              <a:ext cx="458401" cy="114262"/>
            </a:xfrm>
            <a:custGeom>
              <a:avLst/>
              <a:gdLst>
                <a:gd name="connsiteX0" fmla="*/ 283333 w 458401"/>
                <a:gd name="connsiteY0" fmla="*/ 0 h 114262"/>
                <a:gd name="connsiteX1" fmla="*/ 372260 w 458401"/>
                <a:gd name="connsiteY1" fmla="*/ 0 h 114262"/>
                <a:gd name="connsiteX2" fmla="*/ 393233 w 458401"/>
                <a:gd name="connsiteY2" fmla="*/ 16964 h 114262"/>
                <a:gd name="connsiteX3" fmla="*/ 413968 w 458401"/>
                <a:gd name="connsiteY3" fmla="*/ 38503 h 114262"/>
                <a:gd name="connsiteX4" fmla="*/ 431741 w 458401"/>
                <a:gd name="connsiteY4" fmla="*/ 61528 h 114262"/>
                <a:gd name="connsiteX5" fmla="*/ 447293 w 458401"/>
                <a:gd name="connsiteY5" fmla="*/ 87524 h 114262"/>
                <a:gd name="connsiteX6" fmla="*/ 458401 w 458401"/>
                <a:gd name="connsiteY6" fmla="*/ 114262 h 114262"/>
                <a:gd name="connsiteX7" fmla="*/ 402860 w 458401"/>
                <a:gd name="connsiteY7" fmla="*/ 89752 h 114262"/>
                <a:gd name="connsiteX8" fmla="*/ 391011 w 458401"/>
                <a:gd name="connsiteY8" fmla="*/ 74154 h 114262"/>
                <a:gd name="connsiteX9" fmla="*/ 377681 w 458401"/>
                <a:gd name="connsiteY9" fmla="*/ 57814 h 114262"/>
                <a:gd name="connsiteX10" fmla="*/ 362130 w 458401"/>
                <a:gd name="connsiteY10" fmla="*/ 43702 h 114262"/>
                <a:gd name="connsiteX11" fmla="*/ 345097 w 458401"/>
                <a:gd name="connsiteY11" fmla="*/ 28847 h 114262"/>
                <a:gd name="connsiteX12" fmla="*/ 325102 w 458401"/>
                <a:gd name="connsiteY12" fmla="*/ 16221 h 114262"/>
                <a:gd name="connsiteX13" fmla="*/ 303626 w 458401"/>
                <a:gd name="connsiteY13" fmla="*/ 6565 h 114262"/>
                <a:gd name="connsiteX14" fmla="*/ 85964 w 458401"/>
                <a:gd name="connsiteY14" fmla="*/ 0 h 114262"/>
                <a:gd name="connsiteX15" fmla="*/ 175637 w 458401"/>
                <a:gd name="connsiteY15" fmla="*/ 0 h 114262"/>
                <a:gd name="connsiteX16" fmla="*/ 154035 w 458401"/>
                <a:gd name="connsiteY16" fmla="*/ 6565 h 114262"/>
                <a:gd name="connsiteX17" fmla="*/ 131078 w 458401"/>
                <a:gd name="connsiteY17" fmla="*/ 18449 h 114262"/>
                <a:gd name="connsiteX18" fmla="*/ 108861 w 458401"/>
                <a:gd name="connsiteY18" fmla="*/ 31818 h 114262"/>
                <a:gd name="connsiteX19" fmla="*/ 88866 w 458401"/>
                <a:gd name="connsiteY19" fmla="*/ 48901 h 114262"/>
                <a:gd name="connsiteX20" fmla="*/ 71834 w 458401"/>
                <a:gd name="connsiteY20" fmla="*/ 66727 h 114262"/>
                <a:gd name="connsiteX21" fmla="*/ 56282 w 458401"/>
                <a:gd name="connsiteY21" fmla="*/ 88266 h 114262"/>
                <a:gd name="connsiteX22" fmla="*/ 0 w 458401"/>
                <a:gd name="connsiteY22" fmla="*/ 112777 h 114262"/>
                <a:gd name="connsiteX23" fmla="*/ 11109 w 458401"/>
                <a:gd name="connsiteY23" fmla="*/ 86038 h 114262"/>
                <a:gd name="connsiteX24" fmla="*/ 26660 w 458401"/>
                <a:gd name="connsiteY24" fmla="*/ 60785 h 114262"/>
                <a:gd name="connsiteX25" fmla="*/ 45174 w 458401"/>
                <a:gd name="connsiteY25" fmla="*/ 37018 h 114262"/>
                <a:gd name="connsiteX26" fmla="*/ 65909 w 458401"/>
                <a:gd name="connsiteY26" fmla="*/ 16221 h 114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8401" h="114262">
                  <a:moveTo>
                    <a:pt x="283333" y="0"/>
                  </a:moveTo>
                  <a:lnTo>
                    <a:pt x="372260" y="0"/>
                  </a:lnTo>
                  <a:lnTo>
                    <a:pt x="393233" y="16964"/>
                  </a:lnTo>
                  <a:lnTo>
                    <a:pt x="413968" y="38503"/>
                  </a:lnTo>
                  <a:lnTo>
                    <a:pt x="431741" y="61528"/>
                  </a:lnTo>
                  <a:lnTo>
                    <a:pt x="447293" y="87524"/>
                  </a:lnTo>
                  <a:lnTo>
                    <a:pt x="458401" y="114262"/>
                  </a:lnTo>
                  <a:lnTo>
                    <a:pt x="402860" y="89752"/>
                  </a:lnTo>
                  <a:lnTo>
                    <a:pt x="391011" y="74154"/>
                  </a:lnTo>
                  <a:lnTo>
                    <a:pt x="377681" y="57814"/>
                  </a:lnTo>
                  <a:lnTo>
                    <a:pt x="362130" y="43702"/>
                  </a:lnTo>
                  <a:lnTo>
                    <a:pt x="345097" y="28847"/>
                  </a:lnTo>
                  <a:lnTo>
                    <a:pt x="325102" y="16221"/>
                  </a:lnTo>
                  <a:lnTo>
                    <a:pt x="303626" y="6565"/>
                  </a:lnTo>
                  <a:close/>
                  <a:moveTo>
                    <a:pt x="85964" y="0"/>
                  </a:moveTo>
                  <a:lnTo>
                    <a:pt x="175637" y="0"/>
                  </a:lnTo>
                  <a:lnTo>
                    <a:pt x="154035" y="6565"/>
                  </a:lnTo>
                  <a:lnTo>
                    <a:pt x="131078" y="18449"/>
                  </a:lnTo>
                  <a:lnTo>
                    <a:pt x="108861" y="31818"/>
                  </a:lnTo>
                  <a:lnTo>
                    <a:pt x="88866" y="48901"/>
                  </a:lnTo>
                  <a:lnTo>
                    <a:pt x="71834" y="66727"/>
                  </a:lnTo>
                  <a:lnTo>
                    <a:pt x="56282" y="88266"/>
                  </a:lnTo>
                  <a:lnTo>
                    <a:pt x="0" y="112777"/>
                  </a:lnTo>
                  <a:lnTo>
                    <a:pt x="11109" y="86038"/>
                  </a:lnTo>
                  <a:lnTo>
                    <a:pt x="26660" y="60785"/>
                  </a:lnTo>
                  <a:lnTo>
                    <a:pt x="45174" y="37018"/>
                  </a:lnTo>
                  <a:lnTo>
                    <a:pt x="65909" y="1622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7" name="Building shape 2">
              <a:extLst>
                <a:ext uri="{C183D7F6-B498-43B3-948B-1728B52AA6E4}">
                  <adec:decorative xmlns:adec="http://schemas.microsoft.com/office/drawing/2017/decorative" val="1"/>
                </a:ext>
              </a:extLst>
            </p:cNvPr>
            <p:cNvSpPr>
              <a:spLocks/>
            </p:cNvSpPr>
            <p:nvPr/>
          </p:nvSpPr>
          <p:spPr bwMode="gray">
            <a:xfrm>
              <a:off x="5888334" y="63986"/>
              <a:ext cx="458401" cy="141958"/>
            </a:xfrm>
            <a:custGeom>
              <a:avLst/>
              <a:gdLst>
                <a:gd name="T0" fmla="*/ 309 w 619"/>
                <a:gd name="T1" fmla="*/ 0 h 192"/>
                <a:gd name="T2" fmla="*/ 619 w 619"/>
                <a:gd name="T3" fmla="*/ 136 h 192"/>
                <a:gd name="T4" fmla="*/ 619 w 619"/>
                <a:gd name="T5" fmla="*/ 192 h 192"/>
                <a:gd name="T6" fmla="*/ 309 w 619"/>
                <a:gd name="T7" fmla="*/ 56 h 192"/>
                <a:gd name="T8" fmla="*/ 0 w 619"/>
                <a:gd name="T9" fmla="*/ 192 h 192"/>
                <a:gd name="T10" fmla="*/ 0 w 619"/>
                <a:gd name="T11" fmla="*/ 136 h 192"/>
                <a:gd name="T12" fmla="*/ 309 w 619"/>
                <a:gd name="T13" fmla="*/ 0 h 192"/>
              </a:gdLst>
              <a:ahLst/>
              <a:cxnLst>
                <a:cxn ang="0">
                  <a:pos x="T0" y="T1"/>
                </a:cxn>
                <a:cxn ang="0">
                  <a:pos x="T2" y="T3"/>
                </a:cxn>
                <a:cxn ang="0">
                  <a:pos x="T4" y="T5"/>
                </a:cxn>
                <a:cxn ang="0">
                  <a:pos x="T6" y="T7"/>
                </a:cxn>
                <a:cxn ang="0">
                  <a:pos x="T8" y="T9"/>
                </a:cxn>
                <a:cxn ang="0">
                  <a:pos x="T10" y="T11"/>
                </a:cxn>
                <a:cxn ang="0">
                  <a:pos x="T12" y="T13"/>
                </a:cxn>
              </a:cxnLst>
              <a:rect l="0" t="0" r="r" b="b"/>
              <a:pathLst>
                <a:path w="619" h="192">
                  <a:moveTo>
                    <a:pt x="309" y="0"/>
                  </a:moveTo>
                  <a:lnTo>
                    <a:pt x="619" y="136"/>
                  </a:lnTo>
                  <a:lnTo>
                    <a:pt x="619" y="192"/>
                  </a:lnTo>
                  <a:lnTo>
                    <a:pt x="309" y="56"/>
                  </a:lnTo>
                  <a:lnTo>
                    <a:pt x="0" y="192"/>
                  </a:lnTo>
                  <a:lnTo>
                    <a:pt x="0" y="136"/>
                  </a:lnTo>
                  <a:lnTo>
                    <a:pt x="30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Building shape 3">
              <a:extLst>
                <a:ext uri="{C183D7F6-B498-43B3-948B-1728B52AA6E4}">
                  <adec:decorative xmlns:adec="http://schemas.microsoft.com/office/drawing/2017/decorative" val="1"/>
                </a:ext>
              </a:extLst>
            </p:cNvPr>
            <p:cNvSpPr>
              <a:spLocks noChangeArrowheads="1"/>
            </p:cNvSpPr>
            <p:nvPr/>
          </p:nvSpPr>
          <p:spPr bwMode="gray">
            <a:xfrm>
              <a:off x="5888334" y="469154"/>
              <a:ext cx="458401" cy="38446"/>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 name="Building shape 4">
              <a:extLst>
                <a:ext uri="{C183D7F6-B498-43B3-948B-1728B52AA6E4}">
                  <adec:decorative xmlns:adec="http://schemas.microsoft.com/office/drawing/2017/decorative" val="1"/>
                </a:ext>
              </a:extLst>
            </p:cNvPr>
            <p:cNvSpPr>
              <a:spLocks noChangeArrowheads="1"/>
            </p:cNvSpPr>
            <p:nvPr/>
          </p:nvSpPr>
          <p:spPr bwMode="gray">
            <a:xfrm>
              <a:off x="6163373" y="247346"/>
              <a:ext cx="47318" cy="17153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 name="Building shape 5">
              <a:extLst>
                <a:ext uri="{C183D7F6-B498-43B3-948B-1728B52AA6E4}">
                  <adec:decorative xmlns:adec="http://schemas.microsoft.com/office/drawing/2017/decorative" val="1"/>
                </a:ext>
              </a:extLst>
            </p:cNvPr>
            <p:cNvSpPr>
              <a:spLocks noChangeArrowheads="1"/>
            </p:cNvSpPr>
            <p:nvPr/>
          </p:nvSpPr>
          <p:spPr bwMode="gray">
            <a:xfrm>
              <a:off x="6027332" y="247346"/>
              <a:ext cx="44362" cy="17153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Building shape 6">
              <a:extLst>
                <a:ext uri="{C183D7F6-B498-43B3-948B-1728B52AA6E4}">
                  <adec:decorative xmlns:adec="http://schemas.microsoft.com/office/drawing/2017/decorative" val="1"/>
                </a:ext>
              </a:extLst>
            </p:cNvPr>
            <p:cNvSpPr>
              <a:spLocks noChangeArrowheads="1"/>
            </p:cNvSpPr>
            <p:nvPr/>
          </p:nvSpPr>
          <p:spPr bwMode="gray">
            <a:xfrm>
              <a:off x="5888334" y="247346"/>
              <a:ext cx="47318" cy="17153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 name="Building shape 7">
              <a:extLst>
                <a:ext uri="{C183D7F6-B498-43B3-948B-1728B52AA6E4}">
                  <adec:decorative xmlns:adec="http://schemas.microsoft.com/office/drawing/2017/decorative" val="1"/>
                </a:ext>
              </a:extLst>
            </p:cNvPr>
            <p:cNvSpPr>
              <a:spLocks noChangeArrowheads="1"/>
            </p:cNvSpPr>
            <p:nvPr/>
          </p:nvSpPr>
          <p:spPr bwMode="gray">
            <a:xfrm>
              <a:off x="6299415" y="247346"/>
              <a:ext cx="47318" cy="17153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 name="Building shape 8">
              <a:extLst>
                <a:ext uri="{FF2B5EF4-FFF2-40B4-BE49-F238E27FC236}">
                  <a16:creationId xmlns:a16="http://schemas.microsoft.com/office/drawing/2014/main" id="{D9E3C7B5-3FCF-4E6A-A488-60E8959A0ECA}"/>
                </a:ext>
              </a:extLst>
            </p:cNvPr>
            <p:cNvSpPr/>
            <p:nvPr userDrawn="1"/>
          </p:nvSpPr>
          <p:spPr bwMode="gray">
            <a:xfrm>
              <a:off x="5596490" y="0"/>
              <a:ext cx="202217" cy="601181"/>
            </a:xfrm>
            <a:custGeom>
              <a:avLst/>
              <a:gdLst>
                <a:gd name="connsiteX0" fmla="*/ 65744 w 202217"/>
                <a:gd name="connsiteY0" fmla="*/ 0 h 601181"/>
                <a:gd name="connsiteX1" fmla="*/ 109746 w 202217"/>
                <a:gd name="connsiteY1" fmla="*/ 0 h 601181"/>
                <a:gd name="connsiteX2" fmla="*/ 74734 w 202217"/>
                <a:gd name="connsiteY2" fmla="*/ 65770 h 601181"/>
                <a:gd name="connsiteX3" fmla="*/ 181051 w 202217"/>
                <a:gd name="connsiteY3" fmla="*/ 584089 h 601181"/>
                <a:gd name="connsiteX4" fmla="*/ 202217 w 202217"/>
                <a:gd name="connsiteY4" fmla="*/ 601181 h 601181"/>
                <a:gd name="connsiteX5" fmla="*/ 144931 w 202217"/>
                <a:gd name="connsiteY5" fmla="*/ 601181 h 601181"/>
                <a:gd name="connsiteX6" fmla="*/ 89496 w 202217"/>
                <a:gd name="connsiteY6" fmla="*/ 534792 h 601181"/>
                <a:gd name="connsiteX7" fmla="*/ 0 w 202217"/>
                <a:gd name="connsiteY7" fmla="*/ 245795 h 601181"/>
                <a:gd name="connsiteX8" fmla="*/ 41191 w 202217"/>
                <a:gd name="connsiteY8" fmla="*/ 44657 h 601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217" h="601181">
                  <a:moveTo>
                    <a:pt x="65744" y="0"/>
                  </a:moveTo>
                  <a:lnTo>
                    <a:pt x="109746" y="0"/>
                  </a:lnTo>
                  <a:lnTo>
                    <a:pt x="74734" y="65770"/>
                  </a:lnTo>
                  <a:cubicBezTo>
                    <a:pt x="3855" y="238543"/>
                    <a:pt x="39295" y="443953"/>
                    <a:pt x="181051" y="584089"/>
                  </a:cubicBezTo>
                  <a:lnTo>
                    <a:pt x="202217" y="601181"/>
                  </a:lnTo>
                  <a:lnTo>
                    <a:pt x="144931" y="601181"/>
                  </a:lnTo>
                  <a:lnTo>
                    <a:pt x="89496" y="534792"/>
                  </a:lnTo>
                  <a:cubicBezTo>
                    <a:pt x="33015" y="452220"/>
                    <a:pt x="0" y="352741"/>
                    <a:pt x="0" y="245795"/>
                  </a:cubicBezTo>
                  <a:cubicBezTo>
                    <a:pt x="0" y="174498"/>
                    <a:pt x="14673" y="106520"/>
                    <a:pt x="41191" y="44657"/>
                  </a:cubicBezTo>
                  <a:close/>
                </a:path>
              </a:pathLst>
            </a:custGeom>
            <a:grp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marL="0" algn="l" defTabSz="537667" rtl="0" eaLnBrk="1" latinLnBrk="0" hangingPunct="1">
                <a:defRPr sz="1058" kern="1200">
                  <a:solidFill>
                    <a:schemeClr val="tx1"/>
                  </a:solidFill>
                  <a:latin typeface="+mn-lt"/>
                  <a:ea typeface="+mn-ea"/>
                  <a:cs typeface="+mn-cs"/>
                </a:defRPr>
              </a:lvl1pPr>
              <a:lvl2pPr marL="268834" algn="l" defTabSz="537667" rtl="0" eaLnBrk="1" latinLnBrk="0" hangingPunct="1">
                <a:defRPr sz="1058" kern="1200">
                  <a:solidFill>
                    <a:schemeClr val="tx1"/>
                  </a:solidFill>
                  <a:latin typeface="+mn-lt"/>
                  <a:ea typeface="+mn-ea"/>
                  <a:cs typeface="+mn-cs"/>
                </a:defRPr>
              </a:lvl2pPr>
              <a:lvl3pPr marL="537667" algn="l" defTabSz="537667" rtl="0" eaLnBrk="1" latinLnBrk="0" hangingPunct="1">
                <a:defRPr sz="1058" kern="1200">
                  <a:solidFill>
                    <a:schemeClr val="tx1"/>
                  </a:solidFill>
                  <a:latin typeface="+mn-lt"/>
                  <a:ea typeface="+mn-ea"/>
                  <a:cs typeface="+mn-cs"/>
                </a:defRPr>
              </a:lvl3pPr>
              <a:lvl4pPr marL="806501" algn="l" defTabSz="537667" rtl="0" eaLnBrk="1" latinLnBrk="0" hangingPunct="1">
                <a:defRPr sz="1058" kern="1200">
                  <a:solidFill>
                    <a:schemeClr val="tx1"/>
                  </a:solidFill>
                  <a:latin typeface="+mn-lt"/>
                  <a:ea typeface="+mn-ea"/>
                  <a:cs typeface="+mn-cs"/>
                </a:defRPr>
              </a:lvl4pPr>
              <a:lvl5pPr marL="1075334" algn="l" defTabSz="537667" rtl="0" eaLnBrk="1" latinLnBrk="0" hangingPunct="1">
                <a:defRPr sz="1058" kern="1200">
                  <a:solidFill>
                    <a:schemeClr val="tx1"/>
                  </a:solidFill>
                  <a:latin typeface="+mn-lt"/>
                  <a:ea typeface="+mn-ea"/>
                  <a:cs typeface="+mn-cs"/>
                </a:defRPr>
              </a:lvl5pPr>
              <a:lvl6pPr marL="1344168" algn="l" defTabSz="537667" rtl="0" eaLnBrk="1" latinLnBrk="0" hangingPunct="1">
                <a:defRPr sz="1058" kern="1200">
                  <a:solidFill>
                    <a:schemeClr val="tx1"/>
                  </a:solidFill>
                  <a:latin typeface="+mn-lt"/>
                  <a:ea typeface="+mn-ea"/>
                  <a:cs typeface="+mn-cs"/>
                </a:defRPr>
              </a:lvl6pPr>
              <a:lvl7pPr marL="1613002" algn="l" defTabSz="537667" rtl="0" eaLnBrk="1" latinLnBrk="0" hangingPunct="1">
                <a:defRPr sz="1058" kern="1200">
                  <a:solidFill>
                    <a:schemeClr val="tx1"/>
                  </a:solidFill>
                  <a:latin typeface="+mn-lt"/>
                  <a:ea typeface="+mn-ea"/>
                  <a:cs typeface="+mn-cs"/>
                </a:defRPr>
              </a:lvl7pPr>
              <a:lvl8pPr marL="1881835" algn="l" defTabSz="537667" rtl="0" eaLnBrk="1" latinLnBrk="0" hangingPunct="1">
                <a:defRPr sz="1058" kern="1200">
                  <a:solidFill>
                    <a:schemeClr val="tx1"/>
                  </a:solidFill>
                  <a:latin typeface="+mn-lt"/>
                  <a:ea typeface="+mn-ea"/>
                  <a:cs typeface="+mn-cs"/>
                </a:defRPr>
              </a:lvl8pPr>
              <a:lvl9pPr marL="2150669" algn="l" defTabSz="537667" rtl="0" eaLnBrk="1" latinLnBrk="0" hangingPunct="1">
                <a:defRPr sz="1058" kern="1200">
                  <a:solidFill>
                    <a:schemeClr val="tx1"/>
                  </a:solidFill>
                  <a:latin typeface="+mn-lt"/>
                  <a:ea typeface="+mn-ea"/>
                  <a:cs typeface="+mn-cs"/>
                </a:defRPr>
              </a:lvl9pPr>
            </a:lstStyle>
            <a:p>
              <a:pPr algn="ctr"/>
              <a:endParaRPr lang="en-US" sz="1000" dirty="0"/>
            </a:p>
          </p:txBody>
        </p:sp>
      </p:grpSp>
      <p:cxnSp>
        <p:nvCxnSpPr>
          <p:cNvPr id="14" name="Header line - decorative">
            <a:extLst>
              <a:ext uri="{C183D7F6-B498-43B3-948B-1728B52AA6E4}">
                <adec:decorative xmlns:adec="http://schemas.microsoft.com/office/drawing/2017/decorative" val="1"/>
              </a:ext>
            </a:extLst>
          </p:cNvPr>
          <p:cNvCxnSpPr/>
          <p:nvPr userDrawn="1"/>
        </p:nvCxnSpPr>
        <p:spPr bwMode="gray">
          <a:xfrm>
            <a:off x="0" y="613882"/>
            <a:ext cx="6400800" cy="0"/>
          </a:xfrm>
          <a:prstGeom prst="line">
            <a:avLst/>
          </a:prstGeom>
          <a:noFill/>
          <a:ln w="28575" cap="flat" cmpd="sng" algn="ctr">
            <a:solidFill>
              <a:schemeClr val="accent2"/>
            </a:solidFill>
            <a:prstDash val="solid"/>
            <a:miter lim="800000"/>
          </a:ln>
          <a:effectLst/>
        </p:spPr>
      </p:cxnSp>
      <p:sp>
        <p:nvSpPr>
          <p:cNvPr id="16" name="Top kicker"/>
          <p:cNvSpPr>
            <a:spLocks noGrp="1"/>
          </p:cNvSpPr>
          <p:nvPr userDrawn="1">
            <p:ph type="body" sz="quarter" idx="16" hasCustomPrompt="1"/>
          </p:nvPr>
        </p:nvSpPr>
        <p:spPr bwMode="gray">
          <a:xfrm>
            <a:off x="280194" y="99782"/>
            <a:ext cx="2560320" cy="123111"/>
          </a:xfrm>
        </p:spPr>
        <p:txBody>
          <a:bodyPr anchor="ctr" anchorCtr="0"/>
          <a:lstStyle>
            <a:lvl1pPr marL="0" indent="0">
              <a:spcBef>
                <a:spcPts val="0"/>
              </a:spcBef>
              <a:buNone/>
              <a:defRPr sz="800">
                <a:solidFill>
                  <a:schemeClr val="bg1"/>
                </a:solidFill>
              </a:defRPr>
            </a:lvl1pPr>
            <a:lvl2pPr marL="114300" indent="0">
              <a:spcBef>
                <a:spcPts val="0"/>
              </a:spcBef>
              <a:buNone/>
              <a:defRPr sz="800"/>
            </a:lvl2pPr>
            <a:lvl3pPr marL="228600" indent="0">
              <a:spcBef>
                <a:spcPts val="0"/>
              </a:spcBef>
              <a:buNone/>
              <a:defRPr sz="800"/>
            </a:lvl3pPr>
            <a:lvl4pPr marL="342900" indent="0">
              <a:spcBef>
                <a:spcPts val="0"/>
              </a:spcBef>
              <a:buNone/>
              <a:defRPr sz="800"/>
            </a:lvl4pPr>
            <a:lvl5pPr marL="457200" indent="0">
              <a:spcBef>
                <a:spcPts val="0"/>
              </a:spcBef>
              <a:buNone/>
              <a:defRPr sz="800"/>
            </a:lvl5pPr>
          </a:lstStyle>
          <a:p>
            <a:pPr lvl="0"/>
            <a:r>
              <a:rPr lang="en-US" dirty="0"/>
              <a:t>Top Kicker – Verdana 8pt Regular, Title Case</a:t>
            </a:r>
          </a:p>
        </p:txBody>
      </p:sp>
      <p:sp>
        <p:nvSpPr>
          <p:cNvPr id="3" name="Slide title"/>
          <p:cNvSpPr>
            <a:spLocks noGrp="1"/>
          </p:cNvSpPr>
          <p:nvPr userDrawn="1">
            <p:ph type="title" hasCustomPrompt="1"/>
          </p:nvPr>
        </p:nvSpPr>
        <p:spPr bwMode="gray">
          <a:xfrm>
            <a:off x="280194" y="309824"/>
            <a:ext cx="5212080" cy="256480"/>
          </a:xfrm>
        </p:spPr>
        <p:txBody>
          <a:bodyPr/>
          <a:lstStyle>
            <a:lvl1pPr>
              <a:defRPr baseline="0">
                <a:solidFill>
                  <a:schemeClr val="bg1"/>
                </a:solidFill>
              </a:defRPr>
            </a:lvl1pPr>
          </a:lstStyle>
          <a:p>
            <a:r>
              <a:rPr lang="en-US" dirty="0"/>
              <a:t>Slide Title – Rockwell 18pt Regular, Title Case</a:t>
            </a:r>
          </a:p>
        </p:txBody>
      </p:sp>
      <p:sp>
        <p:nvSpPr>
          <p:cNvPr id="13" name="Slide subtitle"/>
          <p:cNvSpPr>
            <a:spLocks noGrp="1"/>
          </p:cNvSpPr>
          <p:nvPr userDrawn="1">
            <p:ph type="body" sz="quarter" idx="15" hasCustomPrompt="1"/>
          </p:nvPr>
        </p:nvSpPr>
        <p:spPr bwMode="gray">
          <a:xfrm>
            <a:off x="280195" y="657732"/>
            <a:ext cx="5842794" cy="184666"/>
          </a:xfrm>
        </p:spPr>
        <p:txBody>
          <a:bodyPr/>
          <a:lstStyle>
            <a:lvl1pPr marL="0" indent="0">
              <a:spcBef>
                <a:spcPts val="0"/>
              </a:spcBef>
              <a:buNone/>
              <a:defRPr sz="1200">
                <a:solidFill>
                  <a:schemeClr val="tx1"/>
                </a:solidFill>
              </a:defRPr>
            </a:lvl1pPr>
            <a:lvl2pPr>
              <a:spcBef>
                <a:spcPts val="0"/>
              </a:spcBef>
              <a:defRPr sz="1200"/>
            </a:lvl2pPr>
            <a:lvl3pPr>
              <a:spcBef>
                <a:spcPts val="0"/>
              </a:spcBef>
              <a:defRPr sz="1200"/>
            </a:lvl3pPr>
            <a:lvl4pPr>
              <a:spcBef>
                <a:spcPts val="0"/>
              </a:spcBef>
              <a:defRPr sz="1200"/>
            </a:lvl4pPr>
            <a:lvl5pPr>
              <a:spcBef>
                <a:spcPts val="0"/>
              </a:spcBef>
              <a:defRPr sz="1200"/>
            </a:lvl5pPr>
          </a:lstStyle>
          <a:p>
            <a:pPr lvl="0"/>
            <a:r>
              <a:rPr lang="en-US" dirty="0"/>
              <a:t>Slide Subtitle – Verdana 12pt Regular, Title Case</a:t>
            </a:r>
          </a:p>
        </p:txBody>
      </p:sp>
      <p:sp>
        <p:nvSpPr>
          <p:cNvPr id="15" name="Footnote"/>
          <p:cNvSpPr>
            <a:spLocks noGrp="1"/>
          </p:cNvSpPr>
          <p:nvPr userDrawn="1">
            <p:ph type="body" sz="quarter" idx="19" hasCustomPrompt="1"/>
          </p:nvPr>
        </p:nvSpPr>
        <p:spPr bwMode="gray">
          <a:xfrm>
            <a:off x="0" y="4403825"/>
            <a:ext cx="2046204" cy="230832"/>
          </a:xfrm>
        </p:spPr>
        <p:txBody>
          <a:bodyPr lIns="64008" anchor="b" anchorCtr="0"/>
          <a:lstStyle>
            <a:lvl1pPr marL="114300" indent="-114300">
              <a:spcBef>
                <a:spcPts val="100"/>
              </a:spcBef>
              <a:buFont typeface="+mj-lt"/>
              <a:buAutoNum type="arabicParenR"/>
              <a:defRPr sz="500">
                <a:solidFill>
                  <a:schemeClr val="tx1"/>
                </a:solidFill>
              </a:defRPr>
            </a:lvl1pPr>
            <a:lvl2pPr>
              <a:spcBef>
                <a:spcPts val="200"/>
              </a:spcBef>
              <a:defRPr sz="500"/>
            </a:lvl2pPr>
            <a:lvl3pPr>
              <a:spcBef>
                <a:spcPts val="200"/>
              </a:spcBef>
              <a:defRPr sz="500"/>
            </a:lvl3pPr>
            <a:lvl4pPr>
              <a:spcBef>
                <a:spcPts val="200"/>
              </a:spcBef>
              <a:defRPr sz="500"/>
            </a:lvl4pPr>
            <a:lvl5pPr>
              <a:spcBef>
                <a:spcPts val="200"/>
              </a:spcBef>
              <a:defRPr sz="500"/>
            </a:lvl5pPr>
          </a:lstStyle>
          <a:p>
            <a:pPr lvl="0"/>
            <a:r>
              <a:rPr lang="en-US" dirty="0"/>
              <a:t>Click to add footnote. Numbers appear automatically (no additional space or tab needed). Use a period at the end of each footnote. Stretch box to the right as needed.</a:t>
            </a:r>
          </a:p>
        </p:txBody>
      </p:sp>
      <p:sp>
        <p:nvSpPr>
          <p:cNvPr id="22" name="Source - decorative">
            <a:extLst>
              <a:ext uri="{C183D7F6-B498-43B3-948B-1728B52AA6E4}">
                <adec:decorative xmlns:adec="http://schemas.microsoft.com/office/drawing/2017/decorative" val="1"/>
              </a:ext>
            </a:extLst>
          </p:cNvPr>
          <p:cNvSpPr>
            <a:spLocks noGrp="1"/>
          </p:cNvSpPr>
          <p:nvPr userDrawn="1">
            <p:ph type="body" sz="quarter" idx="18" hasCustomPrompt="1"/>
          </p:nvPr>
        </p:nvSpPr>
        <p:spPr bwMode="gray">
          <a:xfrm>
            <a:off x="4111256" y="4598895"/>
            <a:ext cx="2289544" cy="201705"/>
          </a:xfrm>
        </p:spPr>
        <p:txBody>
          <a:bodyPr rIns="64008" bIns="45720" anchor="b" anchorCtr="0"/>
          <a:lstStyle>
            <a:lvl1pPr marL="0" indent="0">
              <a:spcBef>
                <a:spcPts val="200"/>
              </a:spcBef>
              <a:buNone/>
              <a:defRPr sz="500">
                <a:solidFill>
                  <a:schemeClr val="tx1"/>
                </a:solidFill>
              </a:defRPr>
            </a:lvl1pPr>
            <a:lvl2pPr marL="114300" indent="0">
              <a:spcBef>
                <a:spcPts val="200"/>
              </a:spcBef>
              <a:buNone/>
              <a:defRPr sz="500"/>
            </a:lvl2pPr>
            <a:lvl3pPr marL="228600" indent="0">
              <a:spcBef>
                <a:spcPts val="200"/>
              </a:spcBef>
              <a:buNone/>
              <a:defRPr sz="500"/>
            </a:lvl3pPr>
            <a:lvl4pPr marL="342900" indent="0">
              <a:spcBef>
                <a:spcPts val="200"/>
              </a:spcBef>
              <a:buNone/>
              <a:defRPr sz="500"/>
            </a:lvl4pPr>
            <a:lvl5pPr marL="457200" indent="0">
              <a:spcBef>
                <a:spcPts val="200"/>
              </a:spcBef>
              <a:buNone/>
              <a:defRPr sz="500"/>
            </a:lvl5pPr>
          </a:lstStyle>
          <a:p>
            <a:pPr lvl="0"/>
            <a:r>
              <a:rPr lang="en-US" dirty="0"/>
              <a:t>Source: Click to add source. Use a single space after “Source:” and a period at the end of the source. Stretch box to the left as needed.</a:t>
            </a:r>
          </a:p>
        </p:txBody>
      </p:sp>
      <p:sp>
        <p:nvSpPr>
          <p:cNvPr id="18" name="Slide number - decorative">
            <a:extLst>
              <a:ext uri="{C183D7F6-B498-43B3-948B-1728B52AA6E4}">
                <adec:decorative xmlns:adec="http://schemas.microsoft.com/office/drawing/2017/decorative" val="1"/>
              </a:ext>
            </a:extLst>
          </p:cNvPr>
          <p:cNvSpPr txBox="1"/>
          <p:nvPr userDrawn="1"/>
        </p:nvSpPr>
        <p:spPr bwMode="gray">
          <a:xfrm>
            <a:off x="6163373" y="444101"/>
            <a:ext cx="237427" cy="100027"/>
          </a:xfrm>
          <a:prstGeom prst="rect">
            <a:avLst/>
          </a:prstGeom>
          <a:solidFill>
            <a:schemeClr val="accent5"/>
          </a:solidFill>
        </p:spPr>
        <p:txBody>
          <a:bodyPr wrap="square" lIns="0" tIns="0"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Tree>
    <p:custDataLst>
      <p:tags r:id="rId1"/>
    </p:custDataLst>
    <p:extLst>
      <p:ext uri="{BB962C8B-B14F-4D97-AF65-F5344CB8AC3E}">
        <p14:creationId xmlns:p14="http://schemas.microsoft.com/office/powerpoint/2010/main" val="2842800116"/>
      </p:ext>
    </p:extLst>
  </p:cSld>
  <p:clrMapOvr>
    <a:masterClrMapping/>
  </p:clrMapOvr>
  <p:extLst>
    <p:ext uri="{DCECCB84-F9BA-43D5-87BE-67443E8EF086}">
      <p15:sldGuideLst xmlns:p15="http://schemas.microsoft.com/office/powerpoint/2012/main">
        <p15:guide id="1" orient="horz" pos="6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pact Slide">
    <p:bg bwMode="gray">
      <p:bgPr>
        <a:solidFill>
          <a:schemeClr val="accent5"/>
        </a:solidFill>
        <a:effectLst/>
      </p:bgPr>
    </p:bg>
    <p:spTree>
      <p:nvGrpSpPr>
        <p:cNvPr id="1" name=""/>
        <p:cNvGrpSpPr/>
        <p:nvPr/>
      </p:nvGrpSpPr>
      <p:grpSpPr>
        <a:xfrm>
          <a:off x="0" y="0"/>
          <a:ext cx="0" cy="0"/>
          <a:chOff x="0" y="0"/>
          <a:chExt cx="0" cy="0"/>
        </a:xfrm>
      </p:grpSpPr>
      <p:sp>
        <p:nvSpPr>
          <p:cNvPr id="2" name="Slide title"/>
          <p:cNvSpPr>
            <a:spLocks noGrp="1"/>
          </p:cNvSpPr>
          <p:nvPr>
            <p:ph type="title" hasCustomPrompt="1"/>
          </p:nvPr>
        </p:nvSpPr>
        <p:spPr bwMode="gray">
          <a:xfrm>
            <a:off x="279056" y="309824"/>
            <a:ext cx="3902242" cy="256480"/>
          </a:xfrm>
          <a:prstGeom prst="rect">
            <a:avLst/>
          </a:prstGeom>
        </p:spPr>
        <p:txBody>
          <a:bodyPr wrap="square" lIns="0" tIns="0" rIns="0" bIns="0" anchor="b" anchorCtr="0">
            <a:spAutoFit/>
          </a:bodyPr>
          <a:lstStyle>
            <a:lvl1pPr>
              <a:lnSpc>
                <a:spcPct val="90000"/>
              </a:lnSpc>
              <a:defRPr b="0" baseline="0">
                <a:solidFill>
                  <a:schemeClr val="bg1"/>
                </a:solidFill>
              </a:defRPr>
            </a:lvl1pPr>
          </a:lstStyle>
          <a:p>
            <a:r>
              <a:rPr lang="en-US" dirty="0"/>
              <a:t>Impact Slide Title – Rockwell 18pt</a:t>
            </a:r>
          </a:p>
        </p:txBody>
      </p:sp>
      <p:sp>
        <p:nvSpPr>
          <p:cNvPr id="6" name="Slide subtitle"/>
          <p:cNvSpPr>
            <a:spLocks noGrp="1"/>
          </p:cNvSpPr>
          <p:nvPr>
            <p:ph type="body" sz="quarter" idx="16" hasCustomPrompt="1"/>
          </p:nvPr>
        </p:nvSpPr>
        <p:spPr bwMode="gray">
          <a:xfrm>
            <a:off x="531293" y="604599"/>
            <a:ext cx="4025123" cy="256480"/>
          </a:xfrm>
        </p:spPr>
        <p:txBody>
          <a:bodyPr/>
          <a:lstStyle>
            <a:lvl1pPr marL="0" indent="0">
              <a:lnSpc>
                <a:spcPct val="90000"/>
              </a:lnSpc>
              <a:spcBef>
                <a:spcPts val="0"/>
              </a:spcBef>
              <a:buNone/>
              <a:defRPr sz="1800" spc="50" baseline="0">
                <a:solidFill>
                  <a:schemeClr val="bg1"/>
                </a:solidFill>
                <a:latin typeface="+mj-lt"/>
              </a:defRPr>
            </a:lvl1pPr>
          </a:lstStyle>
          <a:p>
            <a:pPr lvl="0"/>
            <a:r>
              <a:rPr lang="en-US" dirty="0"/>
              <a:t>Title Continued Here If Needed</a:t>
            </a:r>
          </a:p>
        </p:txBody>
      </p:sp>
      <p:sp>
        <p:nvSpPr>
          <p:cNvPr id="15" name="Text box"/>
          <p:cNvSpPr>
            <a:spLocks noGrp="1"/>
          </p:cNvSpPr>
          <p:nvPr>
            <p:ph type="body" sz="quarter" idx="17" hasCustomPrompt="1"/>
          </p:nvPr>
        </p:nvSpPr>
        <p:spPr bwMode="gray">
          <a:xfrm>
            <a:off x="1079874" y="1727589"/>
            <a:ext cx="4241053" cy="1523815"/>
          </a:xfrm>
        </p:spPr>
        <p:txBody>
          <a:bodyPr/>
          <a:lstStyle>
            <a:lvl1pPr marL="0" indent="0">
              <a:lnSpc>
                <a:spcPct val="120000"/>
              </a:lnSpc>
              <a:spcBef>
                <a:spcPts val="1200"/>
              </a:spcBef>
              <a:buNone/>
              <a:defRPr sz="1400">
                <a:solidFill>
                  <a:schemeClr val="bg1"/>
                </a:solidFill>
              </a:defRPr>
            </a:lvl1pPr>
            <a:lvl2pPr marL="114300" indent="0">
              <a:lnSpc>
                <a:spcPct val="110000"/>
              </a:lnSpc>
              <a:spcBef>
                <a:spcPts val="1200"/>
              </a:spcBef>
              <a:buNone/>
              <a:defRPr sz="1400">
                <a:solidFill>
                  <a:schemeClr val="bg1"/>
                </a:solidFill>
              </a:defRPr>
            </a:lvl2pPr>
            <a:lvl3pPr marL="228600" indent="0">
              <a:lnSpc>
                <a:spcPct val="110000"/>
              </a:lnSpc>
              <a:spcBef>
                <a:spcPts val="1200"/>
              </a:spcBef>
              <a:buNone/>
              <a:defRPr sz="1400">
                <a:solidFill>
                  <a:schemeClr val="bg1"/>
                </a:solidFill>
              </a:defRPr>
            </a:lvl3pPr>
            <a:lvl4pPr marL="342900" indent="0">
              <a:lnSpc>
                <a:spcPct val="110000"/>
              </a:lnSpc>
              <a:spcBef>
                <a:spcPts val="1200"/>
              </a:spcBef>
              <a:buNone/>
              <a:defRPr sz="1400">
                <a:solidFill>
                  <a:schemeClr val="bg1"/>
                </a:solidFill>
              </a:defRPr>
            </a:lvl4pPr>
            <a:lvl5pPr marL="457200" indent="0">
              <a:lnSpc>
                <a:spcPct val="110000"/>
              </a:lnSpc>
              <a:spcBef>
                <a:spcPts val="1200"/>
              </a:spcBef>
              <a:buNone/>
              <a:defRPr sz="1400">
                <a:solidFill>
                  <a:schemeClr val="bg1"/>
                </a:solidFill>
              </a:defRPr>
            </a:lvl5pPr>
          </a:lstStyle>
          <a:p>
            <a:pPr lvl="0"/>
            <a:r>
              <a:rPr lang="en-US" dirty="0"/>
              <a:t>Use dark background (impact) slides sparingly (ex: a single quote, statistic, or large image). See sample impact slides in the EAB On-screen Graphic and Layout Guide. Impact quote text – Verdana 14pt Regular. Keep quote short and minimize slide titling. </a:t>
            </a:r>
          </a:p>
        </p:txBody>
      </p:sp>
      <p:sp>
        <p:nvSpPr>
          <p:cNvPr id="17" name="Footnote"/>
          <p:cNvSpPr>
            <a:spLocks noGrp="1"/>
          </p:cNvSpPr>
          <p:nvPr>
            <p:ph type="body" sz="quarter" idx="19" hasCustomPrompt="1"/>
          </p:nvPr>
        </p:nvSpPr>
        <p:spPr bwMode="gray">
          <a:xfrm>
            <a:off x="0" y="4403825"/>
            <a:ext cx="2046204" cy="230832"/>
          </a:xfrm>
        </p:spPr>
        <p:txBody>
          <a:bodyPr lIns="64008" anchor="b" anchorCtr="0"/>
          <a:lstStyle>
            <a:lvl1pPr marL="114300" indent="-114300">
              <a:spcBef>
                <a:spcPts val="100"/>
              </a:spcBef>
              <a:buFont typeface="+mj-lt"/>
              <a:buAutoNum type="arabicParenR"/>
              <a:defRPr sz="500">
                <a:solidFill>
                  <a:schemeClr val="accent1"/>
                </a:solidFill>
              </a:defRPr>
            </a:lvl1pPr>
            <a:lvl2pPr>
              <a:spcBef>
                <a:spcPts val="200"/>
              </a:spcBef>
              <a:defRPr sz="500"/>
            </a:lvl2pPr>
            <a:lvl3pPr>
              <a:spcBef>
                <a:spcPts val="200"/>
              </a:spcBef>
              <a:defRPr sz="500"/>
            </a:lvl3pPr>
            <a:lvl4pPr>
              <a:spcBef>
                <a:spcPts val="200"/>
              </a:spcBef>
              <a:defRPr sz="500"/>
            </a:lvl4pPr>
            <a:lvl5pPr>
              <a:spcBef>
                <a:spcPts val="200"/>
              </a:spcBef>
              <a:defRPr sz="500"/>
            </a:lvl5pPr>
          </a:lstStyle>
          <a:p>
            <a:pPr lvl="0"/>
            <a:r>
              <a:rPr lang="en-US" dirty="0"/>
              <a:t>Click to add footnote. Numbers appear automatically (no additional space or tab needed). Use a period at the end of each footnote. Stretch box to the right as needed.</a:t>
            </a:r>
          </a:p>
        </p:txBody>
      </p:sp>
      <p:sp>
        <p:nvSpPr>
          <p:cNvPr id="16" name="Source - decorative">
            <a:extLst>
              <a:ext uri="{C183D7F6-B498-43B3-948B-1728B52AA6E4}">
                <adec:decorative xmlns:adec="http://schemas.microsoft.com/office/drawing/2017/decorative" val="1"/>
              </a:ext>
            </a:extLst>
          </p:cNvPr>
          <p:cNvSpPr>
            <a:spLocks noGrp="1"/>
          </p:cNvSpPr>
          <p:nvPr>
            <p:ph type="body" sz="quarter" idx="18" hasCustomPrompt="1"/>
          </p:nvPr>
        </p:nvSpPr>
        <p:spPr bwMode="gray">
          <a:xfrm>
            <a:off x="4114800" y="4599432"/>
            <a:ext cx="2286000" cy="201168"/>
          </a:xfrm>
        </p:spPr>
        <p:txBody>
          <a:bodyPr rIns="64008" bIns="45720" anchor="b" anchorCtr="0"/>
          <a:lstStyle>
            <a:lvl1pPr marL="0" indent="0">
              <a:spcBef>
                <a:spcPts val="200"/>
              </a:spcBef>
              <a:buNone/>
              <a:defRPr sz="500">
                <a:solidFill>
                  <a:schemeClr val="accent1"/>
                </a:solidFill>
              </a:defRPr>
            </a:lvl1pPr>
            <a:lvl2pPr marL="114300" indent="0">
              <a:spcBef>
                <a:spcPts val="200"/>
              </a:spcBef>
              <a:buNone/>
              <a:defRPr sz="500"/>
            </a:lvl2pPr>
            <a:lvl3pPr marL="228600" indent="0">
              <a:spcBef>
                <a:spcPts val="200"/>
              </a:spcBef>
              <a:buNone/>
              <a:defRPr sz="500"/>
            </a:lvl3pPr>
            <a:lvl4pPr marL="342900" indent="0">
              <a:spcBef>
                <a:spcPts val="200"/>
              </a:spcBef>
              <a:buNone/>
              <a:defRPr sz="500"/>
            </a:lvl4pPr>
            <a:lvl5pPr marL="457200" indent="0">
              <a:spcBef>
                <a:spcPts val="200"/>
              </a:spcBef>
              <a:buNone/>
              <a:defRPr sz="500"/>
            </a:lvl5pPr>
          </a:lstStyle>
          <a:p>
            <a:pPr lvl="0"/>
            <a:r>
              <a:rPr lang="en-US" dirty="0"/>
              <a:t>Source: Click to add source. Use a single space after “Source:” and a period at the end of the source. Stretch box to the left as needed.</a:t>
            </a:r>
          </a:p>
        </p:txBody>
      </p:sp>
      <p:sp>
        <p:nvSpPr>
          <p:cNvPr id="9" name="Slide number - decorative">
            <a:extLst>
              <a:ext uri="{C183D7F6-B498-43B3-948B-1728B52AA6E4}">
                <adec:decorative xmlns:adec="http://schemas.microsoft.com/office/drawing/2017/decorative" val="1"/>
              </a:ext>
            </a:extLst>
          </p:cNvPr>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Tree>
    <p:custDataLst>
      <p:tags r:id="rId1"/>
    </p:custDataLst>
    <p:extLst>
      <p:ext uri="{BB962C8B-B14F-4D97-AF65-F5344CB8AC3E}">
        <p14:creationId xmlns:p14="http://schemas.microsoft.com/office/powerpoint/2010/main" val="1614469931"/>
      </p:ext>
    </p:extLst>
  </p:cSld>
  <p:clrMapOvr>
    <a:masterClrMapping/>
  </p:clrMapOvr>
  <p:extLst>
    <p:ext uri="{DCECCB84-F9BA-43D5-87BE-67443E8EF086}">
      <p15:sldGuideLst xmlns:p15="http://schemas.microsoft.com/office/powerpoint/2012/main">
        <p15:guide id="1" orient="horz" pos="62"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Copyright)">
    <p:spTree>
      <p:nvGrpSpPr>
        <p:cNvPr id="1" name=""/>
        <p:cNvGrpSpPr/>
        <p:nvPr/>
      </p:nvGrpSpPr>
      <p:grpSpPr>
        <a:xfrm>
          <a:off x="0" y="0"/>
          <a:ext cx="0" cy="0"/>
          <a:chOff x="0" y="0"/>
          <a:chExt cx="0" cy="0"/>
        </a:xfrm>
      </p:grpSpPr>
      <p:sp>
        <p:nvSpPr>
          <p:cNvPr id="20" name="Slide number - decorative">
            <a:extLst>
              <a:ext uri="{C183D7F6-B498-43B3-948B-1728B52AA6E4}">
                <adec:decorative xmlns:adec="http://schemas.microsoft.com/office/drawing/2017/decorative" val="1"/>
              </a:ext>
            </a:extLst>
          </p:cNvPr>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tx1"/>
                </a:solidFill>
                <a:latin typeface="+mj-lt"/>
              </a:rPr>
              <a:t>‹#›</a:t>
            </a:fld>
            <a:endParaRPr lang="en-US" sz="650" dirty="0">
              <a:solidFill>
                <a:schemeClr val="tx1"/>
              </a:solidFill>
              <a:latin typeface="+mj-lt"/>
            </a:endParaRPr>
          </a:p>
        </p:txBody>
      </p:sp>
    </p:spTree>
    <p:custDataLst>
      <p:tags r:id="rId1"/>
    </p:custDataLst>
    <p:extLst>
      <p:ext uri="{BB962C8B-B14F-4D97-AF65-F5344CB8AC3E}">
        <p14:creationId xmlns:p14="http://schemas.microsoft.com/office/powerpoint/2010/main" val="968989333"/>
      </p:ext>
    </p:extLst>
  </p:cSld>
  <p:clrMapOvr>
    <a:masterClrMapping/>
  </p:clrMapOvr>
  <p:extLst>
    <p:ext uri="{DCECCB84-F9BA-43D5-87BE-67443E8EF086}">
      <p15:sldGuideLst xmlns:p15="http://schemas.microsoft.com/office/powerpoint/2012/main">
        <p15:guide id="1" orient="horz" pos="62"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hyperlink" Target="https://www.eab.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8" name="Master: copyright - decorative">
            <a:hlinkClick r:id="rId20"/>
            <a:extLst>
              <a:ext uri="{C183D7F6-B498-43B3-948B-1728B52AA6E4}">
                <adec:decorative xmlns:adec="http://schemas.microsoft.com/office/drawing/2017/decorative" val="1"/>
              </a:ext>
            </a:extLst>
          </p:cNvPr>
          <p:cNvSpPr txBox="1"/>
          <p:nvPr userDrawn="1"/>
        </p:nvSpPr>
        <p:spPr bwMode="gray">
          <a:xfrm>
            <a:off x="-1" y="4677489"/>
            <a:ext cx="2074069" cy="123111"/>
          </a:xfrm>
          <a:prstGeom prst="rect">
            <a:avLst/>
          </a:prstGeom>
          <a:noFill/>
        </p:spPr>
        <p:txBody>
          <a:bodyPr wrap="square" lIns="64008" tIns="0" rIns="64008" bIns="45720" rtlCol="0" anchor="b" anchorCtr="0">
            <a:spAutoFit/>
          </a:bodyPr>
          <a:lstStyle/>
          <a:p>
            <a:pPr marL="0" marR="0" lvl="0" indent="0" algn="l" defTabSz="64008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chemeClr val="bg2">
                    <a:lumMod val="75000"/>
                  </a:schemeClr>
                </a:solidFill>
                <a:effectLst/>
                <a:uLnTx/>
                <a:uFillTx/>
                <a:latin typeface="+mn-lt"/>
                <a:ea typeface="Verdana" panose="020B0604030504040204" pitchFamily="34" charset="0"/>
                <a:cs typeface="Verdana" panose="020B0604030504040204" pitchFamily="34" charset="0"/>
              </a:rPr>
              <a:t>©2020 by EAB. </a:t>
            </a:r>
            <a:r>
              <a:rPr kumimoji="0" lang="en-US" sz="500" b="0" i="0" u="none" strike="noStrike" kern="1200" cap="none" spc="0" normalizeH="0" baseline="0" noProof="0" dirty="0">
                <a:ln>
                  <a:noFill/>
                </a:ln>
                <a:solidFill>
                  <a:schemeClr val="bg2">
                    <a:lumMod val="75000"/>
                  </a:schemeClr>
                </a:solidFill>
                <a:effectLst/>
                <a:uLnTx/>
                <a:uFillTx/>
                <a:latin typeface="+mn-lt"/>
                <a:ea typeface="Verdana" panose="020B0604030504040204" pitchFamily="34" charset="0"/>
                <a:cs typeface="Arial"/>
              </a:rPr>
              <a:t>All Rights Reserved.</a:t>
            </a:r>
            <a:r>
              <a:rPr kumimoji="0" lang="en-US" sz="500" b="0" i="0" u="none" strike="noStrike" kern="1200" cap="none" spc="0" normalizeH="0" baseline="0" noProof="0" dirty="0">
                <a:ln>
                  <a:noFill/>
                </a:ln>
                <a:solidFill>
                  <a:schemeClr val="bg2">
                    <a:lumMod val="75000"/>
                  </a:schemeClr>
                </a:solidFill>
                <a:effectLst/>
                <a:uLnTx/>
                <a:uFillTx/>
                <a:latin typeface="+mn-lt"/>
                <a:ea typeface="Verdana" panose="020B0604030504040204" pitchFamily="34" charset="0"/>
                <a:cs typeface="Verdana" panose="020B0604030504040204" pitchFamily="34" charset="0"/>
              </a:rPr>
              <a:t> </a:t>
            </a:r>
            <a:r>
              <a:rPr kumimoji="0" lang="en-US" sz="500" b="1" i="0" u="none" strike="noStrike" kern="1200" cap="none" spc="0" normalizeH="0" baseline="0" noProof="0" dirty="0">
                <a:ln>
                  <a:noFill/>
                </a:ln>
                <a:solidFill>
                  <a:schemeClr val="bg2">
                    <a:lumMod val="75000"/>
                  </a:schemeClr>
                </a:solidFill>
                <a:effectLst/>
                <a:uLnTx/>
                <a:uFillTx/>
                <a:latin typeface="+mn-lt"/>
                <a:ea typeface="Verdana" panose="020B0604030504040204" pitchFamily="34" charset="0"/>
                <a:cs typeface="Verdana" panose="020B0604030504040204" pitchFamily="34" charset="0"/>
              </a:rPr>
              <a:t>eab.com</a:t>
            </a:r>
            <a:endParaRPr kumimoji="0" lang="en-US" sz="500" b="0" i="0" u="none" strike="noStrike" kern="1200" cap="none" spc="0" normalizeH="0" baseline="0" noProof="0" dirty="0">
              <a:ln>
                <a:noFill/>
              </a:ln>
              <a:solidFill>
                <a:schemeClr val="bg2">
                  <a:lumMod val="75000"/>
                </a:schemeClr>
              </a:solidFill>
              <a:effectLst/>
              <a:uLnTx/>
              <a:uFillTx/>
              <a:latin typeface="+mn-lt"/>
              <a:ea typeface="Verdana" panose="020B0604030504040204" pitchFamily="34" charset="0"/>
              <a:cs typeface="Verdana" panose="020B0604030504040204" pitchFamily="34" charset="0"/>
            </a:endParaRPr>
          </a:p>
        </p:txBody>
      </p:sp>
      <p:sp>
        <p:nvSpPr>
          <p:cNvPr id="10" name="Master: slide title"/>
          <p:cNvSpPr>
            <a:spLocks noGrp="1"/>
          </p:cNvSpPr>
          <p:nvPr>
            <p:ph type="title"/>
          </p:nvPr>
        </p:nvSpPr>
        <p:spPr bwMode="gray">
          <a:xfrm>
            <a:off x="277813" y="309824"/>
            <a:ext cx="5486400" cy="256480"/>
          </a:xfrm>
          <a:prstGeom prst="rect">
            <a:avLst/>
          </a:prstGeom>
        </p:spPr>
        <p:txBody>
          <a:bodyPr vert="horz" lIns="0" tIns="0" rIns="0" bIns="0" rtlCol="0" anchor="b" anchorCtr="0">
            <a:spAutoFit/>
          </a:bodyPr>
          <a:lstStyle/>
          <a:p>
            <a:r>
              <a:rPr lang="en-US" dirty="0"/>
              <a:t>Slide Title – Rockwell 18pt Regular, Title Case</a:t>
            </a:r>
          </a:p>
        </p:txBody>
      </p:sp>
      <p:sp>
        <p:nvSpPr>
          <p:cNvPr id="12" name="Master: bullets"/>
          <p:cNvSpPr>
            <a:spLocks noGrp="1"/>
          </p:cNvSpPr>
          <p:nvPr>
            <p:ph type="body" idx="1"/>
          </p:nvPr>
        </p:nvSpPr>
        <p:spPr bwMode="gray">
          <a:xfrm>
            <a:off x="2361804" y="1587129"/>
            <a:ext cx="1677192" cy="1759456"/>
          </a:xfrm>
          <a:prstGeom prst="rect">
            <a:avLst/>
          </a:prstGeom>
        </p:spPr>
        <p:txBody>
          <a:bodyPr vert="horz" wrap="square" lIns="0" tIns="0" rIns="0" bIns="0" rtlCol="0">
            <a:spAutoFit/>
          </a:body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Tree>
    <p:custDataLst>
      <p:tags r:id="rId19"/>
    </p:custDataLst>
    <p:extLst>
      <p:ext uri="{BB962C8B-B14F-4D97-AF65-F5344CB8AC3E}">
        <p14:creationId xmlns:p14="http://schemas.microsoft.com/office/powerpoint/2010/main" val="4058021105"/>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2" r:id="rId3"/>
    <p:sldLayoutId id="2147483674" r:id="rId4"/>
    <p:sldLayoutId id="2147483657" r:id="rId5"/>
    <p:sldLayoutId id="2147483658" r:id="rId6"/>
    <p:sldLayoutId id="2147483659" r:id="rId7"/>
    <p:sldLayoutId id="2147483661" r:id="rId8"/>
    <p:sldLayoutId id="2147483662" r:id="rId9"/>
    <p:sldLayoutId id="2147483663" r:id="rId10"/>
    <p:sldLayoutId id="2147483664" r:id="rId11"/>
    <p:sldLayoutId id="2147483666" r:id="rId12"/>
    <p:sldLayoutId id="2147483667" r:id="rId13"/>
    <p:sldLayoutId id="2147483668" r:id="rId14"/>
    <p:sldLayoutId id="2147483669" r:id="rId15"/>
    <p:sldLayoutId id="2147483670" r:id="rId16"/>
    <p:sldLayoutId id="2147483671" r:id="rId17"/>
  </p:sldLayoutIdLst>
  <p:hf hdr="0" ftr="0" dt="0"/>
  <p:txStyles>
    <p:titleStyle>
      <a:lvl1pPr algn="l" defTabSz="480060" rtl="0" eaLnBrk="1" latinLnBrk="0" hangingPunct="1">
        <a:lnSpc>
          <a:spcPct val="90000"/>
        </a:lnSpc>
        <a:spcBef>
          <a:spcPct val="0"/>
        </a:spcBef>
        <a:buNone/>
        <a:defRPr sz="1800" kern="1200" spc="50" baseline="0">
          <a:solidFill>
            <a:schemeClr val="tx1"/>
          </a:solidFill>
          <a:latin typeface="+mj-lt"/>
          <a:ea typeface="+mj-ea"/>
          <a:cs typeface="+mj-cs"/>
        </a:defRPr>
      </a:lvl1pPr>
    </p:titleStyle>
    <p:bodyStyle>
      <a:lvl1pPr marL="117475" indent="-117475"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1pPr>
      <a:lvl2pPr marL="228600" indent="-114300" algn="l" defTabSz="480060" rtl="0" eaLnBrk="1" latinLnBrk="0" hangingPunct="1">
        <a:lnSpc>
          <a:spcPct val="100000"/>
        </a:lnSpc>
        <a:spcBef>
          <a:spcPts val="500"/>
        </a:spcBef>
        <a:buClrTx/>
        <a:buFont typeface="Verdana" panose="020B0604030504040204" pitchFamily="34" charset="0"/>
        <a:buChar char="–"/>
        <a:defRPr sz="900" kern="1200">
          <a:solidFill>
            <a:schemeClr val="tx1"/>
          </a:solidFill>
          <a:latin typeface="+mn-lt"/>
          <a:ea typeface="+mn-ea"/>
          <a:cs typeface="+mn-cs"/>
        </a:defRPr>
      </a:lvl2pPr>
      <a:lvl3pPr marL="342900" indent="-114300"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3pPr>
      <a:lvl4pPr marL="4572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480060" rtl="0" eaLnBrk="1" latinLnBrk="0" hangingPunct="1">
        <a:lnSpc>
          <a:spcPct val="100000"/>
        </a:lnSpc>
        <a:spcBef>
          <a:spcPts val="500"/>
        </a:spcBef>
        <a:buFont typeface="Arial" panose="020B0604020202020204" pitchFamily="34" charset="0"/>
        <a:buChar char="•"/>
        <a:defRPr sz="900" kern="1200" baseline="0">
          <a:solidFill>
            <a:schemeClr val="tx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p:bodyStyle>
    <p:otherStyle>
      <a:defPPr>
        <a:defRPr lang="en-US"/>
      </a:defPPr>
      <a:lvl1pPr marL="0" algn="l" defTabSz="-114300" rtl="0" eaLnBrk="1" latinLnBrk="0" hangingPunct="1">
        <a:lnSpc>
          <a:spcPct val="100000"/>
        </a:lnSpc>
        <a:spcBef>
          <a:spcPts val="300"/>
        </a:spcBef>
        <a:defRPr sz="800" kern="1200">
          <a:solidFill>
            <a:schemeClr val="tx1"/>
          </a:solidFill>
          <a:latin typeface="+mn-lt"/>
          <a:ea typeface="+mn-ea"/>
          <a:cs typeface="+mn-cs"/>
        </a:defRPr>
      </a:lvl1pPr>
      <a:lvl2pPr marL="0" algn="l" defTabSz="-114300" rtl="0" eaLnBrk="1" latinLnBrk="0" hangingPunct="1">
        <a:lnSpc>
          <a:spcPct val="100000"/>
        </a:lnSpc>
        <a:spcBef>
          <a:spcPts val="300"/>
        </a:spcBef>
        <a:defRPr sz="800" kern="1200">
          <a:solidFill>
            <a:schemeClr val="tx1"/>
          </a:solidFill>
          <a:latin typeface="+mn-lt"/>
          <a:ea typeface="+mn-ea"/>
          <a:cs typeface="+mn-cs"/>
        </a:defRPr>
      </a:lvl2pPr>
      <a:lvl3pPr marL="0" algn="l" defTabSz="-114300" rtl="0" eaLnBrk="1" latinLnBrk="0" hangingPunct="1">
        <a:lnSpc>
          <a:spcPct val="100000"/>
        </a:lnSpc>
        <a:spcBef>
          <a:spcPts val="300"/>
        </a:spcBef>
        <a:defRPr sz="800" kern="1200">
          <a:solidFill>
            <a:schemeClr val="tx1"/>
          </a:solidFill>
          <a:latin typeface="+mn-lt"/>
          <a:ea typeface="+mn-ea"/>
          <a:cs typeface="+mn-cs"/>
        </a:defRPr>
      </a:lvl3pPr>
      <a:lvl4pPr marL="0" algn="l" defTabSz="-114300" rtl="0" eaLnBrk="1" latinLnBrk="0" hangingPunct="1">
        <a:lnSpc>
          <a:spcPct val="100000"/>
        </a:lnSpc>
        <a:spcBef>
          <a:spcPts val="300"/>
        </a:spcBef>
        <a:defRPr sz="800" kern="1200">
          <a:solidFill>
            <a:schemeClr val="tx1"/>
          </a:solidFill>
          <a:latin typeface="+mn-lt"/>
          <a:ea typeface="+mn-ea"/>
          <a:cs typeface="+mn-cs"/>
        </a:defRPr>
      </a:lvl4pPr>
      <a:lvl5pPr marL="0" algn="l" defTabSz="-114300" rtl="0" eaLnBrk="1" latinLnBrk="0" hangingPunct="1">
        <a:lnSpc>
          <a:spcPct val="100000"/>
        </a:lnSpc>
        <a:spcBef>
          <a:spcPts val="300"/>
        </a:spcBef>
        <a:defRPr sz="800" kern="1200">
          <a:solidFill>
            <a:schemeClr val="tx1"/>
          </a:solidFill>
          <a:latin typeface="+mn-lt"/>
          <a:ea typeface="+mn-ea"/>
          <a:cs typeface="+mn-cs"/>
        </a:defRPr>
      </a:lvl5pPr>
      <a:lvl6pPr marL="0" algn="l" defTabSz="-114300" rtl="0" eaLnBrk="1" latinLnBrk="0" hangingPunct="1">
        <a:lnSpc>
          <a:spcPct val="100000"/>
        </a:lnSpc>
        <a:spcBef>
          <a:spcPts val="300"/>
        </a:spcBef>
        <a:defRPr sz="800" kern="1200">
          <a:solidFill>
            <a:schemeClr val="tx1"/>
          </a:solidFill>
          <a:latin typeface="+mn-lt"/>
          <a:ea typeface="+mn-ea"/>
          <a:cs typeface="+mn-cs"/>
        </a:defRPr>
      </a:lvl6pPr>
      <a:lvl7pPr marL="0" algn="l" defTabSz="-114300" rtl="0" eaLnBrk="1" latinLnBrk="0" hangingPunct="1">
        <a:lnSpc>
          <a:spcPct val="100000"/>
        </a:lnSpc>
        <a:spcBef>
          <a:spcPts val="300"/>
        </a:spcBef>
        <a:defRPr sz="800" kern="1200">
          <a:solidFill>
            <a:schemeClr val="tx1"/>
          </a:solidFill>
          <a:latin typeface="+mn-lt"/>
          <a:ea typeface="+mn-ea"/>
          <a:cs typeface="+mn-cs"/>
        </a:defRPr>
      </a:lvl7pPr>
      <a:lvl8pPr marL="0" algn="l" defTabSz="-114300" rtl="0" eaLnBrk="1" latinLnBrk="0" hangingPunct="1">
        <a:lnSpc>
          <a:spcPct val="100000"/>
        </a:lnSpc>
        <a:spcBef>
          <a:spcPts val="300"/>
        </a:spcBef>
        <a:defRPr sz="800" kern="1200">
          <a:solidFill>
            <a:schemeClr val="tx1"/>
          </a:solidFill>
          <a:latin typeface="+mn-lt"/>
          <a:ea typeface="+mn-ea"/>
          <a:cs typeface="+mn-cs"/>
        </a:defRPr>
      </a:lvl8pPr>
      <a:lvl9pPr marL="0" algn="l" defTabSz="-114300" rtl="0" eaLnBrk="1" latinLnBrk="0" hangingPunct="1">
        <a:lnSpc>
          <a:spcPct val="100000"/>
        </a:lnSpc>
        <a:spcBef>
          <a:spcPts val="300"/>
        </a:spcBef>
        <a:defRPr sz="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57" userDrawn="1">
          <p15:clr>
            <a:srgbClr val="C35EA4"/>
          </p15:clr>
        </p15:guide>
        <p15:guide id="2" pos="175" userDrawn="1">
          <p15:clr>
            <a:srgbClr val="C35EA4"/>
          </p15:clr>
        </p15:guide>
        <p15:guide id="3" orient="horz" pos="2849" userDrawn="1">
          <p15:clr>
            <a:srgbClr val="C35E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hyperlink" Target="https://www.oneschoolhouse.org/team-members.html"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s://www.oneschoolhouse.org/covid-19.html" TargetMode="External"/><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eab.com/K12covid19response" TargetMode="Externa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5.png"/><Relationship Id="rId10" Type="http://schemas.openxmlformats.org/officeDocument/2006/relationships/image" Target="../media/image23.png"/><Relationship Id="rId4" Type="http://schemas.openxmlformats.org/officeDocument/2006/relationships/image" Target="../media/image19.png"/><Relationship Id="rId9" Type="http://schemas.openxmlformats.org/officeDocument/2006/relationships/hyperlink" Target="mailto:Ptalbot@eab.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3801E-CDAF-4EFF-9CCB-B282F46EB6F4}"/>
              </a:ext>
            </a:extLst>
          </p:cNvPr>
          <p:cNvSpPr>
            <a:spLocks noGrp="1"/>
          </p:cNvSpPr>
          <p:nvPr>
            <p:ph type="title"/>
          </p:nvPr>
        </p:nvSpPr>
        <p:spPr>
          <a:xfrm>
            <a:off x="812800" y="2549625"/>
            <a:ext cx="5163200" cy="346249"/>
          </a:xfrm>
        </p:spPr>
        <p:txBody>
          <a:bodyPr/>
          <a:lstStyle/>
          <a:p>
            <a:r>
              <a:rPr lang="en-US" dirty="0"/>
              <a:t>Responding </a:t>
            </a:r>
            <a:r>
              <a:rPr lang="en-US"/>
              <a:t>to COVID-19 </a:t>
            </a:r>
            <a:endParaRPr lang="en-US" dirty="0"/>
          </a:p>
        </p:txBody>
      </p:sp>
      <p:sp>
        <p:nvSpPr>
          <p:cNvPr id="3" name="Text Placeholder 2">
            <a:extLst>
              <a:ext uri="{FF2B5EF4-FFF2-40B4-BE49-F238E27FC236}">
                <a16:creationId xmlns:a16="http://schemas.microsoft.com/office/drawing/2014/main" id="{54AFA248-048C-46A3-8433-70192E3606F6}"/>
              </a:ext>
            </a:extLst>
          </p:cNvPr>
          <p:cNvSpPr>
            <a:spLocks noGrp="1"/>
          </p:cNvSpPr>
          <p:nvPr>
            <p:ph type="body" sz="quarter" idx="13"/>
          </p:nvPr>
        </p:nvSpPr>
        <p:spPr>
          <a:xfrm>
            <a:off x="812800" y="3020406"/>
            <a:ext cx="5588000" cy="169277"/>
          </a:xfrm>
        </p:spPr>
        <p:txBody>
          <a:bodyPr/>
          <a:lstStyle/>
          <a:p>
            <a:r>
              <a:rPr lang="en-US" dirty="0"/>
              <a:t>Critical Lessons For Effective Online Instruction</a:t>
            </a:r>
          </a:p>
        </p:txBody>
      </p:sp>
      <p:sp>
        <p:nvSpPr>
          <p:cNvPr id="4" name="Text Placeholder 3">
            <a:extLst>
              <a:ext uri="{FF2B5EF4-FFF2-40B4-BE49-F238E27FC236}">
                <a16:creationId xmlns:a16="http://schemas.microsoft.com/office/drawing/2014/main" id="{154B26D1-2D44-45D9-8628-0CCC8CCA58F2}"/>
              </a:ext>
            </a:extLst>
          </p:cNvPr>
          <p:cNvSpPr>
            <a:spLocks noGrp="1"/>
          </p:cNvSpPr>
          <p:nvPr>
            <p:ph type="body" sz="quarter" idx="14"/>
          </p:nvPr>
        </p:nvSpPr>
        <p:spPr>
          <a:xfrm>
            <a:off x="3729600" y="4384289"/>
            <a:ext cx="2393389" cy="138499"/>
          </a:xfrm>
        </p:spPr>
        <p:txBody>
          <a:bodyPr/>
          <a:lstStyle/>
          <a:p>
            <a:r>
              <a:rPr lang="en-US" dirty="0"/>
              <a:t>March 31, 2020</a:t>
            </a:r>
          </a:p>
        </p:txBody>
      </p:sp>
    </p:spTree>
    <p:extLst>
      <p:ext uri="{BB962C8B-B14F-4D97-AF65-F5344CB8AC3E}">
        <p14:creationId xmlns:p14="http://schemas.microsoft.com/office/powerpoint/2010/main" val="1567899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9800CC-C7D1-4D1C-8013-9D4D044865B8}"/>
              </a:ext>
            </a:extLst>
          </p:cNvPr>
          <p:cNvPicPr>
            <a:picLocks noChangeAspect="1"/>
          </p:cNvPicPr>
          <p:nvPr/>
        </p:nvPicPr>
        <p:blipFill>
          <a:blip r:embed="rId2"/>
          <a:stretch>
            <a:fillRect/>
          </a:stretch>
        </p:blipFill>
        <p:spPr>
          <a:xfrm>
            <a:off x="3388440" y="1420229"/>
            <a:ext cx="2628011" cy="2024279"/>
          </a:xfrm>
          <a:prstGeom prst="rect">
            <a:avLst/>
          </a:prstGeom>
        </p:spPr>
      </p:pic>
      <p:sp>
        <p:nvSpPr>
          <p:cNvPr id="7" name="Title 6">
            <a:extLst>
              <a:ext uri="{FF2B5EF4-FFF2-40B4-BE49-F238E27FC236}">
                <a16:creationId xmlns:a16="http://schemas.microsoft.com/office/drawing/2014/main" id="{F8EEA4A2-D54C-4BDF-A510-2B339830E6DD}"/>
              </a:ext>
            </a:extLst>
          </p:cNvPr>
          <p:cNvSpPr>
            <a:spLocks noGrp="1"/>
          </p:cNvSpPr>
          <p:nvPr>
            <p:ph type="title"/>
          </p:nvPr>
        </p:nvSpPr>
        <p:spPr/>
        <p:txBody>
          <a:bodyPr/>
          <a:lstStyle/>
          <a:p>
            <a:r>
              <a:rPr lang="en-US" dirty="0"/>
              <a:t>Audio Options in Zoom</a:t>
            </a:r>
          </a:p>
        </p:txBody>
      </p:sp>
      <p:sp>
        <p:nvSpPr>
          <p:cNvPr id="10" name="Text Placeholder 9">
            <a:extLst>
              <a:ext uri="{FF2B5EF4-FFF2-40B4-BE49-F238E27FC236}">
                <a16:creationId xmlns:a16="http://schemas.microsoft.com/office/drawing/2014/main" id="{CAE69395-5440-4B09-814B-84F65B844A23}"/>
              </a:ext>
            </a:extLst>
          </p:cNvPr>
          <p:cNvSpPr>
            <a:spLocks noGrp="1"/>
          </p:cNvSpPr>
          <p:nvPr>
            <p:ph type="body" sz="quarter" idx="18"/>
          </p:nvPr>
        </p:nvSpPr>
        <p:spPr/>
        <p:txBody>
          <a:bodyPr/>
          <a:lstStyle/>
          <a:p>
            <a:endParaRPr lang="en-US"/>
          </a:p>
        </p:txBody>
      </p:sp>
      <p:sp>
        <p:nvSpPr>
          <p:cNvPr id="11" name="Text Placeholder 10">
            <a:extLst>
              <a:ext uri="{FF2B5EF4-FFF2-40B4-BE49-F238E27FC236}">
                <a16:creationId xmlns:a16="http://schemas.microsoft.com/office/drawing/2014/main" id="{4C9B828C-C2A7-4F06-830E-E3B2EF5B8667}"/>
              </a:ext>
            </a:extLst>
          </p:cNvPr>
          <p:cNvSpPr>
            <a:spLocks noGrp="1"/>
          </p:cNvSpPr>
          <p:nvPr>
            <p:ph type="body" sz="quarter" idx="19"/>
          </p:nvPr>
        </p:nvSpPr>
        <p:spPr/>
        <p:txBody>
          <a:bodyPr/>
          <a:lstStyle/>
          <a:p>
            <a:endParaRPr lang="en-US"/>
          </a:p>
        </p:txBody>
      </p:sp>
      <p:pic>
        <p:nvPicPr>
          <p:cNvPr id="3" name="Picture 2">
            <a:extLst>
              <a:ext uri="{FF2B5EF4-FFF2-40B4-BE49-F238E27FC236}">
                <a16:creationId xmlns:a16="http://schemas.microsoft.com/office/drawing/2014/main" id="{95EFC879-DEE6-467B-B5F9-1D18FB6BFB8E}"/>
              </a:ext>
            </a:extLst>
          </p:cNvPr>
          <p:cNvPicPr>
            <a:picLocks noChangeAspect="1"/>
          </p:cNvPicPr>
          <p:nvPr/>
        </p:nvPicPr>
        <p:blipFill>
          <a:blip r:embed="rId3"/>
          <a:stretch>
            <a:fillRect/>
          </a:stretch>
        </p:blipFill>
        <p:spPr>
          <a:xfrm>
            <a:off x="279056" y="1789936"/>
            <a:ext cx="2785286" cy="1476354"/>
          </a:xfrm>
          <a:prstGeom prst="rect">
            <a:avLst/>
          </a:prstGeom>
        </p:spPr>
      </p:pic>
      <p:pic>
        <p:nvPicPr>
          <p:cNvPr id="6" name="Picture 5">
            <a:extLst>
              <a:ext uri="{FF2B5EF4-FFF2-40B4-BE49-F238E27FC236}">
                <a16:creationId xmlns:a16="http://schemas.microsoft.com/office/drawing/2014/main" id="{DDC7538D-83E3-4DB5-A503-C84FD61ED8AA}"/>
              </a:ext>
            </a:extLst>
          </p:cNvPr>
          <p:cNvPicPr>
            <a:picLocks noChangeAspect="1"/>
          </p:cNvPicPr>
          <p:nvPr/>
        </p:nvPicPr>
        <p:blipFill>
          <a:blip r:embed="rId4"/>
          <a:stretch>
            <a:fillRect/>
          </a:stretch>
        </p:blipFill>
        <p:spPr>
          <a:xfrm>
            <a:off x="3525809" y="2743699"/>
            <a:ext cx="2628011" cy="1476353"/>
          </a:xfrm>
          <a:prstGeom prst="rect">
            <a:avLst/>
          </a:prstGeom>
        </p:spPr>
      </p:pic>
      <p:sp>
        <p:nvSpPr>
          <p:cNvPr id="8" name="Oval 7">
            <a:extLst>
              <a:ext uri="{FF2B5EF4-FFF2-40B4-BE49-F238E27FC236}">
                <a16:creationId xmlns:a16="http://schemas.microsoft.com/office/drawing/2014/main" id="{3134C51E-7345-4218-B404-1DD7643F6FD6}"/>
              </a:ext>
            </a:extLst>
          </p:cNvPr>
          <p:cNvSpPr/>
          <p:nvPr/>
        </p:nvSpPr>
        <p:spPr bwMode="gray">
          <a:xfrm>
            <a:off x="222459" y="3532048"/>
            <a:ext cx="274320" cy="274320"/>
          </a:xfrm>
          <a:prstGeom prst="ellipse">
            <a:avLst/>
          </a:prstGeom>
          <a:solidFill>
            <a:schemeClr val="tx2"/>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lvl="0" indent="0" algn="ctr" defTabSz="1463675"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Rockwell"/>
                <a:ea typeface="+mn-ea"/>
                <a:cs typeface="+mn-cs"/>
              </a:rPr>
              <a:t>X</a:t>
            </a:r>
          </a:p>
        </p:txBody>
      </p:sp>
      <p:sp>
        <p:nvSpPr>
          <p:cNvPr id="9" name="Text Placeholder 2">
            <a:extLst>
              <a:ext uri="{FF2B5EF4-FFF2-40B4-BE49-F238E27FC236}">
                <a16:creationId xmlns:a16="http://schemas.microsoft.com/office/drawing/2014/main" id="{602295D5-53A3-4485-BE7F-394601BE5A67}"/>
              </a:ext>
            </a:extLst>
          </p:cNvPr>
          <p:cNvSpPr txBox="1">
            <a:spLocks/>
          </p:cNvSpPr>
          <p:nvPr/>
        </p:nvSpPr>
        <p:spPr>
          <a:xfrm>
            <a:off x="770941" y="3534571"/>
            <a:ext cx="2293402" cy="492443"/>
          </a:xfrm>
          <a:prstGeom prst="rect">
            <a:avLst/>
          </a:prstGeom>
        </p:spPr>
        <p:txBody>
          <a:bodyPr wrap="square" lIns="0" tIns="0" rIns="0" bIns="0">
            <a:spAutoFit/>
          </a:bodyPr>
          <a:lstStyle>
            <a:lvl1pPr marL="117475" indent="-117475"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1pPr>
            <a:lvl2pPr marL="228600" indent="-114300" algn="l" defTabSz="480060" rtl="0" eaLnBrk="1" latinLnBrk="0" hangingPunct="1">
              <a:lnSpc>
                <a:spcPct val="100000"/>
              </a:lnSpc>
              <a:spcBef>
                <a:spcPts val="500"/>
              </a:spcBef>
              <a:buClrTx/>
              <a:buFont typeface="Verdana" panose="020B0604030504040204" pitchFamily="34" charset="0"/>
              <a:buChar char="–"/>
              <a:defRPr sz="900" kern="1200">
                <a:solidFill>
                  <a:schemeClr val="tx1"/>
                </a:solidFill>
                <a:latin typeface="+mn-lt"/>
                <a:ea typeface="+mn-ea"/>
                <a:cs typeface="+mn-cs"/>
              </a:defRPr>
            </a:lvl2pPr>
            <a:lvl3pPr marL="342900" indent="-114300"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3pPr>
            <a:lvl4pPr marL="4572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480060" rtl="0" eaLnBrk="1" latinLnBrk="0" hangingPunct="1">
              <a:lnSpc>
                <a:spcPct val="100000"/>
              </a:lnSpc>
              <a:spcBef>
                <a:spcPts val="500"/>
              </a:spcBef>
              <a:buFont typeface="Arial" panose="020B0604020202020204" pitchFamily="34" charset="0"/>
              <a:buChar char="•"/>
              <a:defRPr sz="900" kern="1200" baseline="0">
                <a:solidFill>
                  <a:schemeClr val="tx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a:lstStyle>
          <a:p>
            <a:pPr marL="0" marR="0" lvl="0" indent="0" algn="l" defTabSz="480060" rtl="0" eaLnBrk="1" fontAlgn="auto" latinLnBrk="0" hangingPunct="1">
              <a:lnSpc>
                <a:spcPct val="100000"/>
              </a:lnSpc>
              <a:spcBef>
                <a:spcPts val="5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FFFFFF"/>
                </a:solidFill>
                <a:effectLst/>
                <a:uLnTx/>
                <a:uFillTx/>
                <a:latin typeface="Rockwell"/>
                <a:ea typeface="+mn-ea"/>
                <a:cs typeface="+mn-cs"/>
              </a:rPr>
              <a:t>Do not do both – it will cause feedback</a:t>
            </a:r>
          </a:p>
        </p:txBody>
      </p:sp>
      <p:sp>
        <p:nvSpPr>
          <p:cNvPr id="12" name="Oval 11">
            <a:extLst>
              <a:ext uri="{FF2B5EF4-FFF2-40B4-BE49-F238E27FC236}">
                <a16:creationId xmlns:a16="http://schemas.microsoft.com/office/drawing/2014/main" id="{97B98DE8-33B8-4EED-97CF-F35266A4BF8A}"/>
              </a:ext>
            </a:extLst>
          </p:cNvPr>
          <p:cNvSpPr/>
          <p:nvPr/>
        </p:nvSpPr>
        <p:spPr bwMode="gray">
          <a:xfrm>
            <a:off x="279056" y="953325"/>
            <a:ext cx="274320" cy="274320"/>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lvl="0" indent="0" algn="ctr" defTabSz="1463675"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Rockwell"/>
                <a:ea typeface="+mn-ea"/>
                <a:cs typeface="+mn-cs"/>
              </a:rPr>
              <a:t>1</a:t>
            </a:r>
          </a:p>
        </p:txBody>
      </p:sp>
      <p:sp>
        <p:nvSpPr>
          <p:cNvPr id="13" name="Text Placeholder 2">
            <a:extLst>
              <a:ext uri="{FF2B5EF4-FFF2-40B4-BE49-F238E27FC236}">
                <a16:creationId xmlns:a16="http://schemas.microsoft.com/office/drawing/2014/main" id="{BE0D4801-A523-4F41-BCCE-2D2C60065307}"/>
              </a:ext>
            </a:extLst>
          </p:cNvPr>
          <p:cNvSpPr txBox="1">
            <a:spLocks/>
          </p:cNvSpPr>
          <p:nvPr/>
        </p:nvSpPr>
        <p:spPr>
          <a:xfrm>
            <a:off x="734268" y="844263"/>
            <a:ext cx="2330074" cy="738664"/>
          </a:xfrm>
          <a:prstGeom prst="rect">
            <a:avLst/>
          </a:prstGeom>
        </p:spPr>
        <p:txBody>
          <a:bodyPr wrap="square" lIns="0" tIns="0" rIns="0" bIns="0">
            <a:spAutoFit/>
          </a:bodyPr>
          <a:lstStyle>
            <a:lvl1pPr marL="117475" indent="-117475"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1pPr>
            <a:lvl2pPr marL="228600" indent="-114300" algn="l" defTabSz="480060" rtl="0" eaLnBrk="1" latinLnBrk="0" hangingPunct="1">
              <a:lnSpc>
                <a:spcPct val="100000"/>
              </a:lnSpc>
              <a:spcBef>
                <a:spcPts val="500"/>
              </a:spcBef>
              <a:buClrTx/>
              <a:buFont typeface="Verdana" panose="020B0604030504040204" pitchFamily="34" charset="0"/>
              <a:buChar char="–"/>
              <a:defRPr sz="900" kern="1200">
                <a:solidFill>
                  <a:schemeClr val="tx1"/>
                </a:solidFill>
                <a:latin typeface="+mn-lt"/>
                <a:ea typeface="+mn-ea"/>
                <a:cs typeface="+mn-cs"/>
              </a:defRPr>
            </a:lvl2pPr>
            <a:lvl3pPr marL="342900" indent="-114300"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3pPr>
            <a:lvl4pPr marL="4572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480060" rtl="0" eaLnBrk="1" latinLnBrk="0" hangingPunct="1">
              <a:lnSpc>
                <a:spcPct val="100000"/>
              </a:lnSpc>
              <a:spcBef>
                <a:spcPts val="500"/>
              </a:spcBef>
              <a:buFont typeface="Arial" panose="020B0604020202020204" pitchFamily="34" charset="0"/>
              <a:buChar char="•"/>
              <a:defRPr sz="900" kern="1200" baseline="0">
                <a:solidFill>
                  <a:schemeClr val="tx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a:lstStyle>
          <a:p>
            <a:pPr marL="0" marR="0" lvl="0" indent="0" algn="l" defTabSz="480060" rtl="0" eaLnBrk="1" fontAlgn="auto" latinLnBrk="0" hangingPunct="1">
              <a:lnSpc>
                <a:spcPct val="100000"/>
              </a:lnSpc>
              <a:spcBef>
                <a:spcPts val="5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FFFFFF"/>
                </a:solidFill>
                <a:effectLst/>
                <a:uLnTx/>
                <a:uFillTx/>
                <a:latin typeface="Rockwell"/>
                <a:ea typeface="+mn-ea"/>
                <a:cs typeface="+mn-cs"/>
              </a:rPr>
              <a:t>Use your computer’s audio and microphone through Zoom</a:t>
            </a:r>
          </a:p>
        </p:txBody>
      </p:sp>
      <p:sp>
        <p:nvSpPr>
          <p:cNvPr id="14" name="Oval 13">
            <a:extLst>
              <a:ext uri="{FF2B5EF4-FFF2-40B4-BE49-F238E27FC236}">
                <a16:creationId xmlns:a16="http://schemas.microsoft.com/office/drawing/2014/main" id="{982D1D58-0053-4F76-9D36-921C5E0FB516}"/>
              </a:ext>
            </a:extLst>
          </p:cNvPr>
          <p:cNvSpPr/>
          <p:nvPr/>
        </p:nvSpPr>
        <p:spPr bwMode="gray">
          <a:xfrm>
            <a:off x="3114120" y="889063"/>
            <a:ext cx="274320" cy="274320"/>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lvl="0" indent="0" algn="ctr" defTabSz="1463675"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Rockwell"/>
                <a:ea typeface="+mn-ea"/>
                <a:cs typeface="+mn-cs"/>
              </a:rPr>
              <a:t>2</a:t>
            </a:r>
          </a:p>
        </p:txBody>
      </p:sp>
      <p:sp>
        <p:nvSpPr>
          <p:cNvPr id="15" name="Text Placeholder 2">
            <a:extLst>
              <a:ext uri="{FF2B5EF4-FFF2-40B4-BE49-F238E27FC236}">
                <a16:creationId xmlns:a16="http://schemas.microsoft.com/office/drawing/2014/main" id="{7B9104C2-EAAB-4FB2-A389-1DBBD3BD162D}"/>
              </a:ext>
            </a:extLst>
          </p:cNvPr>
          <p:cNvSpPr txBox="1">
            <a:spLocks/>
          </p:cNvSpPr>
          <p:nvPr/>
        </p:nvSpPr>
        <p:spPr>
          <a:xfrm>
            <a:off x="3662602" y="911992"/>
            <a:ext cx="3749040" cy="246221"/>
          </a:xfrm>
          <a:prstGeom prst="rect">
            <a:avLst/>
          </a:prstGeom>
        </p:spPr>
        <p:txBody>
          <a:bodyPr lIns="0" tIns="0" rIns="0" bIns="0">
            <a:spAutoFit/>
          </a:bodyPr>
          <a:lstStyle>
            <a:lvl1pPr marL="117475" indent="-117475"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1pPr>
            <a:lvl2pPr marL="228600" indent="-114300" algn="l" defTabSz="480060" rtl="0" eaLnBrk="1" latinLnBrk="0" hangingPunct="1">
              <a:lnSpc>
                <a:spcPct val="100000"/>
              </a:lnSpc>
              <a:spcBef>
                <a:spcPts val="500"/>
              </a:spcBef>
              <a:buClrTx/>
              <a:buFont typeface="Verdana" panose="020B0604030504040204" pitchFamily="34" charset="0"/>
              <a:buChar char="–"/>
              <a:defRPr sz="900" kern="1200">
                <a:solidFill>
                  <a:schemeClr val="tx1"/>
                </a:solidFill>
                <a:latin typeface="+mn-lt"/>
                <a:ea typeface="+mn-ea"/>
                <a:cs typeface="+mn-cs"/>
              </a:defRPr>
            </a:lvl2pPr>
            <a:lvl3pPr marL="342900" indent="-114300"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3pPr>
            <a:lvl4pPr marL="4572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480060" rtl="0" eaLnBrk="1" latinLnBrk="0" hangingPunct="1">
              <a:lnSpc>
                <a:spcPct val="100000"/>
              </a:lnSpc>
              <a:spcBef>
                <a:spcPts val="500"/>
              </a:spcBef>
              <a:buFont typeface="Arial" panose="020B0604020202020204" pitchFamily="34" charset="0"/>
              <a:buChar char="•"/>
              <a:defRPr sz="900" kern="1200" baseline="0">
                <a:solidFill>
                  <a:schemeClr val="tx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a:lstStyle>
          <a:p>
            <a:pPr marL="0" marR="0" lvl="0" indent="0" algn="l" defTabSz="480060" rtl="0" eaLnBrk="1" fontAlgn="auto" latinLnBrk="0" hangingPunct="1">
              <a:lnSpc>
                <a:spcPct val="100000"/>
              </a:lnSpc>
              <a:spcBef>
                <a:spcPts val="5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FFFFFF"/>
                </a:solidFill>
                <a:effectLst/>
                <a:uLnTx/>
                <a:uFillTx/>
                <a:latin typeface="Rockwell"/>
                <a:ea typeface="+mn-ea"/>
                <a:cs typeface="+mn-cs"/>
              </a:rPr>
              <a:t>Dial in using your phone</a:t>
            </a:r>
          </a:p>
        </p:txBody>
      </p:sp>
    </p:spTree>
    <p:extLst>
      <p:ext uri="{BB962C8B-B14F-4D97-AF65-F5344CB8AC3E}">
        <p14:creationId xmlns:p14="http://schemas.microsoft.com/office/powerpoint/2010/main" val="2498808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8D470A-52B3-4AFD-819A-218E2CEA147C}"/>
              </a:ext>
            </a:extLst>
          </p:cNvPr>
          <p:cNvSpPr>
            <a:spLocks noGrp="1"/>
          </p:cNvSpPr>
          <p:nvPr>
            <p:ph type="body" sz="quarter" idx="16"/>
          </p:nvPr>
        </p:nvSpPr>
        <p:spPr/>
        <p:txBody>
          <a:bodyPr/>
          <a:lstStyle/>
          <a:p>
            <a:endParaRPr lang="en-US"/>
          </a:p>
        </p:txBody>
      </p:sp>
      <p:sp>
        <p:nvSpPr>
          <p:cNvPr id="3" name="Title 2">
            <a:extLst>
              <a:ext uri="{FF2B5EF4-FFF2-40B4-BE49-F238E27FC236}">
                <a16:creationId xmlns:a16="http://schemas.microsoft.com/office/drawing/2014/main" id="{FEB15437-5485-4FE4-B262-3607E6A8F64A}"/>
              </a:ext>
            </a:extLst>
          </p:cNvPr>
          <p:cNvSpPr>
            <a:spLocks noGrp="1"/>
          </p:cNvSpPr>
          <p:nvPr>
            <p:ph type="title"/>
          </p:nvPr>
        </p:nvSpPr>
        <p:spPr/>
        <p:txBody>
          <a:bodyPr/>
          <a:lstStyle/>
          <a:p>
            <a:r>
              <a:rPr lang="en-US" dirty="0"/>
              <a:t>Joining Us Today: Brad Rathgeber</a:t>
            </a:r>
          </a:p>
        </p:txBody>
      </p:sp>
      <p:sp>
        <p:nvSpPr>
          <p:cNvPr id="4" name="Text Placeholder 3">
            <a:extLst>
              <a:ext uri="{FF2B5EF4-FFF2-40B4-BE49-F238E27FC236}">
                <a16:creationId xmlns:a16="http://schemas.microsoft.com/office/drawing/2014/main" id="{94B69377-6CE3-412D-A088-0DE0F5C3FB7C}"/>
              </a:ext>
            </a:extLst>
          </p:cNvPr>
          <p:cNvSpPr>
            <a:spLocks noGrp="1"/>
          </p:cNvSpPr>
          <p:nvPr>
            <p:ph type="body" sz="quarter" idx="15"/>
          </p:nvPr>
        </p:nvSpPr>
        <p:spPr>
          <a:xfrm>
            <a:off x="280195" y="657732"/>
            <a:ext cx="5842794" cy="369332"/>
          </a:xfrm>
        </p:spPr>
        <p:txBody>
          <a:bodyPr/>
          <a:lstStyle/>
          <a:p>
            <a:r>
              <a:rPr lang="en-US" dirty="0"/>
              <a:t>We Welcome the CEO and Head of School of One Schoolhouse</a:t>
            </a:r>
          </a:p>
          <a:p>
            <a:endParaRPr lang="en-US" dirty="0"/>
          </a:p>
        </p:txBody>
      </p:sp>
      <p:sp>
        <p:nvSpPr>
          <p:cNvPr id="6" name="Text Placeholder 5">
            <a:extLst>
              <a:ext uri="{FF2B5EF4-FFF2-40B4-BE49-F238E27FC236}">
                <a16:creationId xmlns:a16="http://schemas.microsoft.com/office/drawing/2014/main" id="{B2C5C472-29EC-4368-A964-7EA5D85668A8}"/>
              </a:ext>
            </a:extLst>
          </p:cNvPr>
          <p:cNvSpPr>
            <a:spLocks noGrp="1"/>
          </p:cNvSpPr>
          <p:nvPr>
            <p:ph type="body" sz="quarter" idx="18"/>
          </p:nvPr>
        </p:nvSpPr>
        <p:spPr>
          <a:xfrm>
            <a:off x="3831059" y="4643111"/>
            <a:ext cx="2289544" cy="123111"/>
          </a:xfrm>
        </p:spPr>
        <p:txBody>
          <a:bodyPr/>
          <a:lstStyle/>
          <a:p>
            <a:r>
              <a:rPr lang="en-US" dirty="0"/>
              <a:t>Source: </a:t>
            </a:r>
            <a:r>
              <a:rPr lang="en-US" dirty="0">
                <a:hlinkClick r:id="rId3"/>
              </a:rPr>
              <a:t>One Schoolhouse</a:t>
            </a:r>
            <a:r>
              <a:rPr lang="en-US" dirty="0"/>
              <a:t>, 2020; EAB interviews and analysis.</a:t>
            </a:r>
          </a:p>
        </p:txBody>
      </p:sp>
      <p:pic>
        <p:nvPicPr>
          <p:cNvPr id="7" name="Picture 6">
            <a:extLst>
              <a:ext uri="{FF2B5EF4-FFF2-40B4-BE49-F238E27FC236}">
                <a16:creationId xmlns:a16="http://schemas.microsoft.com/office/drawing/2014/main" id="{78AC2096-DFAE-4203-9D7B-32A3E20C53FC}"/>
              </a:ext>
            </a:extLst>
          </p:cNvPr>
          <p:cNvPicPr>
            <a:picLocks noChangeAspect="1"/>
          </p:cNvPicPr>
          <p:nvPr/>
        </p:nvPicPr>
        <p:blipFill>
          <a:blip r:embed="rId4"/>
          <a:stretch>
            <a:fillRect/>
          </a:stretch>
        </p:blipFill>
        <p:spPr>
          <a:xfrm>
            <a:off x="277813" y="1027064"/>
            <a:ext cx="1645920" cy="1645920"/>
          </a:xfrm>
          <a:prstGeom prst="rect">
            <a:avLst/>
          </a:prstGeom>
        </p:spPr>
      </p:pic>
      <p:sp>
        <p:nvSpPr>
          <p:cNvPr id="29" name="Text Placeholder 3">
            <a:extLst>
              <a:ext uri="{FF2B5EF4-FFF2-40B4-BE49-F238E27FC236}">
                <a16:creationId xmlns:a16="http://schemas.microsoft.com/office/drawing/2014/main" id="{17293283-44C8-481D-9899-9D8E06236FAE}"/>
              </a:ext>
            </a:extLst>
          </p:cNvPr>
          <p:cNvSpPr txBox="1">
            <a:spLocks/>
          </p:cNvSpPr>
          <p:nvPr/>
        </p:nvSpPr>
        <p:spPr bwMode="gray">
          <a:xfrm>
            <a:off x="852428" y="3133655"/>
            <a:ext cx="1398994" cy="153888"/>
          </a:xfrm>
          <a:prstGeom prst="rect">
            <a:avLst/>
          </a:prstGeom>
        </p:spPr>
        <p:txBody>
          <a:bodyPr wrap="square" lIns="0" tIns="0" rIns="0" bIns="0">
            <a:spAutoFit/>
          </a:bodyPr>
          <a:lstStyle>
            <a:lvl1pPr marL="173038"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1pPr>
            <a:lvl2pPr marL="346075"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2pPr>
            <a:lvl3pPr marL="512763" indent="-16668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3pPr>
            <a:lvl4pPr marL="685800"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en-US" sz="1000" b="1" dirty="0">
                <a:solidFill>
                  <a:schemeClr val="tx1"/>
                </a:solidFill>
              </a:rPr>
              <a:t>One Schoolhouse</a:t>
            </a:r>
          </a:p>
        </p:txBody>
      </p:sp>
      <p:cxnSp>
        <p:nvCxnSpPr>
          <p:cNvPr id="31" name="Straight Connector 30">
            <a:extLst>
              <a:ext uri="{FF2B5EF4-FFF2-40B4-BE49-F238E27FC236}">
                <a16:creationId xmlns:a16="http://schemas.microsoft.com/office/drawing/2014/main" id="{10DE3E82-358F-4D9F-86CE-18C4A88434DE}"/>
              </a:ext>
            </a:extLst>
          </p:cNvPr>
          <p:cNvCxnSpPr/>
          <p:nvPr/>
        </p:nvCxnSpPr>
        <p:spPr bwMode="gray">
          <a:xfrm>
            <a:off x="331158" y="3317468"/>
            <a:ext cx="2194560"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039E8242-8A6A-412C-9617-B01C40D284F3}"/>
              </a:ext>
            </a:extLst>
          </p:cNvPr>
          <p:cNvSpPr/>
          <p:nvPr/>
        </p:nvSpPr>
        <p:spPr bwMode="gray">
          <a:xfrm>
            <a:off x="6000241" y="1046236"/>
            <a:ext cx="45861" cy="33832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Pentagon 31">
            <a:extLst>
              <a:ext uri="{FF2B5EF4-FFF2-40B4-BE49-F238E27FC236}">
                <a16:creationId xmlns:a16="http://schemas.microsoft.com/office/drawing/2014/main" id="{5B89ACFC-7C8D-4F35-B02E-C02174F561FD}"/>
              </a:ext>
            </a:extLst>
          </p:cNvPr>
          <p:cNvSpPr/>
          <p:nvPr/>
        </p:nvSpPr>
        <p:spPr bwMode="gray">
          <a:xfrm rot="10800000">
            <a:off x="2068321" y="1046237"/>
            <a:ext cx="3931920" cy="229550"/>
          </a:xfrm>
          <a:prstGeom prst="homePlat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Box 34">
            <a:extLst>
              <a:ext uri="{FF2B5EF4-FFF2-40B4-BE49-F238E27FC236}">
                <a16:creationId xmlns:a16="http://schemas.microsoft.com/office/drawing/2014/main" id="{BA424672-541B-4465-B858-31EAD9C799DA}"/>
              </a:ext>
            </a:extLst>
          </p:cNvPr>
          <p:cNvSpPr txBox="1"/>
          <p:nvPr/>
        </p:nvSpPr>
        <p:spPr bwMode="gray">
          <a:xfrm>
            <a:off x="2239680" y="1091762"/>
            <a:ext cx="3000830" cy="153888"/>
          </a:xfrm>
          <a:prstGeom prst="rect">
            <a:avLst/>
          </a:prstGeom>
          <a:noFill/>
        </p:spPr>
        <p:txBody>
          <a:bodyPr wrap="square" lIns="0" tIns="0" rIns="0" bIns="0" rtlCol="0">
            <a:spAutoFit/>
          </a:bodyPr>
          <a:lstStyle/>
          <a:p>
            <a:r>
              <a:rPr lang="en-US" sz="1000" b="1" dirty="0">
                <a:solidFill>
                  <a:schemeClr val="bg1"/>
                </a:solidFill>
              </a:rPr>
              <a:t>Brad Rathgeber, CEO and Head of School</a:t>
            </a:r>
          </a:p>
        </p:txBody>
      </p:sp>
      <p:pic>
        <p:nvPicPr>
          <p:cNvPr id="36" name="Picture 4">
            <a:extLst>
              <a:ext uri="{FF2B5EF4-FFF2-40B4-BE49-F238E27FC236}">
                <a16:creationId xmlns:a16="http://schemas.microsoft.com/office/drawing/2014/main" id="{5A9519AE-BDC6-4754-BD9E-8F1627E7EBD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331159" y="2725692"/>
            <a:ext cx="405884" cy="561851"/>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D8E6B768-E26D-4118-8262-EC8EB975A418}"/>
              </a:ext>
            </a:extLst>
          </p:cNvPr>
          <p:cNvSpPr txBox="1"/>
          <p:nvPr/>
        </p:nvSpPr>
        <p:spPr bwMode="gray">
          <a:xfrm>
            <a:off x="354698" y="3382379"/>
            <a:ext cx="5645543" cy="1369606"/>
          </a:xfrm>
          <a:prstGeom prst="rect">
            <a:avLst/>
          </a:prstGeom>
          <a:noFill/>
        </p:spPr>
        <p:txBody>
          <a:bodyPr wrap="square" lIns="0" tIns="0" rIns="0" bIns="0" rtlCol="0">
            <a:spAutoFit/>
          </a:bodyPr>
          <a:lstStyle/>
          <a:p>
            <a:r>
              <a:rPr lang="en-US" sz="1000" dirty="0"/>
              <a:t>One Schoolhouse is a consortium that partners with independent schools </a:t>
            </a:r>
            <a:r>
              <a:rPr lang="en-US" sz="1000" b="1" dirty="0"/>
              <a:t>to expand learning opportunities for students and educators online. </a:t>
            </a:r>
            <a:r>
              <a:rPr lang="en-US" sz="1000" dirty="0"/>
              <a:t>It is a supplemental educational organization that has provided online education for both students and </a:t>
            </a:r>
            <a:br>
              <a:rPr lang="en-US" sz="1000" dirty="0"/>
            </a:br>
            <a:r>
              <a:rPr lang="en-US" sz="1000" dirty="0"/>
              <a:t>adult learners for more than a decade.  Their mission is to empower learning and transform education by leading through innovation; inspiring learners; and partnering with schools and organizations.</a:t>
            </a:r>
          </a:p>
          <a:p>
            <a:endParaRPr lang="en-US" sz="1000" dirty="0"/>
          </a:p>
          <a:p>
            <a:r>
              <a:rPr lang="en-US" sz="1000" dirty="0"/>
              <a:t>COVID Continuity Resources:  </a:t>
            </a:r>
            <a:r>
              <a:rPr lang="en-US" sz="1000" dirty="0">
                <a:hlinkClick r:id="rId6"/>
              </a:rPr>
              <a:t>https://www.oneschoolhouse.org/covid-19.html</a:t>
            </a:r>
            <a:endParaRPr lang="en-US" sz="1000" dirty="0"/>
          </a:p>
          <a:p>
            <a:endParaRPr lang="en-US" sz="900" dirty="0"/>
          </a:p>
        </p:txBody>
      </p:sp>
      <p:sp>
        <p:nvSpPr>
          <p:cNvPr id="39" name="TextBox 38">
            <a:extLst>
              <a:ext uri="{FF2B5EF4-FFF2-40B4-BE49-F238E27FC236}">
                <a16:creationId xmlns:a16="http://schemas.microsoft.com/office/drawing/2014/main" id="{65E2FCFB-6391-4442-9FD0-7FA459DF24C8}"/>
              </a:ext>
            </a:extLst>
          </p:cNvPr>
          <p:cNvSpPr txBox="1"/>
          <p:nvPr/>
        </p:nvSpPr>
        <p:spPr bwMode="gray">
          <a:xfrm>
            <a:off x="2239680" y="1423291"/>
            <a:ext cx="3760561" cy="1353897"/>
          </a:xfrm>
          <a:prstGeom prst="rect">
            <a:avLst/>
          </a:prstGeom>
          <a:noFill/>
        </p:spPr>
        <p:txBody>
          <a:bodyPr wrap="square" lIns="0" tIns="0" rIns="0" bIns="0" rtlCol="0">
            <a:spAutoFit/>
          </a:bodyPr>
          <a:lstStyle/>
          <a:p>
            <a:pPr marL="115888" indent="-115888">
              <a:lnSpc>
                <a:spcPct val="150000"/>
              </a:lnSpc>
              <a:buFont typeface="Arial" panose="020B0604020202020204" pitchFamily="34" charset="0"/>
              <a:buChar char="•"/>
            </a:pPr>
            <a:r>
              <a:rPr lang="en-US" sz="1000" dirty="0"/>
              <a:t>A champion of online learning who believes that </a:t>
            </a:r>
            <a:br>
              <a:rPr lang="en-US" sz="1000" dirty="0"/>
            </a:br>
            <a:r>
              <a:rPr lang="en-US" sz="1000" dirty="0"/>
              <a:t>the best classrooms are relational, challenging, </a:t>
            </a:r>
            <a:br>
              <a:rPr lang="en-US" sz="1000" dirty="0"/>
            </a:br>
            <a:r>
              <a:rPr lang="en-US" sz="1000" dirty="0"/>
              <a:t>and supportive</a:t>
            </a:r>
          </a:p>
          <a:p>
            <a:pPr marL="115888" indent="-115888">
              <a:lnSpc>
                <a:spcPct val="150000"/>
              </a:lnSpc>
              <a:buFont typeface="Arial" panose="020B0604020202020204" pitchFamily="34" charset="0"/>
              <a:buChar char="•"/>
            </a:pPr>
            <a:r>
              <a:rPr lang="en-US" sz="1000" dirty="0"/>
              <a:t>A former teacher and administrator at Holton-Arms School in Bethesda, MD, and a higher education advancement officer</a:t>
            </a:r>
          </a:p>
        </p:txBody>
      </p:sp>
    </p:spTree>
    <p:extLst>
      <p:ext uri="{BB962C8B-B14F-4D97-AF65-F5344CB8AC3E}">
        <p14:creationId xmlns:p14="http://schemas.microsoft.com/office/powerpoint/2010/main" val="1207519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98C252-EFD0-4090-903B-FECB86E52081}"/>
              </a:ext>
            </a:extLst>
          </p:cNvPr>
          <p:cNvSpPr>
            <a:spLocks noGrp="1"/>
          </p:cNvSpPr>
          <p:nvPr>
            <p:ph type="body" sz="quarter" idx="16"/>
          </p:nvPr>
        </p:nvSpPr>
        <p:spPr/>
        <p:txBody>
          <a:bodyPr/>
          <a:lstStyle/>
          <a:p>
            <a:endParaRPr lang="en-US"/>
          </a:p>
        </p:txBody>
      </p:sp>
      <p:sp>
        <p:nvSpPr>
          <p:cNvPr id="3" name="Title 2">
            <a:extLst>
              <a:ext uri="{FF2B5EF4-FFF2-40B4-BE49-F238E27FC236}">
                <a16:creationId xmlns:a16="http://schemas.microsoft.com/office/drawing/2014/main" id="{DA7D3C1F-BCF5-4479-8D41-BF1A2417405B}"/>
              </a:ext>
            </a:extLst>
          </p:cNvPr>
          <p:cNvSpPr>
            <a:spLocks noGrp="1"/>
          </p:cNvSpPr>
          <p:nvPr>
            <p:ph type="title"/>
          </p:nvPr>
        </p:nvSpPr>
        <p:spPr/>
        <p:txBody>
          <a:bodyPr/>
          <a:lstStyle/>
          <a:p>
            <a:r>
              <a:rPr lang="en-US" dirty="0"/>
              <a:t>EAB’s COVID-19 Resource Center</a:t>
            </a:r>
          </a:p>
        </p:txBody>
      </p:sp>
      <p:sp>
        <p:nvSpPr>
          <p:cNvPr id="5" name="Text Placeholder 4">
            <a:extLst>
              <a:ext uri="{FF2B5EF4-FFF2-40B4-BE49-F238E27FC236}">
                <a16:creationId xmlns:a16="http://schemas.microsoft.com/office/drawing/2014/main" id="{5B66C02C-29A0-42DC-A91E-8E9F747F1976}"/>
              </a:ext>
            </a:extLst>
          </p:cNvPr>
          <p:cNvSpPr>
            <a:spLocks noGrp="1"/>
          </p:cNvSpPr>
          <p:nvPr>
            <p:ph type="body" sz="quarter" idx="19"/>
          </p:nvPr>
        </p:nvSpPr>
        <p:spPr/>
        <p:txBody>
          <a:bodyPr/>
          <a:lstStyle/>
          <a:p>
            <a:endParaRPr lang="en-US"/>
          </a:p>
        </p:txBody>
      </p:sp>
      <p:sp>
        <p:nvSpPr>
          <p:cNvPr id="6" name="Text Placeholder 5">
            <a:extLst>
              <a:ext uri="{FF2B5EF4-FFF2-40B4-BE49-F238E27FC236}">
                <a16:creationId xmlns:a16="http://schemas.microsoft.com/office/drawing/2014/main" id="{84D8C25E-AA1C-4BD7-A64D-2D03E92C8241}"/>
              </a:ext>
            </a:extLst>
          </p:cNvPr>
          <p:cNvSpPr>
            <a:spLocks noGrp="1"/>
          </p:cNvSpPr>
          <p:nvPr>
            <p:ph type="body" sz="quarter" idx="18"/>
          </p:nvPr>
        </p:nvSpPr>
        <p:spPr/>
        <p:txBody>
          <a:bodyPr/>
          <a:lstStyle/>
          <a:p>
            <a:endParaRPr lang="en-US"/>
          </a:p>
        </p:txBody>
      </p:sp>
      <p:sp>
        <p:nvSpPr>
          <p:cNvPr id="14" name="Rectangle: Rounded Corners 13">
            <a:extLst>
              <a:ext uri="{FF2B5EF4-FFF2-40B4-BE49-F238E27FC236}">
                <a16:creationId xmlns:a16="http://schemas.microsoft.com/office/drawing/2014/main" id="{3A861EE8-1DD7-4B06-9301-1D6E7ED51D9B}"/>
              </a:ext>
            </a:extLst>
          </p:cNvPr>
          <p:cNvSpPr/>
          <p:nvPr/>
        </p:nvSpPr>
        <p:spPr bwMode="gray">
          <a:xfrm>
            <a:off x="3776552" y="3957203"/>
            <a:ext cx="2289544" cy="477802"/>
          </a:xfrm>
          <a:prstGeom prst="roundRect">
            <a:avLst/>
          </a:prstGeom>
          <a:noFill/>
          <a:ln w="12700">
            <a:solidFill>
              <a:schemeClr val="accent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5" name="Group 24">
            <a:extLst>
              <a:ext uri="{FF2B5EF4-FFF2-40B4-BE49-F238E27FC236}">
                <a16:creationId xmlns:a16="http://schemas.microsoft.com/office/drawing/2014/main" id="{29934BE4-AA31-4755-9599-E0336AB5C160}"/>
              </a:ext>
            </a:extLst>
          </p:cNvPr>
          <p:cNvGrpSpPr/>
          <p:nvPr/>
        </p:nvGrpSpPr>
        <p:grpSpPr>
          <a:xfrm>
            <a:off x="3866598" y="4046087"/>
            <a:ext cx="2109450" cy="300035"/>
            <a:chOff x="3994488" y="4015016"/>
            <a:chExt cx="2109450" cy="300035"/>
          </a:xfrm>
        </p:grpSpPr>
        <p:sp>
          <p:nvSpPr>
            <p:cNvPr id="20" name="Oval 19">
              <a:extLst>
                <a:ext uri="{FF2B5EF4-FFF2-40B4-BE49-F238E27FC236}">
                  <a16:creationId xmlns:a16="http://schemas.microsoft.com/office/drawing/2014/main" id="{17668584-07C5-4DD9-90A0-1657259654D9}"/>
                </a:ext>
              </a:extLst>
            </p:cNvPr>
            <p:cNvSpPr/>
            <p:nvPr/>
          </p:nvSpPr>
          <p:spPr bwMode="gray">
            <a:xfrm>
              <a:off x="3994488" y="4015016"/>
              <a:ext cx="296421" cy="300035"/>
            </a:xfrm>
            <a:prstGeom prst="ellipse">
              <a:avLst/>
            </a:prstGeom>
            <a:solidFill>
              <a:schemeClr val="accent2"/>
            </a:solidFill>
            <a:ln w="19050">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grpSp>
          <p:nvGrpSpPr>
            <p:cNvPr id="24" name="Group 23">
              <a:extLst>
                <a:ext uri="{FF2B5EF4-FFF2-40B4-BE49-F238E27FC236}">
                  <a16:creationId xmlns:a16="http://schemas.microsoft.com/office/drawing/2014/main" id="{0E7B5C12-67CE-46BC-B7D9-522D341F1567}"/>
                </a:ext>
              </a:extLst>
            </p:cNvPr>
            <p:cNvGrpSpPr/>
            <p:nvPr/>
          </p:nvGrpSpPr>
          <p:grpSpPr>
            <a:xfrm>
              <a:off x="4392755" y="4032148"/>
              <a:ext cx="1711183" cy="270756"/>
              <a:chOff x="4392755" y="4040200"/>
              <a:chExt cx="1711183" cy="270756"/>
            </a:xfrm>
          </p:grpSpPr>
          <p:sp>
            <p:nvSpPr>
              <p:cNvPr id="18" name="TextBox 17">
                <a:extLst>
                  <a:ext uri="{FF2B5EF4-FFF2-40B4-BE49-F238E27FC236}">
                    <a16:creationId xmlns:a16="http://schemas.microsoft.com/office/drawing/2014/main" id="{2F46470E-4F1B-482B-BB34-7C1B39ACCD65}"/>
                  </a:ext>
                </a:extLst>
              </p:cNvPr>
              <p:cNvSpPr txBox="1"/>
              <p:nvPr/>
            </p:nvSpPr>
            <p:spPr bwMode="gray">
              <a:xfrm>
                <a:off x="4392756" y="4040200"/>
                <a:ext cx="1661265" cy="138499"/>
              </a:xfrm>
              <a:prstGeom prst="rect">
                <a:avLst/>
              </a:prstGeom>
              <a:noFill/>
            </p:spPr>
            <p:txBody>
              <a:bodyPr wrap="square" lIns="0" tIns="0" rIns="0" bIns="0" rtlCol="0">
                <a:spAutoFit/>
              </a:bodyPr>
              <a:lstStyle/>
              <a:p>
                <a:r>
                  <a:rPr lang="en-US" sz="900" b="1" dirty="0"/>
                  <a:t>To Learn More:</a:t>
                </a:r>
              </a:p>
            </p:txBody>
          </p:sp>
          <p:sp>
            <p:nvSpPr>
              <p:cNvPr id="19" name="TextBox 18">
                <a:extLst>
                  <a:ext uri="{FF2B5EF4-FFF2-40B4-BE49-F238E27FC236}">
                    <a16:creationId xmlns:a16="http://schemas.microsoft.com/office/drawing/2014/main" id="{262E61F8-564B-4B6A-B718-C1F2BD8272F4}"/>
                  </a:ext>
                </a:extLst>
              </p:cNvPr>
              <p:cNvSpPr txBox="1"/>
              <p:nvPr/>
            </p:nvSpPr>
            <p:spPr bwMode="gray">
              <a:xfrm>
                <a:off x="4392755" y="4187845"/>
                <a:ext cx="1711183" cy="123111"/>
              </a:xfrm>
              <a:prstGeom prst="rect">
                <a:avLst/>
              </a:prstGeom>
              <a:noFill/>
            </p:spPr>
            <p:txBody>
              <a:bodyPr wrap="square" lIns="0" tIns="0" rIns="0" bIns="0" rtlCol="0">
                <a:spAutoFit/>
              </a:bodyPr>
              <a:lstStyle/>
              <a:p>
                <a:r>
                  <a:rPr lang="en-US" sz="800" u="sng" dirty="0">
                    <a:hlinkClick r:id="rId2"/>
                  </a:rPr>
                  <a:t>eab.com/K12covid19response</a:t>
                </a:r>
                <a:endParaRPr lang="en-US" sz="800" dirty="0"/>
              </a:p>
            </p:txBody>
          </p:sp>
        </p:grpSp>
        <p:pic>
          <p:nvPicPr>
            <p:cNvPr id="22" name="Picture 21" descr="A close up of a sign&#10;&#10;Description automatically generated">
              <a:extLst>
                <a:ext uri="{FF2B5EF4-FFF2-40B4-BE49-F238E27FC236}">
                  <a16:creationId xmlns:a16="http://schemas.microsoft.com/office/drawing/2014/main" id="{276C3216-6545-42D3-8961-97B525F64E3A}"/>
                </a:ext>
              </a:extLst>
            </p:cNvPr>
            <p:cNvPicPr>
              <a:picLocks noChangeAspect="1"/>
            </p:cNvPicPr>
            <p:nvPr/>
          </p:nvPicPr>
          <p:blipFill>
            <a:blip r:embed="rId3">
              <a:lum bright="70000" contrast="-70000"/>
            </a:blip>
            <a:stretch>
              <a:fillRect/>
            </a:stretch>
          </p:blipFill>
          <p:spPr>
            <a:xfrm>
              <a:off x="4051515" y="4089655"/>
              <a:ext cx="188027" cy="155436"/>
            </a:xfrm>
            <a:prstGeom prst="rect">
              <a:avLst/>
            </a:prstGeom>
          </p:spPr>
        </p:pic>
      </p:grpSp>
      <p:pic>
        <p:nvPicPr>
          <p:cNvPr id="21" name="Picture 20" descr="A screenshot of a social media post&#10;&#10;Description automatically generated">
            <a:extLst>
              <a:ext uri="{FF2B5EF4-FFF2-40B4-BE49-F238E27FC236}">
                <a16:creationId xmlns:a16="http://schemas.microsoft.com/office/drawing/2014/main" id="{26E2D608-6A52-42EF-B136-5893B47C05C7}"/>
              </a:ext>
            </a:extLst>
          </p:cNvPr>
          <p:cNvPicPr>
            <a:picLocks noChangeAspect="1"/>
          </p:cNvPicPr>
          <p:nvPr/>
        </p:nvPicPr>
        <p:blipFill rotWithShape="1">
          <a:blip r:embed="rId4"/>
          <a:srcRect l="3374" r="327"/>
          <a:stretch/>
        </p:blipFill>
        <p:spPr>
          <a:xfrm>
            <a:off x="459006" y="918573"/>
            <a:ext cx="3017520" cy="1863694"/>
          </a:xfrm>
          <a:prstGeom prst="rect">
            <a:avLst/>
          </a:prstGeom>
          <a:ln w="12700">
            <a:solidFill>
              <a:schemeClr val="accent5"/>
            </a:solidFill>
          </a:ln>
        </p:spPr>
      </p:pic>
      <p:pic>
        <p:nvPicPr>
          <p:cNvPr id="26" name="Picture 25" descr="A screenshot of a social media post&#10;&#10;Description automatically generated">
            <a:extLst>
              <a:ext uri="{FF2B5EF4-FFF2-40B4-BE49-F238E27FC236}">
                <a16:creationId xmlns:a16="http://schemas.microsoft.com/office/drawing/2014/main" id="{0207EA2D-F2DC-40AE-88AD-81347FAD367F}"/>
              </a:ext>
            </a:extLst>
          </p:cNvPr>
          <p:cNvPicPr>
            <a:picLocks noChangeAspect="1"/>
          </p:cNvPicPr>
          <p:nvPr/>
        </p:nvPicPr>
        <p:blipFill rotWithShape="1">
          <a:blip r:embed="rId5"/>
          <a:srcRect l="2412" r="2218"/>
          <a:stretch/>
        </p:blipFill>
        <p:spPr>
          <a:xfrm>
            <a:off x="602344" y="1943665"/>
            <a:ext cx="3056152" cy="1865376"/>
          </a:xfrm>
          <a:prstGeom prst="rect">
            <a:avLst/>
          </a:prstGeom>
          <a:ln w="12700">
            <a:solidFill>
              <a:schemeClr val="accent5"/>
            </a:solidFill>
          </a:ln>
        </p:spPr>
      </p:pic>
      <p:sp>
        <p:nvSpPr>
          <p:cNvPr id="12" name="Line Callout 1 46">
            <a:extLst>
              <a:ext uri="{FF2B5EF4-FFF2-40B4-BE49-F238E27FC236}">
                <a16:creationId xmlns:a16="http://schemas.microsoft.com/office/drawing/2014/main" id="{F95B646B-F469-4265-A3A4-403BB53B07FB}"/>
              </a:ext>
            </a:extLst>
          </p:cNvPr>
          <p:cNvSpPr/>
          <p:nvPr/>
        </p:nvSpPr>
        <p:spPr bwMode="gray">
          <a:xfrm>
            <a:off x="4141954" y="1138242"/>
            <a:ext cx="1632929" cy="1077218"/>
          </a:xfrm>
          <a:prstGeom prst="borderCallout1">
            <a:avLst>
              <a:gd name="adj1" fmla="val 50626"/>
              <a:gd name="adj2" fmla="val -56"/>
              <a:gd name="adj3" fmla="val 50304"/>
              <a:gd name="adj4" fmla="val -51512"/>
            </a:avLst>
          </a:prstGeom>
          <a:noFill/>
          <a:ln w="12700" cap="flat" cmpd="sng" algn="ctr">
            <a:solidFill>
              <a:schemeClr val="accent6"/>
            </a:solidFill>
            <a:prstDash val="solid"/>
            <a:miter lim="800000"/>
            <a:headEnd type="none" w="med" len="med"/>
            <a:tailEnd type="oval" w="sm" len="sm"/>
          </a:ln>
          <a:effectLst/>
        </p:spPr>
        <p:txBody>
          <a:bodyPr vert="horz" wrap="square" lIns="91440" tIns="45720" rIns="91440" bIns="45720" numCol="1" rtlCol="0" anchor="t" anchorCtr="0" compatLnSpc="1">
            <a:prstTxWarp prst="textNoShape">
              <a:avLst/>
            </a:prstTxWarp>
            <a:spAutoFit/>
          </a:bodyPr>
          <a:lstStyle/>
          <a:p>
            <a:pPr>
              <a:spcBef>
                <a:spcPts val="300"/>
              </a:spcBef>
            </a:pPr>
            <a:r>
              <a:rPr lang="en-US" sz="800" dirty="0"/>
              <a:t>Regional and global information hubs, relevant EAB research and resources, responses from major education associations help partners stay up to date and make informed decisions. </a:t>
            </a:r>
          </a:p>
        </p:txBody>
      </p:sp>
      <p:sp>
        <p:nvSpPr>
          <p:cNvPr id="11" name="Line Callout 1 46">
            <a:extLst>
              <a:ext uri="{FF2B5EF4-FFF2-40B4-BE49-F238E27FC236}">
                <a16:creationId xmlns:a16="http://schemas.microsoft.com/office/drawing/2014/main" id="{7260900E-7962-4CDB-B74D-AB345E9578A9}"/>
              </a:ext>
            </a:extLst>
          </p:cNvPr>
          <p:cNvSpPr/>
          <p:nvPr/>
        </p:nvSpPr>
        <p:spPr bwMode="gray">
          <a:xfrm>
            <a:off x="4155048" y="2615330"/>
            <a:ext cx="1645920" cy="954107"/>
          </a:xfrm>
          <a:prstGeom prst="borderCallout1">
            <a:avLst>
              <a:gd name="adj1" fmla="val 50626"/>
              <a:gd name="adj2" fmla="val -56"/>
              <a:gd name="adj3" fmla="val 50266"/>
              <a:gd name="adj4" fmla="val -39428"/>
            </a:avLst>
          </a:prstGeom>
          <a:noFill/>
          <a:ln w="12700" cap="flat" cmpd="sng" algn="ctr">
            <a:solidFill>
              <a:schemeClr val="accent6"/>
            </a:solidFill>
            <a:prstDash val="solid"/>
            <a:miter lim="800000"/>
            <a:headEnd type="none" w="med" len="med"/>
            <a:tailEnd type="oval" w="sm" len="sm"/>
          </a:ln>
          <a:effectLst/>
        </p:spPr>
        <p:txBody>
          <a:bodyPr vert="horz" wrap="square" lIns="91440" tIns="45720" rIns="91440" bIns="45720" numCol="1" rtlCol="0" anchor="t" anchorCtr="0" compatLnSpc="1">
            <a:prstTxWarp prst="textNoShape">
              <a:avLst/>
            </a:prstTxWarp>
            <a:spAutoFit/>
          </a:bodyPr>
          <a:lstStyle/>
          <a:p>
            <a:pPr>
              <a:spcBef>
                <a:spcPts val="300"/>
              </a:spcBef>
            </a:pPr>
            <a:r>
              <a:rPr lang="en-US" sz="800" dirty="0"/>
              <a:t>District specific examples of comprehensive websites, direct communication, and social media messaging help partners navigate varied communication needs.</a:t>
            </a:r>
          </a:p>
        </p:txBody>
      </p:sp>
    </p:spTree>
    <p:extLst>
      <p:ext uri="{BB962C8B-B14F-4D97-AF65-F5344CB8AC3E}">
        <p14:creationId xmlns:p14="http://schemas.microsoft.com/office/powerpoint/2010/main" val="1530119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8D470A-52B3-4AFD-819A-218E2CEA147C}"/>
              </a:ext>
            </a:extLst>
          </p:cNvPr>
          <p:cNvSpPr>
            <a:spLocks noGrp="1"/>
          </p:cNvSpPr>
          <p:nvPr>
            <p:ph type="body" sz="quarter" idx="16"/>
          </p:nvPr>
        </p:nvSpPr>
        <p:spPr/>
        <p:txBody>
          <a:bodyPr/>
          <a:lstStyle/>
          <a:p>
            <a:endParaRPr lang="en-US"/>
          </a:p>
        </p:txBody>
      </p:sp>
      <p:sp>
        <p:nvSpPr>
          <p:cNvPr id="3" name="Title 2">
            <a:extLst>
              <a:ext uri="{FF2B5EF4-FFF2-40B4-BE49-F238E27FC236}">
                <a16:creationId xmlns:a16="http://schemas.microsoft.com/office/drawing/2014/main" id="{FEB15437-5485-4FE4-B262-3607E6A8F64A}"/>
              </a:ext>
            </a:extLst>
          </p:cNvPr>
          <p:cNvSpPr>
            <a:spLocks noGrp="1"/>
          </p:cNvSpPr>
          <p:nvPr>
            <p:ph type="title"/>
          </p:nvPr>
        </p:nvSpPr>
        <p:spPr/>
        <p:txBody>
          <a:bodyPr/>
          <a:lstStyle/>
          <a:p>
            <a:r>
              <a:rPr lang="en-US" dirty="0"/>
              <a:t>Keep the Conversation Going</a:t>
            </a:r>
          </a:p>
        </p:txBody>
      </p:sp>
      <p:sp>
        <p:nvSpPr>
          <p:cNvPr id="4" name="Text Placeholder 3">
            <a:extLst>
              <a:ext uri="{FF2B5EF4-FFF2-40B4-BE49-F238E27FC236}">
                <a16:creationId xmlns:a16="http://schemas.microsoft.com/office/drawing/2014/main" id="{94B69377-6CE3-412D-A088-0DE0F5C3FB7C}"/>
              </a:ext>
            </a:extLst>
          </p:cNvPr>
          <p:cNvSpPr>
            <a:spLocks noGrp="1"/>
          </p:cNvSpPr>
          <p:nvPr>
            <p:ph type="body" sz="quarter" idx="15"/>
          </p:nvPr>
        </p:nvSpPr>
        <p:spPr>
          <a:xfrm>
            <a:off x="280195" y="657732"/>
            <a:ext cx="5842794" cy="369332"/>
          </a:xfrm>
        </p:spPr>
        <p:txBody>
          <a:bodyPr/>
          <a:lstStyle/>
          <a:p>
            <a:r>
              <a:rPr lang="en-US" dirty="0"/>
              <a:t>Connect with Peers on our K-12 Discussion Board</a:t>
            </a:r>
          </a:p>
          <a:p>
            <a:endParaRPr lang="en-US" dirty="0"/>
          </a:p>
        </p:txBody>
      </p:sp>
      <p:sp>
        <p:nvSpPr>
          <p:cNvPr id="5" name="Text Placeholder 4">
            <a:extLst>
              <a:ext uri="{FF2B5EF4-FFF2-40B4-BE49-F238E27FC236}">
                <a16:creationId xmlns:a16="http://schemas.microsoft.com/office/drawing/2014/main" id="{CA05499D-E38F-4008-9FD0-0E066A771629}"/>
              </a:ext>
            </a:extLst>
          </p:cNvPr>
          <p:cNvSpPr>
            <a:spLocks noGrp="1"/>
          </p:cNvSpPr>
          <p:nvPr>
            <p:ph type="body" sz="quarter" idx="19"/>
          </p:nvPr>
        </p:nvSpPr>
        <p:spPr/>
        <p:txBody>
          <a:bodyPr/>
          <a:lstStyle/>
          <a:p>
            <a:endParaRPr lang="en-US"/>
          </a:p>
        </p:txBody>
      </p:sp>
      <p:sp>
        <p:nvSpPr>
          <p:cNvPr id="6" name="Text Placeholder 5">
            <a:extLst>
              <a:ext uri="{FF2B5EF4-FFF2-40B4-BE49-F238E27FC236}">
                <a16:creationId xmlns:a16="http://schemas.microsoft.com/office/drawing/2014/main" id="{B2C5C472-29EC-4368-A964-7EA5D85668A8}"/>
              </a:ext>
            </a:extLst>
          </p:cNvPr>
          <p:cNvSpPr>
            <a:spLocks noGrp="1"/>
          </p:cNvSpPr>
          <p:nvPr>
            <p:ph type="body" sz="quarter" idx="18"/>
          </p:nvPr>
        </p:nvSpPr>
        <p:spPr/>
        <p:txBody>
          <a:bodyPr/>
          <a:lstStyle/>
          <a:p>
            <a:endParaRPr lang="en-US"/>
          </a:p>
        </p:txBody>
      </p:sp>
      <p:sp>
        <p:nvSpPr>
          <p:cNvPr id="8" name="Text Placeholder 3">
            <a:extLst>
              <a:ext uri="{FF2B5EF4-FFF2-40B4-BE49-F238E27FC236}">
                <a16:creationId xmlns:a16="http://schemas.microsoft.com/office/drawing/2014/main" id="{CE5F5F72-052A-47AD-BCAC-C1E10E48720F}"/>
              </a:ext>
            </a:extLst>
          </p:cNvPr>
          <p:cNvSpPr txBox="1">
            <a:spLocks/>
          </p:cNvSpPr>
          <p:nvPr/>
        </p:nvSpPr>
        <p:spPr bwMode="gray">
          <a:xfrm>
            <a:off x="532669" y="2195872"/>
            <a:ext cx="1216296" cy="307777"/>
          </a:xfrm>
          <a:prstGeom prst="rect">
            <a:avLst/>
          </a:prstGeom>
        </p:spPr>
        <p:txBody>
          <a:bodyPr lIns="0" tIns="0" rIns="0" bIns="0">
            <a:spAutoFit/>
          </a:bodyPr>
          <a:lstStyle>
            <a:lvl1pPr marL="173038"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1pPr>
            <a:lvl2pPr marL="346075"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2pPr>
            <a:lvl3pPr marL="512763" indent="-16668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3pPr>
            <a:lvl4pPr marL="685800"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en-US" sz="1000" b="1" dirty="0">
                <a:solidFill>
                  <a:schemeClr val="tx1"/>
                </a:solidFill>
              </a:rPr>
              <a:t>Access Link in Your Email</a:t>
            </a:r>
          </a:p>
        </p:txBody>
      </p:sp>
      <p:cxnSp>
        <p:nvCxnSpPr>
          <p:cNvPr id="9" name="Straight Connector 8">
            <a:extLst>
              <a:ext uri="{FF2B5EF4-FFF2-40B4-BE49-F238E27FC236}">
                <a16:creationId xmlns:a16="http://schemas.microsoft.com/office/drawing/2014/main" id="{A70AB24C-EAE2-4911-9ADB-EF380FEE1083}"/>
              </a:ext>
            </a:extLst>
          </p:cNvPr>
          <p:cNvCxnSpPr/>
          <p:nvPr/>
        </p:nvCxnSpPr>
        <p:spPr bwMode="gray">
          <a:xfrm>
            <a:off x="278672" y="2133034"/>
            <a:ext cx="173906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Text Placeholder 3">
            <a:extLst>
              <a:ext uri="{FF2B5EF4-FFF2-40B4-BE49-F238E27FC236}">
                <a16:creationId xmlns:a16="http://schemas.microsoft.com/office/drawing/2014/main" id="{AC672710-928C-4ECE-89FD-7D7953FEB069}"/>
              </a:ext>
            </a:extLst>
          </p:cNvPr>
          <p:cNvSpPr txBox="1">
            <a:spLocks/>
          </p:cNvSpPr>
          <p:nvPr/>
        </p:nvSpPr>
        <p:spPr bwMode="gray">
          <a:xfrm>
            <a:off x="2579486" y="2195872"/>
            <a:ext cx="1216296" cy="153888"/>
          </a:xfrm>
          <a:prstGeom prst="rect">
            <a:avLst/>
          </a:prstGeom>
        </p:spPr>
        <p:txBody>
          <a:bodyPr lIns="0" tIns="0" rIns="0" bIns="0">
            <a:spAutoFit/>
          </a:bodyPr>
          <a:lstStyle>
            <a:lvl1pPr marL="173038"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1pPr>
            <a:lvl2pPr marL="346075"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2pPr>
            <a:lvl3pPr marL="512763" indent="-16668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3pPr>
            <a:lvl4pPr marL="685800"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en-US" sz="1000" b="1" dirty="0">
                <a:solidFill>
                  <a:schemeClr val="tx1"/>
                </a:solidFill>
              </a:rPr>
              <a:t>Create a log-in</a:t>
            </a:r>
          </a:p>
        </p:txBody>
      </p:sp>
      <p:cxnSp>
        <p:nvCxnSpPr>
          <p:cNvPr id="12" name="Straight Connector 11">
            <a:extLst>
              <a:ext uri="{FF2B5EF4-FFF2-40B4-BE49-F238E27FC236}">
                <a16:creationId xmlns:a16="http://schemas.microsoft.com/office/drawing/2014/main" id="{5C9446D1-74CA-4BF0-91ED-225426EBB2D4}"/>
              </a:ext>
            </a:extLst>
          </p:cNvPr>
          <p:cNvCxnSpPr/>
          <p:nvPr/>
        </p:nvCxnSpPr>
        <p:spPr bwMode="gray">
          <a:xfrm>
            <a:off x="2325489" y="2133034"/>
            <a:ext cx="173906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4" name="Text Placeholder 3">
            <a:extLst>
              <a:ext uri="{FF2B5EF4-FFF2-40B4-BE49-F238E27FC236}">
                <a16:creationId xmlns:a16="http://schemas.microsoft.com/office/drawing/2014/main" id="{F34AF7FF-1B2B-456D-8698-A4A6C71B64DE}"/>
              </a:ext>
            </a:extLst>
          </p:cNvPr>
          <p:cNvSpPr txBox="1">
            <a:spLocks/>
          </p:cNvSpPr>
          <p:nvPr/>
        </p:nvSpPr>
        <p:spPr bwMode="gray">
          <a:xfrm>
            <a:off x="4637924" y="2195872"/>
            <a:ext cx="1216296" cy="307777"/>
          </a:xfrm>
          <a:prstGeom prst="rect">
            <a:avLst/>
          </a:prstGeom>
        </p:spPr>
        <p:txBody>
          <a:bodyPr lIns="0" tIns="0" rIns="0" bIns="0">
            <a:spAutoFit/>
          </a:bodyPr>
          <a:lstStyle>
            <a:lvl1pPr marL="173038"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1pPr>
            <a:lvl2pPr marL="346075"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2pPr>
            <a:lvl3pPr marL="512763" indent="-16668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3pPr>
            <a:lvl4pPr marL="685800"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en-US" sz="1000" b="1" dirty="0">
                <a:solidFill>
                  <a:schemeClr val="tx1"/>
                </a:solidFill>
              </a:rPr>
              <a:t>Join the Conversation</a:t>
            </a:r>
          </a:p>
        </p:txBody>
      </p:sp>
      <p:cxnSp>
        <p:nvCxnSpPr>
          <p:cNvPr id="15" name="Straight Connector 14">
            <a:extLst>
              <a:ext uri="{FF2B5EF4-FFF2-40B4-BE49-F238E27FC236}">
                <a16:creationId xmlns:a16="http://schemas.microsoft.com/office/drawing/2014/main" id="{672C4747-E0CE-426B-855A-D3EC0D3B4469}"/>
              </a:ext>
            </a:extLst>
          </p:cNvPr>
          <p:cNvCxnSpPr/>
          <p:nvPr/>
        </p:nvCxnSpPr>
        <p:spPr bwMode="gray">
          <a:xfrm>
            <a:off x="4383927" y="2133034"/>
            <a:ext cx="173906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04B2952D-7F72-40E4-B5AA-E48EC5667E10}"/>
              </a:ext>
            </a:extLst>
          </p:cNvPr>
          <p:cNvSpPr/>
          <p:nvPr/>
        </p:nvSpPr>
        <p:spPr bwMode="gray">
          <a:xfrm>
            <a:off x="245776" y="2118928"/>
            <a:ext cx="173124" cy="384721"/>
          </a:xfrm>
          <a:prstGeom prst="rect">
            <a:avLst/>
          </a:prstGeom>
        </p:spPr>
        <p:txBody>
          <a:bodyPr wrap="none" lIns="0" tIns="0" rIns="0" bIns="0">
            <a:spAutoFit/>
          </a:bodyPr>
          <a:lstStyle/>
          <a:p>
            <a:r>
              <a:rPr lang="en-US" sz="2500" dirty="0">
                <a:solidFill>
                  <a:schemeClr val="accent4"/>
                </a:solidFill>
                <a:latin typeface="+mj-lt"/>
              </a:rPr>
              <a:t>1</a:t>
            </a:r>
          </a:p>
        </p:txBody>
      </p:sp>
      <p:sp>
        <p:nvSpPr>
          <p:cNvPr id="17" name="Rectangle 16">
            <a:extLst>
              <a:ext uri="{FF2B5EF4-FFF2-40B4-BE49-F238E27FC236}">
                <a16:creationId xmlns:a16="http://schemas.microsoft.com/office/drawing/2014/main" id="{9A5F1707-BD95-443C-9324-2DAFCF5E95A4}"/>
              </a:ext>
            </a:extLst>
          </p:cNvPr>
          <p:cNvSpPr/>
          <p:nvPr/>
        </p:nvSpPr>
        <p:spPr bwMode="gray">
          <a:xfrm>
            <a:off x="2322241" y="2118928"/>
            <a:ext cx="173124" cy="384721"/>
          </a:xfrm>
          <a:prstGeom prst="rect">
            <a:avLst/>
          </a:prstGeom>
        </p:spPr>
        <p:txBody>
          <a:bodyPr wrap="none" lIns="0" tIns="0" rIns="0" bIns="0">
            <a:spAutoFit/>
          </a:bodyPr>
          <a:lstStyle/>
          <a:p>
            <a:r>
              <a:rPr lang="en-US" sz="2500" dirty="0">
                <a:solidFill>
                  <a:schemeClr val="accent4"/>
                </a:solidFill>
                <a:latin typeface="+mj-lt"/>
              </a:rPr>
              <a:t>2</a:t>
            </a:r>
          </a:p>
        </p:txBody>
      </p:sp>
      <p:sp>
        <p:nvSpPr>
          <p:cNvPr id="18" name="Rectangle 17">
            <a:extLst>
              <a:ext uri="{FF2B5EF4-FFF2-40B4-BE49-F238E27FC236}">
                <a16:creationId xmlns:a16="http://schemas.microsoft.com/office/drawing/2014/main" id="{F08FA28D-68E2-473A-BC7C-C7B859DDD3ED}"/>
              </a:ext>
            </a:extLst>
          </p:cNvPr>
          <p:cNvSpPr/>
          <p:nvPr/>
        </p:nvSpPr>
        <p:spPr bwMode="gray">
          <a:xfrm>
            <a:off x="4391548" y="2118928"/>
            <a:ext cx="173124" cy="384721"/>
          </a:xfrm>
          <a:prstGeom prst="rect">
            <a:avLst/>
          </a:prstGeom>
        </p:spPr>
        <p:txBody>
          <a:bodyPr wrap="none" lIns="0" tIns="0" rIns="0" bIns="0">
            <a:spAutoFit/>
          </a:bodyPr>
          <a:lstStyle/>
          <a:p>
            <a:r>
              <a:rPr lang="en-US" sz="2500" dirty="0">
                <a:solidFill>
                  <a:schemeClr val="accent4"/>
                </a:solidFill>
                <a:latin typeface="+mj-lt"/>
              </a:rPr>
              <a:t>3</a:t>
            </a:r>
          </a:p>
        </p:txBody>
      </p:sp>
      <p:pic>
        <p:nvPicPr>
          <p:cNvPr id="19" name="Picture 18">
            <a:extLst>
              <a:ext uri="{FF2B5EF4-FFF2-40B4-BE49-F238E27FC236}">
                <a16:creationId xmlns:a16="http://schemas.microsoft.com/office/drawing/2014/main" id="{4F529ABB-35A7-4DDD-83D2-44B23E7C56B5}"/>
              </a:ext>
            </a:extLst>
          </p:cNvPr>
          <p:cNvPicPr>
            <a:picLocks noChangeAspect="1"/>
          </p:cNvPicPr>
          <p:nvPr/>
        </p:nvPicPr>
        <p:blipFill rotWithShape="1">
          <a:blip r:embed="rId3"/>
          <a:srcRect r="2458"/>
          <a:stretch/>
        </p:blipFill>
        <p:spPr>
          <a:xfrm>
            <a:off x="2203889" y="2846198"/>
            <a:ext cx="1961777" cy="1577475"/>
          </a:xfrm>
          <a:prstGeom prst="rect">
            <a:avLst/>
          </a:prstGeom>
          <a:ln>
            <a:solidFill>
              <a:schemeClr val="tx1"/>
            </a:solidFill>
          </a:ln>
        </p:spPr>
      </p:pic>
      <p:pic>
        <p:nvPicPr>
          <p:cNvPr id="21" name="Picture 20">
            <a:extLst>
              <a:ext uri="{FF2B5EF4-FFF2-40B4-BE49-F238E27FC236}">
                <a16:creationId xmlns:a16="http://schemas.microsoft.com/office/drawing/2014/main" id="{E7CC6DB0-0074-4177-8642-BE923D39853F}"/>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r="-14906" b="25493"/>
          <a:stretch/>
        </p:blipFill>
        <p:spPr>
          <a:xfrm>
            <a:off x="1559215" y="1805941"/>
            <a:ext cx="486989" cy="320040"/>
          </a:xfrm>
          <a:prstGeom prst="rect">
            <a:avLst/>
          </a:prstGeom>
        </p:spPr>
      </p:pic>
      <p:pic>
        <p:nvPicPr>
          <p:cNvPr id="22" name="Picture 21">
            <a:extLst>
              <a:ext uri="{FF2B5EF4-FFF2-40B4-BE49-F238E27FC236}">
                <a16:creationId xmlns:a16="http://schemas.microsoft.com/office/drawing/2014/main" id="{91CF1BB2-5F73-4CC0-BB3B-4E39AAE428E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53388" y="1803044"/>
            <a:ext cx="387146" cy="320040"/>
          </a:xfrm>
          <a:prstGeom prst="rect">
            <a:avLst/>
          </a:prstGeom>
        </p:spPr>
      </p:pic>
      <p:pic>
        <p:nvPicPr>
          <p:cNvPr id="23" name="Picture 22">
            <a:extLst>
              <a:ext uri="{FF2B5EF4-FFF2-40B4-BE49-F238E27FC236}">
                <a16:creationId xmlns:a16="http://schemas.microsoft.com/office/drawing/2014/main" id="{99730492-532A-4884-80A6-793ED85D7E41}"/>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53846" y="1799963"/>
            <a:ext cx="450762" cy="320040"/>
          </a:xfrm>
          <a:prstGeom prst="rect">
            <a:avLst/>
          </a:prstGeom>
        </p:spPr>
      </p:pic>
      <p:sp>
        <p:nvSpPr>
          <p:cNvPr id="28" name="Rectangle 27">
            <a:extLst>
              <a:ext uri="{FF2B5EF4-FFF2-40B4-BE49-F238E27FC236}">
                <a16:creationId xmlns:a16="http://schemas.microsoft.com/office/drawing/2014/main" id="{FB05EA52-CD99-468B-AC15-ABB2B0D3F627}"/>
              </a:ext>
            </a:extLst>
          </p:cNvPr>
          <p:cNvSpPr/>
          <p:nvPr/>
        </p:nvSpPr>
        <p:spPr bwMode="gray">
          <a:xfrm>
            <a:off x="2840514" y="3292796"/>
            <a:ext cx="1200020" cy="128731"/>
          </a:xfrm>
          <a:prstGeom prst="rect">
            <a:avLst/>
          </a:prstGeom>
          <a:solidFill>
            <a:srgbClr val="EEF4F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10" name="Picture 9">
            <a:extLst>
              <a:ext uri="{FF2B5EF4-FFF2-40B4-BE49-F238E27FC236}">
                <a16:creationId xmlns:a16="http://schemas.microsoft.com/office/drawing/2014/main" id="{7EA723E0-E60A-4DFE-B3F7-B054AED9DB34}"/>
              </a:ext>
            </a:extLst>
          </p:cNvPr>
          <p:cNvPicPr>
            <a:picLocks/>
          </p:cNvPicPr>
          <p:nvPr/>
        </p:nvPicPr>
        <p:blipFill rotWithShape="1">
          <a:blip r:embed="rId7"/>
          <a:srcRect l="2199" t="23307" r="39051" b="5306"/>
          <a:stretch/>
        </p:blipFill>
        <p:spPr>
          <a:xfrm>
            <a:off x="4250157" y="2846198"/>
            <a:ext cx="1965960" cy="1581912"/>
          </a:xfrm>
          <a:prstGeom prst="rect">
            <a:avLst/>
          </a:prstGeom>
          <a:ln>
            <a:solidFill>
              <a:schemeClr val="tx1"/>
            </a:solidFill>
          </a:ln>
        </p:spPr>
      </p:pic>
      <p:pic>
        <p:nvPicPr>
          <p:cNvPr id="13" name="Picture 12">
            <a:extLst>
              <a:ext uri="{FF2B5EF4-FFF2-40B4-BE49-F238E27FC236}">
                <a16:creationId xmlns:a16="http://schemas.microsoft.com/office/drawing/2014/main" id="{27B2B34F-0521-4065-8F14-C2B02B08E718}"/>
              </a:ext>
            </a:extLst>
          </p:cNvPr>
          <p:cNvPicPr>
            <a:picLocks/>
          </p:cNvPicPr>
          <p:nvPr/>
        </p:nvPicPr>
        <p:blipFill rotWithShape="1">
          <a:blip r:embed="rId8"/>
          <a:srcRect l="42619" t="24247" r="12301" b="24250"/>
          <a:stretch/>
        </p:blipFill>
        <p:spPr>
          <a:xfrm>
            <a:off x="199157" y="2846198"/>
            <a:ext cx="1920240" cy="1581912"/>
          </a:xfrm>
          <a:prstGeom prst="rect">
            <a:avLst/>
          </a:prstGeom>
          <a:ln>
            <a:solidFill>
              <a:schemeClr val="tx1"/>
            </a:solidFill>
          </a:ln>
        </p:spPr>
      </p:pic>
      <p:sp>
        <p:nvSpPr>
          <p:cNvPr id="24" name="Rectangle: Rounded Corners 23">
            <a:extLst>
              <a:ext uri="{FF2B5EF4-FFF2-40B4-BE49-F238E27FC236}">
                <a16:creationId xmlns:a16="http://schemas.microsoft.com/office/drawing/2014/main" id="{F0B49C31-FDBB-47E4-8173-5526CF048287}"/>
              </a:ext>
            </a:extLst>
          </p:cNvPr>
          <p:cNvSpPr/>
          <p:nvPr/>
        </p:nvSpPr>
        <p:spPr bwMode="gray">
          <a:xfrm>
            <a:off x="277810" y="975016"/>
            <a:ext cx="5842793" cy="624421"/>
          </a:xfrm>
          <a:prstGeom prst="roundRect">
            <a:avLst/>
          </a:prstGeom>
          <a:noFill/>
          <a:ln w="12700">
            <a:solidFill>
              <a:schemeClr val="accent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5" name="Group 24">
            <a:extLst>
              <a:ext uri="{FF2B5EF4-FFF2-40B4-BE49-F238E27FC236}">
                <a16:creationId xmlns:a16="http://schemas.microsoft.com/office/drawing/2014/main" id="{63B564D5-BA2C-4EEC-8AB8-515B1A1805A3}"/>
              </a:ext>
            </a:extLst>
          </p:cNvPr>
          <p:cNvGrpSpPr/>
          <p:nvPr/>
        </p:nvGrpSpPr>
        <p:grpSpPr>
          <a:xfrm>
            <a:off x="367856" y="1066829"/>
            <a:ext cx="5616715" cy="461665"/>
            <a:chOff x="3994487" y="3994892"/>
            <a:chExt cx="5616715" cy="461665"/>
          </a:xfrm>
        </p:grpSpPr>
        <p:sp>
          <p:nvSpPr>
            <p:cNvPr id="26" name="Oval 25">
              <a:extLst>
                <a:ext uri="{FF2B5EF4-FFF2-40B4-BE49-F238E27FC236}">
                  <a16:creationId xmlns:a16="http://schemas.microsoft.com/office/drawing/2014/main" id="{1D167FC0-5E01-4C94-A93F-7148A37CA42C}"/>
                </a:ext>
              </a:extLst>
            </p:cNvPr>
            <p:cNvSpPr/>
            <p:nvPr/>
          </p:nvSpPr>
          <p:spPr bwMode="gray">
            <a:xfrm>
              <a:off x="3994487" y="4015015"/>
              <a:ext cx="365760" cy="365760"/>
            </a:xfrm>
            <a:prstGeom prst="ellipse">
              <a:avLst/>
            </a:prstGeom>
            <a:solidFill>
              <a:schemeClr val="accent2"/>
            </a:solidFill>
            <a:ln w="19050">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30" name="TextBox 29">
              <a:extLst>
                <a:ext uri="{FF2B5EF4-FFF2-40B4-BE49-F238E27FC236}">
                  <a16:creationId xmlns:a16="http://schemas.microsoft.com/office/drawing/2014/main" id="{CAE6CB80-0A79-4BB1-85BF-43BE0630AFB2}"/>
                </a:ext>
              </a:extLst>
            </p:cNvPr>
            <p:cNvSpPr txBox="1"/>
            <p:nvPr/>
          </p:nvSpPr>
          <p:spPr bwMode="gray">
            <a:xfrm>
              <a:off x="4523107" y="3994892"/>
              <a:ext cx="5088095" cy="461665"/>
            </a:xfrm>
            <a:prstGeom prst="rect">
              <a:avLst/>
            </a:prstGeom>
            <a:noFill/>
          </p:spPr>
          <p:txBody>
            <a:bodyPr wrap="square" lIns="0" tIns="0" rIns="0" bIns="0" rtlCol="0">
              <a:spAutoFit/>
            </a:bodyPr>
            <a:lstStyle/>
            <a:p>
              <a:r>
                <a:rPr lang="en-US" sz="1000" dirty="0"/>
                <a:t>Invitation email was sent to all main points of contact on </a:t>
              </a:r>
              <a:r>
                <a:rPr lang="en-US" sz="1000" b="1" dirty="0"/>
                <a:t>Friday, March 20</a:t>
              </a:r>
              <a:r>
                <a:rPr lang="en-US" sz="1000" b="1" baseline="30000" dirty="0"/>
                <a:t>th</a:t>
              </a:r>
              <a:r>
                <a:rPr lang="en-US" sz="1000" dirty="0"/>
                <a:t>.</a:t>
              </a:r>
            </a:p>
            <a:p>
              <a:r>
                <a:rPr lang="en-US" sz="1000" dirty="0"/>
                <a:t>Please email </a:t>
              </a:r>
              <a:r>
                <a:rPr lang="en-US" sz="1000" b="1" dirty="0"/>
                <a:t>Pete Talbot (</a:t>
              </a:r>
              <a:r>
                <a:rPr lang="en-US" sz="1000" b="1" u="sng" dirty="0">
                  <a:solidFill>
                    <a:schemeClr val="accent4"/>
                  </a:solidFill>
                </a:rPr>
                <a:t>p</a:t>
              </a:r>
              <a:r>
                <a:rPr lang="en-US" sz="1000" b="1" dirty="0">
                  <a:hlinkClick r:id="rId9"/>
                </a:rPr>
                <a:t>talbot@eab.com</a:t>
              </a:r>
              <a:r>
                <a:rPr lang="en-US" sz="1000" b="1" dirty="0"/>
                <a:t>) </a:t>
              </a:r>
              <a:r>
                <a:rPr lang="en-US" sz="1000" dirty="0"/>
                <a:t>if you or one of your team members needs to be added to the discussion forum. </a:t>
              </a:r>
            </a:p>
          </p:txBody>
        </p:sp>
      </p:grpSp>
      <p:pic>
        <p:nvPicPr>
          <p:cNvPr id="20" name="Picture 19" descr="A close up of a sign&#10;&#10;Description automatically generated">
            <a:extLst>
              <a:ext uri="{FF2B5EF4-FFF2-40B4-BE49-F238E27FC236}">
                <a16:creationId xmlns:a16="http://schemas.microsoft.com/office/drawing/2014/main" id="{D1C099D9-4CDA-4B67-B6AA-11FE7FB225C0}"/>
              </a:ext>
            </a:extLst>
          </p:cNvPr>
          <p:cNvPicPr>
            <a:picLocks noChangeAspect="1"/>
          </p:cNvPicPr>
          <p:nvPr/>
        </p:nvPicPr>
        <p:blipFill>
          <a:blip r:embed="rId10">
            <a:lum bright="70000" contrast="-70000"/>
          </a:blip>
          <a:stretch>
            <a:fillRect/>
          </a:stretch>
        </p:blipFill>
        <p:spPr>
          <a:xfrm>
            <a:off x="427911" y="1187024"/>
            <a:ext cx="251669" cy="182880"/>
          </a:xfrm>
          <a:prstGeom prst="rect">
            <a:avLst/>
          </a:prstGeom>
        </p:spPr>
      </p:pic>
    </p:spTree>
    <p:extLst>
      <p:ext uri="{BB962C8B-B14F-4D97-AF65-F5344CB8AC3E}">
        <p14:creationId xmlns:p14="http://schemas.microsoft.com/office/powerpoint/2010/main" val="353962943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Yb3LAX9a"/>
  <p:tag name="ARTICULATE_DESIGN_ID_EAB1 ON-SCREEN MASTER" val="WodUfpOz"/>
  <p:tag name="ARTICULATE_SLIDE_THUMBNAIL_REFRESH" val="1"/>
  <p:tag name="ARTICULATE_DESIGN_ID_EAB1 ON-SCREEN" val="OJDy01kg"/>
  <p:tag name="ARTICULATE_DESIGN_ID_EAB GLOBAL, INC. THEME" val="EgU1CIIs"/>
  <p:tag name="ARTICULATE_DESIGN_ID_EAB1 4X3 ON-SCREEN" val="Lynb0GK1"/>
  <p:tag name="ARTICULATE_SLIDE_COUNT" val="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EAB1 4x3 On-screen">
  <a:themeElements>
    <a:clrScheme name="EAB Theme Colors 2020">
      <a:dk1>
        <a:srgbClr val="333E48"/>
      </a:dk1>
      <a:lt1>
        <a:srgbClr val="FFFFFF"/>
      </a:lt1>
      <a:dk2>
        <a:srgbClr val="ED8B00"/>
      </a:dk2>
      <a:lt2>
        <a:srgbClr val="D6D8DA"/>
      </a:lt2>
      <a:accent1>
        <a:srgbClr val="C4C7CA"/>
      </a:accent1>
      <a:accent2>
        <a:srgbClr val="7FCFCF"/>
      </a:accent2>
      <a:accent3>
        <a:srgbClr val="004B87"/>
      </a:accent3>
      <a:accent4>
        <a:srgbClr val="0072CE"/>
      </a:accent4>
      <a:accent5>
        <a:srgbClr val="00355F"/>
      </a:accent5>
      <a:accent6>
        <a:srgbClr val="00B1B0"/>
      </a:accent6>
      <a:hlink>
        <a:srgbClr val="0072CE"/>
      </a:hlink>
      <a:folHlink>
        <a:srgbClr val="0072CE"/>
      </a:folHlink>
    </a:clrScheme>
    <a:fontScheme name="EAB Theme Font">
      <a:majorFont>
        <a:latin typeface="Rockwell"/>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accent5"/>
        </a:solidFill>
        <a:ln>
          <a:solidFill>
            <a:schemeClr val="accent5"/>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12700">
          <a:solidFill>
            <a:schemeClr val="accent5"/>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spcBef>
            <a:spcPts val="500"/>
          </a:spcBef>
          <a:defRPr sz="900" dirty="0" err="1" smtClean="0"/>
        </a:defPPr>
      </a:lstStyle>
    </a:txDef>
  </a:objectDefaults>
  <a:extraClrSchemeLst/>
  <a:custClrLst>
    <a:custClr name="Dark Background">
      <a:srgbClr val="003D70"/>
    </a:custClr>
    <a:custClr name="Red">
      <a:srgbClr val="CF102D"/>
    </a:custClr>
    <a:custClr name="Yellow">
      <a:srgbClr val="F6D900"/>
    </a:custClr>
    <a:custClr name="Green">
      <a:srgbClr val="7FCB3B"/>
    </a:custClr>
    <a:custClr name="Purple">
      <a:srgbClr val="8B4BB3"/>
    </a:custClr>
    <a:custClr name="Light Blue">
      <a:srgbClr val="23B1F1"/>
    </a:custClr>
    <a:custClr name="Teal">
      <a:srgbClr val="35BDCB"/>
    </a:custClr>
    <a:custClr name="Not Used">
      <a:srgbClr val="FFFFFF"/>
    </a:custClr>
    <a:custClr name="Not Used">
      <a:srgbClr val="FFFFFF"/>
    </a:custClr>
    <a:custClr name="Not Used">
      <a:srgbClr val="FFFFFF"/>
    </a:custClr>
    <a:custClr name="Not Used">
      <a:srgbClr val="FFFFFF"/>
    </a:custClr>
    <a:custClr name="Red Tint">
      <a:srgbClr val="F47A74"/>
    </a:custClr>
    <a:custClr name="Yellow Tint">
      <a:srgbClr val="FFEE6D"/>
    </a:custClr>
    <a:custClr name="Green Tint">
      <a:srgbClr val="B0DF85"/>
    </a:custClr>
    <a:custClr name="Purple Tint">
      <a:srgbClr val="BD98D4"/>
    </a:custClr>
    <a:custClr name="Light Blue Tint">
      <a:srgbClr val="92D8F8"/>
    </a:custClr>
    <a:custClr name="Teal Tint">
      <a:srgbClr val="91DBE3"/>
    </a:custClr>
    <a:custClr name="Not Used">
      <a:srgbClr val="FFFFFF"/>
    </a:custClr>
    <a:custClr name="Not Used">
      <a:srgbClr val="FFFFFF"/>
    </a:custClr>
    <a:custClr name="Not Used">
      <a:srgbClr val="FFFFFF"/>
    </a:custClr>
  </a:custClrLst>
  <a:extLst>
    <a:ext uri="{05A4C25C-085E-4340-85A3-A5531E510DB2}">
      <thm15:themeFamily xmlns:thm15="http://schemas.microsoft.com/office/thememl/2012/main" name="EAB1 On-screen 4x3 Template 010620" id="{18652EB1-68C6-4D13-8ABF-93B0E4EE9793}" vid="{907CE146-4D58-4C74-9F9B-3471E04571D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EAB1 On-screen 4x3 Template 010820</Template>
  <TotalTime>0</TotalTime>
  <Words>337</Words>
  <Application>Microsoft Office PowerPoint</Application>
  <PresentationFormat>Custom</PresentationFormat>
  <Paragraphs>37</Paragraphs>
  <Slides>5</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Rockwell</vt:lpstr>
      <vt:lpstr>Verdana</vt:lpstr>
      <vt:lpstr>EAB1 4x3 On-screen</vt:lpstr>
      <vt:lpstr>Responding to COVID-19 </vt:lpstr>
      <vt:lpstr>Audio Options in Zoom</vt:lpstr>
      <vt:lpstr>Joining Us Today: Brad Rathgeber</vt:lpstr>
      <vt:lpstr>EAB’s COVID-19 Resource Center</vt:lpstr>
      <vt:lpstr>Keep the Conversation Going</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2020-01-16T19:48:18Z</dcterms:created>
  <dcterms:modified xsi:type="dcterms:W3CDTF">2020-03-31T13:13:30Z</dcterms:modified>
  <cp:category/>
</cp:coreProperties>
</file>