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7"/>
  </p:notesMasterIdLst>
  <p:handoutMasterIdLst>
    <p:handoutMasterId r:id="rId8"/>
  </p:handoutMasterIdLst>
  <p:sldIdLst>
    <p:sldId id="267" r:id="rId2"/>
    <p:sldId id="1727" r:id="rId3"/>
    <p:sldId id="347" r:id="rId4"/>
    <p:sldId id="1498" r:id="rId5"/>
    <p:sldId id="366" r:id="rId6"/>
  </p:sldIdLst>
  <p:sldSz cx="6400800" cy="4800600"/>
  <p:notesSz cx="6858000" cy="9144000"/>
  <p:custDataLst>
    <p:tags r:id="rId9"/>
  </p:custDataLst>
  <p:defaultTex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0F1F1"/>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DF18680-E054-41AD-8BC1-D1AEF772440D}">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792" autoAdjust="0"/>
  </p:normalViewPr>
  <p:slideViewPr>
    <p:cSldViewPr snapToGrid="0" showGuides="1">
      <p:cViewPr varScale="1">
        <p:scale>
          <a:sx n="113" d="100"/>
          <a:sy n="113" d="100"/>
        </p:scale>
        <p:origin x="108" y="84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0" d="100"/>
          <a:sy n="50" d="100"/>
        </p:scale>
        <p:origin x="1572" y="4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gs" Target="tags/tag1.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137754427919012E-2"/>
          <c:y val="0.19106213803830663"/>
          <c:w val="0.71756031768250328"/>
          <c:h val="0.71756031768250328"/>
        </c:manualLayout>
      </c:layout>
      <c:doughnutChart>
        <c:varyColors val="0"/>
        <c:ser>
          <c:idx val="0"/>
          <c:order val="0"/>
          <c:tx>
            <c:strRef>
              <c:f>Sheet1!$B$1</c:f>
              <c:strCache>
                <c:ptCount val="1"/>
                <c:pt idx="0">
                  <c:v>Series 1</c:v>
                </c:pt>
              </c:strCache>
            </c:strRef>
          </c:tx>
          <c:spPr>
            <a:solidFill>
              <a:schemeClr val="accent1"/>
            </a:solidFill>
            <a:ln w="9525">
              <a:solidFill>
                <a:schemeClr val="bg1"/>
              </a:solidFill>
            </a:ln>
            <a:effectLst/>
          </c:spPr>
          <c:dPt>
            <c:idx val="0"/>
            <c:bubble3D val="0"/>
            <c:spPr>
              <a:solidFill>
                <a:srgbClr val="00B1B0"/>
              </a:solidFill>
              <a:ln w="9525">
                <a:solidFill>
                  <a:schemeClr val="bg1"/>
                </a:solidFill>
              </a:ln>
              <a:effectLst/>
            </c:spPr>
            <c:extLst>
              <c:ext xmlns:c16="http://schemas.microsoft.com/office/drawing/2014/chart" uri="{C3380CC4-5D6E-409C-BE32-E72D297353CC}">
                <c16:uniqueId val="{00000001-813E-1944-A015-A5FC87FFB600}"/>
              </c:ext>
            </c:extLst>
          </c:dPt>
          <c:cat>
            <c:strRef>
              <c:f>Sheet1!$A$2:$A$7</c:f>
              <c:strCache>
                <c:ptCount val="6"/>
                <c:pt idx="0">
                  <c:v>Category 1</c:v>
                </c:pt>
                <c:pt idx="1">
                  <c:v>Category 2</c:v>
                </c:pt>
                <c:pt idx="2">
                  <c:v>Category 3</c:v>
                </c:pt>
                <c:pt idx="3">
                  <c:v>Category 4</c:v>
                </c:pt>
                <c:pt idx="4">
                  <c:v>Category 5</c:v>
                </c:pt>
                <c:pt idx="5">
                  <c:v>Category 6</c:v>
                </c:pt>
              </c:strCache>
            </c:strRef>
          </c:cat>
          <c:val>
            <c:numRef>
              <c:f>Sheet1!$B$2:$B$7</c:f>
              <c:numCache>
                <c:formatCode>0%</c:formatCode>
                <c:ptCount val="6"/>
                <c:pt idx="0">
                  <c:v>0.54</c:v>
                </c:pt>
                <c:pt idx="1">
                  <c:v>0.32</c:v>
                </c:pt>
                <c:pt idx="2">
                  <c:v>0.2</c:v>
                </c:pt>
                <c:pt idx="3">
                  <c:v>0.14000000000000001</c:v>
                </c:pt>
                <c:pt idx="4">
                  <c:v>0.12</c:v>
                </c:pt>
                <c:pt idx="5">
                  <c:v>0.08</c:v>
                </c:pt>
              </c:numCache>
            </c:numRef>
          </c:val>
          <c:extLst>
            <c:ext xmlns:c16="http://schemas.microsoft.com/office/drawing/2014/chart" uri="{C3380CC4-5D6E-409C-BE32-E72D297353CC}">
              <c16:uniqueId val="{00000002-813E-1944-A015-A5FC87FFB600}"/>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chart>
  <c:spPr>
    <a:noFill/>
    <a:ln>
      <a:noFill/>
    </a:ln>
    <a:effectLst/>
  </c:spPr>
  <c:txPr>
    <a:bodyPr/>
    <a:lstStyle/>
    <a:p>
      <a:pPr>
        <a:defRPr sz="800">
          <a:solidFill>
            <a:schemeClr val="tx1"/>
          </a:solidFill>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64069612169641E-3"/>
          <c:y val="9.5973872610524771E-2"/>
          <c:w val="0.93452380952380953"/>
          <c:h val="0.61271215633342213"/>
        </c:manualLayout>
      </c:layout>
      <c:barChart>
        <c:barDir val="col"/>
        <c:grouping val="clustered"/>
        <c:varyColors val="0"/>
        <c:ser>
          <c:idx val="0"/>
          <c:order val="0"/>
          <c:tx>
            <c:strRef>
              <c:f>Sheet1!$B$1</c:f>
              <c:strCache>
                <c:ptCount val="1"/>
                <c:pt idx="0">
                  <c:v>Series 1</c:v>
                </c:pt>
              </c:strCache>
            </c:strRef>
          </c:tx>
          <c:spPr>
            <a:solidFill>
              <a:srgbClr val="00355F"/>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Sheet1!$B$2:$B$3</c:f>
              <c:numCache>
                <c:formatCode>General</c:formatCode>
                <c:ptCount val="2"/>
                <c:pt idx="0">
                  <c:v>2</c:v>
                </c:pt>
                <c:pt idx="1">
                  <c:v>3</c:v>
                </c:pt>
              </c:numCache>
            </c:numRef>
          </c:val>
          <c:extLst>
            <c:ext xmlns:c16="http://schemas.microsoft.com/office/drawing/2014/chart" uri="{C3380CC4-5D6E-409C-BE32-E72D297353CC}">
              <c16:uniqueId val="{00000000-AD8F-C64A-9D55-816860A9F2AB}"/>
            </c:ext>
          </c:extLst>
        </c:ser>
        <c:ser>
          <c:idx val="1"/>
          <c:order val="1"/>
          <c:tx>
            <c:strRef>
              <c:f>Sheet1!$C$1</c:f>
              <c:strCache>
                <c:ptCount val="1"/>
                <c:pt idx="0">
                  <c:v>Series 2</c:v>
                </c:pt>
              </c:strCache>
            </c:strRef>
          </c:tx>
          <c:spPr>
            <a:solidFill>
              <a:schemeClr val="accent2"/>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Sheet1!$C$2:$C$3</c:f>
              <c:numCache>
                <c:formatCode>General</c:formatCode>
                <c:ptCount val="2"/>
                <c:pt idx="0">
                  <c:v>3</c:v>
                </c:pt>
                <c:pt idx="1">
                  <c:v>6</c:v>
                </c:pt>
              </c:numCache>
            </c:numRef>
          </c:val>
          <c:extLst>
            <c:ext xmlns:c16="http://schemas.microsoft.com/office/drawing/2014/chart" uri="{C3380CC4-5D6E-409C-BE32-E72D297353CC}">
              <c16:uniqueId val="{00000001-AD8F-C64A-9D55-816860A9F2AB}"/>
            </c:ext>
          </c:extLst>
        </c:ser>
        <c:ser>
          <c:idx val="2"/>
          <c:order val="2"/>
          <c:tx>
            <c:strRef>
              <c:f>Sheet1!$D$1</c:f>
              <c:strCache>
                <c:ptCount val="1"/>
                <c:pt idx="0">
                  <c:v>Series 3</c:v>
                </c:pt>
              </c:strCache>
            </c:strRef>
          </c:tx>
          <c:spPr>
            <a:solidFill>
              <a:schemeClr val="accent3"/>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Sheet1!$D$2:$D$3</c:f>
              <c:numCache>
                <c:formatCode>General</c:formatCode>
                <c:ptCount val="2"/>
                <c:pt idx="0">
                  <c:v>4</c:v>
                </c:pt>
                <c:pt idx="1">
                  <c:v>4</c:v>
                </c:pt>
              </c:numCache>
            </c:numRef>
          </c:val>
          <c:extLst>
            <c:ext xmlns:c16="http://schemas.microsoft.com/office/drawing/2014/chart" uri="{C3380CC4-5D6E-409C-BE32-E72D297353CC}">
              <c16:uniqueId val="{00000002-AD8F-C64A-9D55-816860A9F2AB}"/>
            </c:ext>
          </c:extLst>
        </c:ser>
        <c:ser>
          <c:idx val="3"/>
          <c:order val="3"/>
          <c:tx>
            <c:strRef>
              <c:f>Sheet1!$E$1</c:f>
              <c:strCache>
                <c:ptCount val="1"/>
                <c:pt idx="0">
                  <c:v>Series 4</c:v>
                </c:pt>
              </c:strCache>
            </c:strRef>
          </c:tx>
          <c:spPr>
            <a:solidFill>
              <a:schemeClr val="accent4"/>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Sheet1!$E$2:$E$3</c:f>
              <c:numCache>
                <c:formatCode>General</c:formatCode>
                <c:ptCount val="2"/>
                <c:pt idx="0">
                  <c:v>3</c:v>
                </c:pt>
                <c:pt idx="1">
                  <c:v>3</c:v>
                </c:pt>
              </c:numCache>
            </c:numRef>
          </c:val>
          <c:extLst>
            <c:ext xmlns:c16="http://schemas.microsoft.com/office/drawing/2014/chart" uri="{C3380CC4-5D6E-409C-BE32-E72D297353CC}">
              <c16:uniqueId val="{00000003-AD8F-C64A-9D55-816860A9F2AB}"/>
            </c:ext>
          </c:extLst>
        </c:ser>
        <c:ser>
          <c:idx val="4"/>
          <c:order val="4"/>
          <c:tx>
            <c:strRef>
              <c:f>Sheet1!$F$1</c:f>
              <c:strCache>
                <c:ptCount val="1"/>
                <c:pt idx="0">
                  <c:v>Series 5</c:v>
                </c:pt>
              </c:strCache>
            </c:strRef>
          </c:tx>
          <c:spPr>
            <a:solidFill>
              <a:schemeClr val="accent5"/>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Sheet1!$F$2:$F$3</c:f>
              <c:numCache>
                <c:formatCode>General</c:formatCode>
                <c:ptCount val="2"/>
                <c:pt idx="0">
                  <c:v>4</c:v>
                </c:pt>
                <c:pt idx="1">
                  <c:v>4</c:v>
                </c:pt>
              </c:numCache>
            </c:numRef>
          </c:val>
          <c:extLst>
            <c:ext xmlns:c16="http://schemas.microsoft.com/office/drawing/2014/chart" uri="{C3380CC4-5D6E-409C-BE32-E72D297353CC}">
              <c16:uniqueId val="{00000004-AD8F-C64A-9D55-816860A9F2AB}"/>
            </c:ext>
          </c:extLst>
        </c:ser>
        <c:ser>
          <c:idx val="5"/>
          <c:order val="5"/>
          <c:tx>
            <c:strRef>
              <c:f>Sheet1!$G$1</c:f>
              <c:strCache>
                <c:ptCount val="1"/>
                <c:pt idx="0">
                  <c:v>Series 6</c:v>
                </c:pt>
              </c:strCache>
            </c:strRef>
          </c:tx>
          <c:spPr>
            <a:solidFill>
              <a:schemeClr val="accent6"/>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Sheet1!$G$2:$G$3</c:f>
              <c:numCache>
                <c:formatCode>General</c:formatCode>
                <c:ptCount val="2"/>
                <c:pt idx="0">
                  <c:v>4</c:v>
                </c:pt>
                <c:pt idx="1">
                  <c:v>3</c:v>
                </c:pt>
              </c:numCache>
            </c:numRef>
          </c:val>
          <c:extLst>
            <c:ext xmlns:c16="http://schemas.microsoft.com/office/drawing/2014/chart" uri="{C3380CC4-5D6E-409C-BE32-E72D297353CC}">
              <c16:uniqueId val="{00000005-AD8F-C64A-9D55-816860A9F2AB}"/>
            </c:ext>
          </c:extLst>
        </c:ser>
        <c:dLbls>
          <c:dLblPos val="outEnd"/>
          <c:showLegendKey val="0"/>
          <c:showVal val="1"/>
          <c:showCatName val="0"/>
          <c:showSerName val="0"/>
          <c:showPercent val="0"/>
          <c:showBubbleSize val="0"/>
        </c:dLbls>
        <c:gapWidth val="50"/>
        <c:axId val="733916336"/>
        <c:axId val="733916664"/>
      </c:barChart>
      <c:catAx>
        <c:axId val="73391633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733916664"/>
        <c:crosses val="autoZero"/>
        <c:auto val="1"/>
        <c:lblAlgn val="ctr"/>
        <c:lblOffset val="100"/>
        <c:noMultiLvlLbl val="0"/>
      </c:catAx>
      <c:valAx>
        <c:axId val="733916664"/>
        <c:scaling>
          <c:orientation val="minMax"/>
        </c:scaling>
        <c:delete val="1"/>
        <c:axPos val="l"/>
        <c:numFmt formatCode="General" sourceLinked="1"/>
        <c:majorTickMark val="none"/>
        <c:minorTickMark val="none"/>
        <c:tickLblPos val="nextTo"/>
        <c:crossAx val="733916336"/>
        <c:crosses val="autoZero"/>
        <c:crossBetween val="between"/>
      </c:valAx>
      <c:spPr>
        <a:noFill/>
        <a:ln>
          <a:noFill/>
        </a:ln>
        <a:effectLst/>
      </c:spPr>
    </c:plotArea>
    <c:plotVisOnly val="1"/>
    <c:dispBlanksAs val="gap"/>
    <c:showDLblsOverMax val="0"/>
    <c:extLst/>
  </c:chart>
  <c:spPr>
    <a:noFill/>
    <a:ln>
      <a:noFill/>
    </a:ln>
    <a:effectLst/>
  </c:spPr>
  <c:txPr>
    <a:bodyPr/>
    <a:lstStyle/>
    <a:p>
      <a:pPr>
        <a:defRPr sz="800">
          <a:solidFill>
            <a:schemeClr val="tx1"/>
          </a:solidFill>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0457865367680287E-2"/>
          <c:y val="0.20234334480645008"/>
          <c:w val="0.5975289807524059"/>
          <c:h val="0.71560356976336037"/>
        </c:manualLayout>
      </c:layout>
      <c:pieChart>
        <c:varyColors val="0"/>
        <c:ser>
          <c:idx val="0"/>
          <c:order val="0"/>
          <c:tx>
            <c:strRef>
              <c:f>Sheet1!$B$1</c:f>
              <c:strCache>
                <c:ptCount val="1"/>
                <c:pt idx="0">
                  <c:v>Series 1</c:v>
                </c:pt>
              </c:strCache>
            </c:strRef>
          </c:tx>
          <c:spPr>
            <a:solidFill>
              <a:schemeClr val="accent1"/>
            </a:solidFill>
            <a:ln w="9525">
              <a:solidFill>
                <a:schemeClr val="lt1"/>
              </a:solidFill>
            </a:ln>
            <a:effectLst/>
          </c:spPr>
          <c:dPt>
            <c:idx val="1"/>
            <c:bubble3D val="0"/>
            <c:spPr>
              <a:solidFill>
                <a:srgbClr val="0072CE"/>
              </a:solidFill>
              <a:ln w="9525">
                <a:solidFill>
                  <a:schemeClr val="lt1"/>
                </a:solidFill>
              </a:ln>
              <a:effectLst/>
            </c:spPr>
            <c:extLst>
              <c:ext xmlns:c16="http://schemas.microsoft.com/office/drawing/2014/chart" uri="{C3380CC4-5D6E-409C-BE32-E72D297353CC}">
                <c16:uniqueId val="{00000001-BD15-C649-A4A5-0CC2D53C90FD}"/>
              </c:ext>
            </c:extLst>
          </c:dPt>
          <c:dPt>
            <c:idx val="2"/>
            <c:bubble3D val="0"/>
            <c:spPr>
              <a:solidFill>
                <a:srgbClr val="00B1B0"/>
              </a:solidFill>
              <a:ln w="9525">
                <a:solidFill>
                  <a:schemeClr val="lt1"/>
                </a:solidFill>
              </a:ln>
              <a:effectLst/>
            </c:spPr>
            <c:extLst>
              <c:ext xmlns:c16="http://schemas.microsoft.com/office/drawing/2014/chart" uri="{C3380CC4-5D6E-409C-BE32-E72D297353CC}">
                <c16:uniqueId val="{00000003-BD15-C649-A4A5-0CC2D53C90FD}"/>
              </c:ext>
            </c:extLst>
          </c:dPt>
          <c:dLbls>
            <c:dLbl>
              <c:idx val="2"/>
              <c:layout>
                <c:manualLayout>
                  <c:x val="0.15185094050743658"/>
                  <c:y val="0.18427776991947858"/>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D15-C649-A4A5-0CC2D53C90FD}"/>
                </c:ext>
              </c:extLst>
            </c:dLbl>
            <c:spPr>
              <a:noFill/>
              <a:ln>
                <a:noFill/>
              </a:ln>
              <a:effectLst/>
            </c:spPr>
            <c:txPr>
              <a:bodyPr rot="0" spcFirstLastPara="1" vertOverflow="ellipsis" vert="horz" wrap="square" anchor="ctr" anchorCtr="1"/>
              <a:lstStyle/>
              <a:p>
                <a:pPr>
                  <a:defRPr sz="8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Category 1</c:v>
                </c:pt>
                <c:pt idx="1">
                  <c:v>Category 2</c:v>
                </c:pt>
                <c:pt idx="2">
                  <c:v>Category 3</c:v>
                </c:pt>
              </c:strCache>
            </c:strRef>
          </c:cat>
          <c:val>
            <c:numRef>
              <c:f>Sheet1!$B$2:$B$4</c:f>
              <c:numCache>
                <c:formatCode>0%</c:formatCode>
                <c:ptCount val="3"/>
                <c:pt idx="0">
                  <c:v>0.68</c:v>
                </c:pt>
                <c:pt idx="1">
                  <c:v>0.44</c:v>
                </c:pt>
                <c:pt idx="2">
                  <c:v>0.28000000000000003</c:v>
                </c:pt>
              </c:numCache>
            </c:numRef>
          </c:val>
          <c:extLst>
            <c:ext xmlns:c16="http://schemas.microsoft.com/office/drawing/2014/chart" uri="{C3380CC4-5D6E-409C-BE32-E72D297353CC}">
              <c16:uniqueId val="{00000004-BD15-C649-A4A5-0CC2D53C90FD}"/>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chart>
  <c:spPr>
    <a:noFill/>
    <a:ln>
      <a:noFill/>
    </a:ln>
    <a:effectLst/>
  </c:spPr>
  <c:txPr>
    <a:bodyPr/>
    <a:lstStyle/>
    <a:p>
      <a:pPr>
        <a:defRPr sz="800" b="1">
          <a:solidFill>
            <a:schemeClr val="bg1"/>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FC9A7D-59BC-4E8C-9E34-EDDC3F1E090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FA10C29-D0B8-4026-BBDF-C1A69223BF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893E2C-C7CF-4856-8103-DBB5BA30D42B}" type="datetimeFigureOut">
              <a:rPr lang="en-US" smtClean="0"/>
              <a:t>8/10/2020</a:t>
            </a:fld>
            <a:endParaRPr lang="en-US"/>
          </a:p>
        </p:txBody>
      </p:sp>
      <p:sp>
        <p:nvSpPr>
          <p:cNvPr id="4" name="Footer Placeholder 3">
            <a:extLst>
              <a:ext uri="{FF2B5EF4-FFF2-40B4-BE49-F238E27FC236}">
                <a16:creationId xmlns:a16="http://schemas.microsoft.com/office/drawing/2014/main" id="{156950EB-8503-42DB-BF61-64DE2B625C0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0E9AEE1-DBF8-4CA1-90BE-07C930CC42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EB1314A-6F84-4EAE-ABF7-8B55F9094346}" type="slidenum">
              <a:rPr lang="en-US" smtClean="0"/>
              <a:t>‹#›</a:t>
            </a:fld>
            <a:endParaRPr lang="en-US"/>
          </a:p>
        </p:txBody>
      </p:sp>
    </p:spTree>
    <p:extLst>
      <p:ext uri="{BB962C8B-B14F-4D97-AF65-F5344CB8AC3E}">
        <p14:creationId xmlns:p14="http://schemas.microsoft.com/office/powerpoint/2010/main" val="22686396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Verdana" panose="020B060403050404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Verdana" panose="020B0604030504040204" pitchFamily="34" charset="0"/>
              </a:defRPr>
            </a:lvl1pPr>
          </a:lstStyle>
          <a:p>
            <a:fld id="{635E5181-CEC9-49C9-AE2F-31A35049DD97}" type="datetimeFigureOut">
              <a:rPr lang="en-US" smtClean="0"/>
              <a:pPr/>
              <a:t>8/10/2020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Verdan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Verdana" panose="020B0604030504040204" pitchFamily="34" charset="0"/>
              </a:defRPr>
            </a:lvl1pPr>
          </a:lstStyle>
          <a:p>
            <a:fld id="{BF4803AB-2594-4B0A-8DC3-A3880FE8631C}" type="slidenum">
              <a:rPr lang="en-US" smtClean="0"/>
              <a:pPr/>
              <a:t>‹#›</a:t>
            </a:fld>
            <a:endParaRPr lang="en-US" dirty="0"/>
          </a:p>
        </p:txBody>
      </p:sp>
    </p:spTree>
    <p:extLst>
      <p:ext uri="{BB962C8B-B14F-4D97-AF65-F5344CB8AC3E}">
        <p14:creationId xmlns:p14="http://schemas.microsoft.com/office/powerpoint/2010/main" val="4144060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mn-ea"/>
        <a:cs typeface="+mn-cs"/>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Brittany</a:t>
            </a:r>
          </a:p>
        </p:txBody>
      </p:sp>
      <p:sp>
        <p:nvSpPr>
          <p:cNvPr id="4" name="Slide Number Placeholder 3"/>
          <p:cNvSpPr>
            <a:spLocks noGrp="1"/>
          </p:cNvSpPr>
          <p:nvPr>
            <p:ph type="sldNum" sz="quarter" idx="5"/>
          </p:nvPr>
        </p:nvSpPr>
        <p:spPr/>
        <p:txBody>
          <a:bodyPr/>
          <a:lstStyle/>
          <a:p>
            <a:fld id="{BF4803AB-2594-4B0A-8DC3-A3880FE8631C}" type="slidenum">
              <a:rPr lang="en-US" smtClean="0"/>
              <a:pPr/>
              <a:t>2</a:t>
            </a:fld>
            <a:endParaRPr lang="en-US" dirty="0"/>
          </a:p>
        </p:txBody>
      </p:sp>
    </p:spTree>
    <p:extLst>
      <p:ext uri="{BB962C8B-B14F-4D97-AF65-F5344CB8AC3E}">
        <p14:creationId xmlns:p14="http://schemas.microsoft.com/office/powerpoint/2010/main" val="1741482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You will notice the video and mic options are muted to keep the sound quality as clear as possible. We also want to make sure we follow-up with each individual, so please be sure to type any questions or comments you have into the Q&amp;A box and a member of our team will be in touch. I’m going to try to address as many of your questions as I can during the presentation, but if I miss yours, please note that someone will be in touch with you. </a:t>
            </a:r>
          </a:p>
          <a:p>
            <a:r>
              <a:rPr lang="en-US" sz="1200" dirty="0"/>
              <a:t>[</a:t>
            </a:r>
            <a:r>
              <a:rPr lang="en-US" sz="1200" b="1" dirty="0"/>
              <a:t>Presenter</a:t>
            </a:r>
            <a:r>
              <a:rPr lang="en-US" sz="1200" dirty="0"/>
              <a:t> to switch slide and begin content]</a:t>
            </a:r>
          </a:p>
        </p:txBody>
      </p:sp>
      <p:sp>
        <p:nvSpPr>
          <p:cNvPr id="4" name="Slide Number Placeholder 3"/>
          <p:cNvSpPr>
            <a:spLocks noGrp="1"/>
          </p:cNvSpPr>
          <p:nvPr>
            <p:ph type="sldNum" sz="quarter" idx="5"/>
          </p:nvPr>
        </p:nvSpPr>
        <p:spPr/>
        <p:txBody>
          <a:bodyPr/>
          <a:lstStyle/>
          <a:p>
            <a:fld id="{BF4803AB-2594-4B0A-8DC3-A3880FE8631C}" type="slidenum">
              <a:rPr lang="en-US" smtClean="0"/>
              <a:pPr/>
              <a:t>3</a:t>
            </a:fld>
            <a:endParaRPr lang="en-US" dirty="0"/>
          </a:p>
        </p:txBody>
      </p:sp>
    </p:spTree>
    <p:extLst>
      <p:ext uri="{BB962C8B-B14F-4D97-AF65-F5344CB8AC3E}">
        <p14:creationId xmlns:p14="http://schemas.microsoft.com/office/powerpoint/2010/main" val="24704432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chart" Target="../charts/chart3.xml"/><Relationship Id="rId4" Type="http://schemas.openxmlformats.org/officeDocument/2006/relationships/chart" Target="../charts/chart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hyperlink" Target="https://eab.box.com/v/EAB-Branding" TargetMode="External"/><Relationship Id="rId5" Type="http://schemas.openxmlformats.org/officeDocument/2006/relationships/image" Target="../media/image9.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7.xml"/><Relationship Id="rId6" Type="http://schemas.openxmlformats.org/officeDocument/2006/relationships/hyperlink" Target="https://eab.box.com/v/EAB-Branding" TargetMode="External"/><Relationship Id="rId5" Type="http://schemas.openxmlformats.org/officeDocument/2006/relationships/image" Target="../media/image9.png"/><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bg bwMode="gray">
      <p:bgRef idx="1001">
        <a:schemeClr val="bg1"/>
      </p:bgRef>
    </p:bg>
    <p:spTree>
      <p:nvGrpSpPr>
        <p:cNvPr id="1" name=""/>
        <p:cNvGrpSpPr/>
        <p:nvPr/>
      </p:nvGrpSpPr>
      <p:grpSpPr>
        <a:xfrm>
          <a:off x="0" y="0"/>
          <a:ext cx="0" cy="0"/>
          <a:chOff x="0" y="0"/>
          <a:chExt cx="0" cy="0"/>
        </a:xfrm>
      </p:grpSpPr>
      <p:sp>
        <p:nvSpPr>
          <p:cNvPr id="2" name="Green box - decorative">
            <a:extLst>
              <a:ext uri="{FF2B5EF4-FFF2-40B4-BE49-F238E27FC236}">
                <a16:creationId xmlns:a16="http://schemas.microsoft.com/office/drawing/2014/main" id="{1D104BDC-80F7-4778-8E31-E2300AB0DF35}"/>
              </a:ext>
              <a:ext uri="{C183D7F6-B498-43B3-948B-1728B52AA6E4}">
                <adec:decorative xmlns:adec="http://schemas.microsoft.com/office/drawing/2017/decorative" val="1"/>
              </a:ext>
            </a:extLst>
          </p:cNvPr>
          <p:cNvSpPr/>
          <p:nvPr userDrawn="1"/>
        </p:nvSpPr>
        <p:spPr bwMode="gray">
          <a:xfrm>
            <a:off x="2494429" y="2978523"/>
            <a:ext cx="3906371" cy="1822077"/>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2" name="Blue box - decorative">
            <a:extLst>
              <a:ext uri="{C183D7F6-B498-43B3-948B-1728B52AA6E4}">
                <adec:decorative xmlns:adec="http://schemas.microsoft.com/office/drawing/2017/decorative" val="1"/>
              </a:ext>
            </a:extLst>
          </p:cNvPr>
          <p:cNvSpPr/>
          <p:nvPr userDrawn="1"/>
        </p:nvSpPr>
        <p:spPr bwMode="gray">
          <a:xfrm>
            <a:off x="-1" y="0"/>
            <a:ext cx="2576223" cy="4800601"/>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cxnSp>
        <p:nvCxnSpPr>
          <p:cNvPr id="25" name="Line - decorative">
            <a:extLst>
              <a:ext uri="{C183D7F6-B498-43B3-948B-1728B52AA6E4}">
                <adec:decorative xmlns:adec="http://schemas.microsoft.com/office/drawing/2017/decorative" val="1"/>
              </a:ext>
            </a:extLst>
          </p:cNvPr>
          <p:cNvCxnSpPr>
            <a:cxnSpLocks/>
          </p:cNvCxnSpPr>
          <p:nvPr userDrawn="1"/>
        </p:nvCxnSpPr>
        <p:spPr bwMode="gray">
          <a:xfrm>
            <a:off x="268700" y="2562832"/>
            <a:ext cx="1984248"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560095F-A640-4159-ADB3-CC9CCCCF5BC2}"/>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3560068" y="761673"/>
            <a:ext cx="2562920" cy="1922189"/>
          </a:xfrm>
          <a:prstGeom prst="rect">
            <a:avLst/>
          </a:prstGeom>
          <a:ln w="12700">
            <a:solidFill>
              <a:schemeClr val="accent1"/>
            </a:solidFill>
          </a:ln>
        </p:spPr>
      </p:pic>
      <p:grpSp>
        <p:nvGrpSpPr>
          <p:cNvPr id="8" name="Group 7">
            <a:extLst>
              <a:ext uri="{FF2B5EF4-FFF2-40B4-BE49-F238E27FC236}">
                <a16:creationId xmlns:a16="http://schemas.microsoft.com/office/drawing/2014/main" id="{210BEFC0-2498-4C5F-98B1-879502EBFC35}"/>
              </a:ext>
              <a:ext uri="{C183D7F6-B498-43B3-948B-1728B52AA6E4}">
                <adec:decorative xmlns:adec="http://schemas.microsoft.com/office/drawing/2017/decorative" val="1"/>
              </a:ext>
            </a:extLst>
          </p:cNvPr>
          <p:cNvGrpSpPr/>
          <p:nvPr userDrawn="1"/>
        </p:nvGrpSpPr>
        <p:grpSpPr>
          <a:xfrm>
            <a:off x="6628099" y="3313115"/>
            <a:ext cx="1070342" cy="1487486"/>
            <a:chOff x="6628099" y="3491523"/>
            <a:chExt cx="922919" cy="1282608"/>
          </a:xfrm>
        </p:grpSpPr>
        <p:sp>
          <p:nvSpPr>
            <p:cNvPr id="7" name="Rectangle 6">
              <a:extLst>
                <a:ext uri="{FF2B5EF4-FFF2-40B4-BE49-F238E27FC236}">
                  <a16:creationId xmlns:a16="http://schemas.microsoft.com/office/drawing/2014/main" id="{9E712EE6-D3F5-4CF5-ACE2-4D5C10E2DF07}"/>
                </a:ext>
              </a:extLst>
            </p:cNvPr>
            <p:cNvSpPr/>
            <p:nvPr userDrawn="1"/>
          </p:nvSpPr>
          <p:spPr bwMode="gray">
            <a:xfrm>
              <a:off x="6628099" y="3491523"/>
              <a:ext cx="922919" cy="1282608"/>
            </a:xfrm>
            <a:prstGeom prst="rect">
              <a:avLst/>
            </a:prstGeom>
            <a:solidFill>
              <a:schemeClr val="bg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7" name="Picture 16" descr="A screenshot of a cell phone&#10;&#10;Description automatically generated">
              <a:extLst>
                <a:ext uri="{FF2B5EF4-FFF2-40B4-BE49-F238E27FC236}">
                  <a16:creationId xmlns:a16="http://schemas.microsoft.com/office/drawing/2014/main" id="{1D3D6F09-2BBC-492F-9F60-DDF10DDAAFE9}"/>
                </a:ext>
              </a:extLst>
            </p:cNvPr>
            <p:cNvPicPr>
              <a:picLocks noChangeAspect="1"/>
            </p:cNvPicPr>
            <p:nvPr userDrawn="1"/>
          </p:nvPicPr>
          <p:blipFill>
            <a:blip r:embed="rId3"/>
            <a:stretch>
              <a:fillRect/>
            </a:stretch>
          </p:blipFill>
          <p:spPr>
            <a:xfrm>
              <a:off x="6719447" y="3547322"/>
              <a:ext cx="731520" cy="548640"/>
            </a:xfrm>
            <a:prstGeom prst="rect">
              <a:avLst/>
            </a:prstGeom>
            <a:ln w="12700">
              <a:noFill/>
            </a:ln>
          </p:spPr>
        </p:pic>
        <p:pic>
          <p:nvPicPr>
            <p:cNvPr id="6" name="Picture 5" descr="A screenshot of a cell phone&#10;&#10;Description automatically generated">
              <a:extLst>
                <a:ext uri="{FF2B5EF4-FFF2-40B4-BE49-F238E27FC236}">
                  <a16:creationId xmlns:a16="http://schemas.microsoft.com/office/drawing/2014/main" id="{5F58C39E-E3D5-42A2-A92E-7F2AA5ADE6DD}"/>
                </a:ext>
              </a:extLst>
            </p:cNvPr>
            <p:cNvPicPr>
              <a:picLocks noChangeAspect="1"/>
            </p:cNvPicPr>
            <p:nvPr userDrawn="1"/>
          </p:nvPicPr>
          <p:blipFill>
            <a:blip r:embed="rId4"/>
            <a:stretch>
              <a:fillRect/>
            </a:stretch>
          </p:blipFill>
          <p:spPr>
            <a:xfrm>
              <a:off x="6719447" y="4179514"/>
              <a:ext cx="731520" cy="549240"/>
            </a:xfrm>
            <a:prstGeom prst="rect">
              <a:avLst/>
            </a:prstGeom>
          </p:spPr>
        </p:pic>
      </p:grpSp>
      <p:pic>
        <p:nvPicPr>
          <p:cNvPr id="27" name="EAB logo">
            <a:extLs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gray">
          <a:xfrm>
            <a:off x="271464" y="893106"/>
            <a:ext cx="1244214" cy="477850"/>
          </a:xfrm>
          <a:prstGeom prst="rect">
            <a:avLst/>
          </a:prstGeom>
        </p:spPr>
      </p:pic>
      <p:sp>
        <p:nvSpPr>
          <p:cNvPr id="34" name="Template edition"/>
          <p:cNvSpPr/>
          <p:nvPr userDrawn="1"/>
        </p:nvSpPr>
        <p:spPr bwMode="gray">
          <a:xfrm>
            <a:off x="0" y="-1"/>
            <a:ext cx="6400800" cy="477843"/>
          </a:xfrm>
          <a:prstGeom prst="rect">
            <a:avLst/>
          </a:prstGeom>
          <a:solidFill>
            <a:schemeClr val="accent6"/>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45720" rIns="91440" bIns="45720" numCol="1" spcCol="0" rtlCol="0" fromWordArt="0" anchor="ctr" anchorCtr="0" forceAA="0" compatLnSpc="1">
            <a:prstTxWarp prst="textNoShape">
              <a:avLst/>
            </a:prstTxWarp>
            <a:noAutofit/>
          </a:bodyPr>
          <a:lstStyle/>
          <a:p>
            <a:pPr algn="l">
              <a:spcBef>
                <a:spcPts val="500"/>
              </a:spcBef>
            </a:pPr>
            <a:r>
              <a:rPr lang="en-US" sz="1400" b="1" dirty="0">
                <a:solidFill>
                  <a:schemeClr val="bg1"/>
                </a:solidFill>
              </a:rPr>
              <a:t>May 2020 </a:t>
            </a:r>
            <a:r>
              <a:rPr lang="en-US" sz="1400" b="1" baseline="0" dirty="0">
                <a:solidFill>
                  <a:schemeClr val="bg1"/>
                </a:solidFill>
              </a:rPr>
              <a:t>Template Edition</a:t>
            </a:r>
            <a:endParaRPr lang="en-US" sz="1400" b="1" dirty="0">
              <a:solidFill>
                <a:schemeClr val="bg1"/>
              </a:solidFill>
            </a:endParaRPr>
          </a:p>
        </p:txBody>
      </p:sp>
      <p:sp>
        <p:nvSpPr>
          <p:cNvPr id="23" name="Slide title"/>
          <p:cNvSpPr txBox="1"/>
          <p:nvPr userDrawn="1"/>
        </p:nvSpPr>
        <p:spPr bwMode="gray">
          <a:xfrm>
            <a:off x="264105" y="1720958"/>
            <a:ext cx="2068331" cy="692497"/>
          </a:xfrm>
          <a:prstGeom prst="rect">
            <a:avLst/>
          </a:prstGeom>
          <a:noFill/>
        </p:spPr>
        <p:txBody>
          <a:bodyPr wrap="square" lIns="0" tIns="0" rIns="0" bIns="0" rtlCol="0">
            <a:spAutoFit/>
          </a:bodyPr>
          <a:lstStyle/>
          <a:p>
            <a:pPr algn="l">
              <a:spcBef>
                <a:spcPts val="500"/>
              </a:spcBef>
            </a:pPr>
            <a:r>
              <a:rPr lang="en-US" sz="2500" b="1" dirty="0">
                <a:solidFill>
                  <a:schemeClr val="bg1"/>
                </a:solidFill>
              </a:rPr>
              <a:t>4:3 </a:t>
            </a:r>
            <a:r>
              <a:rPr lang="en-US" sz="2000" b="0" dirty="0">
                <a:solidFill>
                  <a:schemeClr val="bg1"/>
                </a:solidFill>
              </a:rPr>
              <a:t>On-screen Template </a:t>
            </a:r>
            <a:r>
              <a:rPr lang="en-US" sz="1100" b="0" dirty="0">
                <a:solidFill>
                  <a:schemeClr val="bg1"/>
                </a:solidFill>
              </a:rPr>
              <a:t>(7"x5.25")</a:t>
            </a:r>
            <a:endParaRPr lang="en-US" sz="2000" b="0" dirty="0">
              <a:solidFill>
                <a:schemeClr val="bg1"/>
              </a:solidFill>
            </a:endParaRPr>
          </a:p>
        </p:txBody>
      </p:sp>
      <p:sp>
        <p:nvSpPr>
          <p:cNvPr id="32" name="Bullets"/>
          <p:cNvSpPr txBox="1"/>
          <p:nvPr userDrawn="1"/>
        </p:nvSpPr>
        <p:spPr bwMode="gray">
          <a:xfrm>
            <a:off x="277812" y="2729225"/>
            <a:ext cx="2020597" cy="1277273"/>
          </a:xfrm>
          <a:prstGeom prst="rect">
            <a:avLst/>
          </a:prstGeom>
          <a:noFill/>
        </p:spPr>
        <p:txBody>
          <a:bodyPr wrap="square" lIns="0" tIns="0" rIns="0" bIns="0" rtlCol="0">
            <a:spAutoFit/>
          </a:bodyPr>
          <a:lstStyle/>
          <a:p>
            <a:pPr marL="0" indent="0">
              <a:spcBef>
                <a:spcPts val="400"/>
              </a:spcBef>
              <a:buFont typeface="Arial" panose="020B0604020202020204" pitchFamily="34" charset="0"/>
              <a:buNone/>
            </a:pPr>
            <a:r>
              <a:rPr lang="pt-BR" sz="900" b="1" dirty="0">
                <a:solidFill>
                  <a:schemeClr val="bg1"/>
                </a:solidFill>
              </a:rPr>
              <a:t>All projected presentations:</a:t>
            </a:r>
          </a:p>
          <a:p>
            <a:pPr marL="230188" lvl="0" indent="-112713">
              <a:spcBef>
                <a:spcPts val="400"/>
              </a:spcBef>
              <a:buFont typeface="Arial" panose="020B0604020202020204" pitchFamily="34" charset="0"/>
              <a:buChar char="•"/>
            </a:pPr>
            <a:r>
              <a:rPr lang="en-US" sz="900" dirty="0">
                <a:solidFill>
                  <a:schemeClr val="bg1"/>
                </a:solidFill>
              </a:rPr>
              <a:t>Partner meetings</a:t>
            </a:r>
          </a:p>
          <a:p>
            <a:pPr marL="230188" lvl="0" indent="-112713">
              <a:spcBef>
                <a:spcPts val="400"/>
              </a:spcBef>
              <a:buFont typeface="Arial" panose="020B0604020202020204" pitchFamily="34" charset="0"/>
              <a:buChar char="•"/>
            </a:pPr>
            <a:r>
              <a:rPr lang="en-US" sz="900" dirty="0">
                <a:solidFill>
                  <a:schemeClr val="bg1"/>
                </a:solidFill>
              </a:rPr>
              <a:t>Conferences</a:t>
            </a:r>
          </a:p>
          <a:p>
            <a:pPr marL="230188" lvl="0" indent="-112713">
              <a:spcBef>
                <a:spcPts val="400"/>
              </a:spcBef>
              <a:buFont typeface="Arial" panose="020B0604020202020204" pitchFamily="34" charset="0"/>
              <a:buChar char="•"/>
            </a:pPr>
            <a:r>
              <a:rPr lang="en-US" sz="900" dirty="0">
                <a:solidFill>
                  <a:schemeClr val="bg1"/>
                </a:solidFill>
              </a:rPr>
              <a:t>Roundtables</a:t>
            </a:r>
          </a:p>
          <a:p>
            <a:pPr marL="230188" lvl="0" indent="-112713">
              <a:spcBef>
                <a:spcPts val="400"/>
              </a:spcBef>
              <a:buFont typeface="Arial" panose="020B0604020202020204" pitchFamily="34" charset="0"/>
              <a:buChar char="•"/>
            </a:pPr>
            <a:r>
              <a:rPr lang="en-US" sz="900" dirty="0" err="1">
                <a:solidFill>
                  <a:schemeClr val="bg1"/>
                </a:solidFill>
              </a:rPr>
              <a:t>Onsites</a:t>
            </a:r>
            <a:endParaRPr lang="en-US" sz="900" dirty="0">
              <a:solidFill>
                <a:schemeClr val="bg1"/>
              </a:solidFill>
            </a:endParaRPr>
          </a:p>
          <a:p>
            <a:pPr marL="230188" marR="0" lvl="0" indent="-112713" algn="l" defTabSz="537667" rtl="0" eaLnBrk="1" fontAlgn="auto" latinLnBrk="0" hangingPunct="1">
              <a:lnSpc>
                <a:spcPct val="100000"/>
              </a:lnSpc>
              <a:spcBef>
                <a:spcPts val="400"/>
              </a:spcBef>
              <a:spcAft>
                <a:spcPts val="0"/>
              </a:spcAft>
              <a:buClrTx/>
              <a:buSzTx/>
              <a:buFont typeface="Arial" panose="020B0604020202020204" pitchFamily="34" charset="0"/>
              <a:buChar char="•"/>
              <a:tabLst/>
              <a:defRPr/>
            </a:pPr>
            <a:r>
              <a:rPr lang="en-US" sz="900" dirty="0" err="1">
                <a:solidFill>
                  <a:schemeClr val="bg1"/>
                </a:solidFill>
              </a:rPr>
              <a:t>Webconferences</a:t>
            </a:r>
            <a:endParaRPr lang="en-US" sz="900" dirty="0">
              <a:solidFill>
                <a:schemeClr val="bg1"/>
              </a:solidFill>
            </a:endParaRPr>
          </a:p>
          <a:p>
            <a:pPr marL="230188" marR="0" lvl="0" indent="-112713" algn="l" defTabSz="537667" rtl="0" eaLnBrk="1" fontAlgn="auto" latinLnBrk="0" hangingPunct="1">
              <a:lnSpc>
                <a:spcPct val="100000"/>
              </a:lnSpc>
              <a:spcBef>
                <a:spcPts val="400"/>
              </a:spcBef>
              <a:spcAft>
                <a:spcPts val="0"/>
              </a:spcAft>
              <a:buClrTx/>
              <a:buSzTx/>
              <a:buFont typeface="Arial" panose="020B0604020202020204" pitchFamily="34" charset="0"/>
              <a:buChar char="•"/>
              <a:tabLst/>
              <a:defRPr/>
            </a:pPr>
            <a:r>
              <a:rPr lang="en-US" sz="900" dirty="0">
                <a:solidFill>
                  <a:schemeClr val="bg1"/>
                </a:solidFill>
              </a:rPr>
              <a:t>Internal meetings</a:t>
            </a:r>
          </a:p>
        </p:txBody>
      </p:sp>
      <p:sp>
        <p:nvSpPr>
          <p:cNvPr id="16" name="Save time">
            <a:extLst>
              <a:ext uri="{FF2B5EF4-FFF2-40B4-BE49-F238E27FC236}">
                <a16:creationId xmlns:a16="http://schemas.microsoft.com/office/drawing/2014/main" id="{92AE8C63-C3D4-4756-87F1-4405CF812B58}"/>
              </a:ext>
            </a:extLst>
          </p:cNvPr>
          <p:cNvSpPr txBox="1"/>
          <p:nvPr userDrawn="1"/>
        </p:nvSpPr>
        <p:spPr bwMode="gray">
          <a:xfrm>
            <a:off x="3071417" y="3206167"/>
            <a:ext cx="2916521" cy="1354217"/>
          </a:xfrm>
          <a:prstGeom prst="rect">
            <a:avLst/>
          </a:prstGeom>
          <a:noFill/>
        </p:spPr>
        <p:txBody>
          <a:bodyPr wrap="square" lIns="0" tIns="0" rIns="0" bIns="0" rtlCol="0">
            <a:spAutoFit/>
          </a:bodyPr>
          <a:lstStyle/>
          <a:p>
            <a:pPr marL="0" indent="0" algn="l">
              <a:spcBef>
                <a:spcPts val="900"/>
              </a:spcBef>
              <a:buFont typeface="Arial" panose="020B0604020202020204" pitchFamily="34" charset="0"/>
              <a:buNone/>
            </a:pPr>
            <a:r>
              <a:rPr lang="en-US" sz="1400" b="1" dirty="0">
                <a:solidFill>
                  <a:schemeClr val="bg1"/>
                </a:solidFill>
              </a:rPr>
              <a:t>SAVE TIME: </a:t>
            </a:r>
            <a:r>
              <a:rPr lang="en-US" sz="1400" b="0" dirty="0">
                <a:solidFill>
                  <a:schemeClr val="bg1"/>
                </a:solidFill>
              </a:rPr>
              <a:t>Use the Graphic and Layout Guide (GLG)!</a:t>
            </a:r>
          </a:p>
          <a:p>
            <a:pPr marL="0" marR="0" lvl="0" indent="0" algn="l" defTabSz="537667" rtl="0" eaLnBrk="1" fontAlgn="auto" latinLnBrk="0" hangingPunct="1">
              <a:lnSpc>
                <a:spcPct val="100000"/>
              </a:lnSpc>
              <a:spcBef>
                <a:spcPts val="900"/>
              </a:spcBef>
              <a:spcAft>
                <a:spcPts val="0"/>
              </a:spcAft>
              <a:buClrTx/>
              <a:buSzTx/>
              <a:buFont typeface="Arial" panose="020B0604020202020204" pitchFamily="34" charset="0"/>
              <a:buNone/>
              <a:tabLst/>
              <a:defRPr/>
            </a:pPr>
            <a:r>
              <a:rPr kumimoji="0" lang="en-US" sz="900" b="0" i="0" u="none" strike="noStrike" kern="1200" cap="none" spc="0" normalizeH="0" baseline="0" noProof="0" dirty="0">
                <a:ln>
                  <a:noFill/>
                </a:ln>
                <a:solidFill>
                  <a:srgbClr val="FFFFFF"/>
                </a:solidFill>
                <a:effectLst/>
                <a:uLnTx/>
                <a:uFillTx/>
                <a:latin typeface="+mn-lt"/>
                <a:ea typeface="+mn-ea"/>
                <a:cs typeface="+mn-cs"/>
              </a:rPr>
              <a:t>Never design from scratch again. Find hundreds of pre-formatted graphics and full layouts to copy into your file and edit as needed. </a:t>
            </a:r>
          </a:p>
          <a:p>
            <a:pPr marL="0" marR="0" lvl="0" indent="0" algn="l" defTabSz="537667" rtl="0" eaLnBrk="1" fontAlgn="auto" latinLnBrk="0" hangingPunct="1">
              <a:lnSpc>
                <a:spcPct val="100000"/>
              </a:lnSpc>
              <a:spcBef>
                <a:spcPts val="900"/>
              </a:spcBef>
              <a:spcAft>
                <a:spcPts val="0"/>
              </a:spcAft>
              <a:buClrTx/>
              <a:buSzTx/>
              <a:buFont typeface="Arial" panose="020B0604020202020204" pitchFamily="34" charset="0"/>
              <a:buNone/>
              <a:tabLst/>
              <a:defRPr/>
            </a:pPr>
            <a:r>
              <a:rPr kumimoji="0" lang="en-US" sz="900" b="1" i="0" u="none" strike="noStrike" kern="1200" cap="none" spc="0" normalizeH="0" baseline="0" noProof="0" dirty="0">
                <a:ln>
                  <a:noFill/>
                </a:ln>
                <a:solidFill>
                  <a:srgbClr val="FFFFFF"/>
                </a:solidFill>
                <a:effectLst/>
                <a:uLnTx/>
                <a:uFillTx/>
                <a:latin typeface="+mn-lt"/>
                <a:ea typeface="+mn-ea"/>
                <a:cs typeface="+mn-cs"/>
              </a:rPr>
              <a:t>GLG Location:</a:t>
            </a:r>
            <a:r>
              <a:rPr kumimoji="0" lang="en-US" sz="900" b="0" i="0" u="none" strike="noStrike" kern="1200" cap="none" spc="0" normalizeH="0" baseline="0" noProof="0" dirty="0">
                <a:ln>
                  <a:noFill/>
                </a:ln>
                <a:solidFill>
                  <a:srgbClr val="FFFFFF"/>
                </a:solidFill>
                <a:effectLst/>
                <a:uLnTx/>
                <a:uFillTx/>
                <a:latin typeface="+mn-lt"/>
                <a:ea typeface="+mn-ea"/>
                <a:cs typeface="+mn-cs"/>
              </a:rPr>
              <a:t> eab.box.com/v/EAB-Branding-Templates-Imagery</a:t>
            </a:r>
          </a:p>
        </p:txBody>
      </p:sp>
      <p:sp>
        <p:nvSpPr>
          <p:cNvPr id="20" name="Print format">
            <a:extLst>
              <a:ext uri="{FF2B5EF4-FFF2-40B4-BE49-F238E27FC236}">
                <a16:creationId xmlns:a16="http://schemas.microsoft.com/office/drawing/2014/main" id="{24BE4AAC-BCCD-44CB-9775-0229A35C4384}"/>
              </a:ext>
              <a:ext uri="{C183D7F6-B498-43B3-948B-1728B52AA6E4}">
                <adec:decorative xmlns:adec="http://schemas.microsoft.com/office/drawing/2017/decorative" val="0"/>
              </a:ext>
            </a:extLst>
          </p:cNvPr>
          <p:cNvSpPr txBox="1"/>
          <p:nvPr userDrawn="1"/>
        </p:nvSpPr>
        <p:spPr bwMode="gray">
          <a:xfrm>
            <a:off x="6628099" y="2678441"/>
            <a:ext cx="1184525" cy="600164"/>
          </a:xfrm>
          <a:prstGeom prst="rect">
            <a:avLst/>
          </a:prstGeom>
          <a:noFill/>
        </p:spPr>
        <p:txBody>
          <a:bodyPr wrap="square" lIns="0" tIns="0" rIns="0" bIns="0" rtlCol="0">
            <a:spAutoFit/>
          </a:bodyPr>
          <a:lstStyle/>
          <a:p>
            <a:pPr marL="0" marR="0" lvl="0" indent="0" algn="l" defTabSz="537667" rtl="0" eaLnBrk="1" fontAlgn="auto" latinLnBrk="0" hangingPunct="1">
              <a:lnSpc>
                <a:spcPct val="100000"/>
              </a:lnSpc>
              <a:spcBef>
                <a:spcPts val="0"/>
              </a:spcBef>
              <a:spcAft>
                <a:spcPts val="0"/>
              </a:spcAft>
              <a:buClrTx/>
              <a:buSzTx/>
              <a:buFont typeface="Arial" pitchFamily="34" charset="0"/>
              <a:buNone/>
              <a:tabLst/>
              <a:defRPr/>
            </a:pPr>
            <a:r>
              <a:rPr kumimoji="0" lang="en-US" sz="1200" b="1" i="0" u="none" strike="noStrike" kern="1200" cap="none" spc="0" normalizeH="0" baseline="0" noProof="0" dirty="0">
                <a:ln>
                  <a:noFill/>
                </a:ln>
                <a:solidFill>
                  <a:srgbClr val="009900"/>
                </a:solidFill>
                <a:effectLst/>
                <a:uLnTx/>
                <a:uFillTx/>
                <a:latin typeface="Arial" panose="020B0604020202020204" pitchFamily="34" charset="0"/>
                <a:ea typeface="+mn-ea"/>
                <a:cs typeface="Arial" panose="020B0604020202020204" pitchFamily="34" charset="0"/>
              </a:rPr>
              <a:t>Print format:</a:t>
            </a:r>
          </a:p>
          <a:p>
            <a:pPr marL="0" marR="0" lvl="0" indent="0" algn="l" defTabSz="537667" rtl="0" eaLnBrk="1" fontAlgn="auto" latinLnBrk="0" hangingPunct="1">
              <a:lnSpc>
                <a:spcPct val="100000"/>
              </a:lnSpc>
              <a:spcBef>
                <a:spcPts val="0"/>
              </a:spcBef>
              <a:spcAft>
                <a:spcPts val="0"/>
              </a:spcAft>
              <a:buClrTx/>
              <a:buSzTx/>
              <a:buFont typeface="Arial" pitchFamily="34" charset="0"/>
              <a:buNone/>
              <a:tabLst/>
              <a:defRPr/>
            </a:pPr>
            <a:r>
              <a:rPr kumimoji="0" lang="en-US" sz="900" b="0" i="0" u="none" strike="noStrike" kern="1200" cap="none" spc="0" normalizeH="0" baseline="0" noProof="0" dirty="0">
                <a:ln>
                  <a:noFill/>
                </a:ln>
                <a:solidFill>
                  <a:srgbClr val="009900"/>
                </a:solidFill>
                <a:effectLst/>
                <a:uLnTx/>
                <a:uFillTx/>
                <a:latin typeface="Arial" panose="020B0604020202020204" pitchFamily="34" charset="0"/>
                <a:ea typeface="+mn-ea"/>
                <a:cs typeface="Arial" panose="020B0604020202020204" pitchFamily="34" charset="0"/>
              </a:rPr>
              <a:t>These are 7"x5.25" and print two per page in portrait orientation.</a:t>
            </a:r>
          </a:p>
        </p:txBody>
      </p:sp>
      <p:sp>
        <p:nvSpPr>
          <p:cNvPr id="12" name="Need help"/>
          <p:cNvSpPr txBox="1">
            <a:spLocks/>
          </p:cNvSpPr>
          <p:nvPr userDrawn="1"/>
        </p:nvSpPr>
        <p:spPr bwMode="gray">
          <a:xfrm>
            <a:off x="277813" y="4272093"/>
            <a:ext cx="2321952" cy="276999"/>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400"/>
              </a:spcBef>
              <a:buNone/>
            </a:pPr>
            <a:r>
              <a:rPr lang="en-US" sz="900" b="1" dirty="0">
                <a:solidFill>
                  <a:schemeClr val="bg1"/>
                </a:solidFill>
              </a:rPr>
              <a:t>Need help or 16:9 format? </a:t>
            </a:r>
            <a:br>
              <a:rPr lang="en-US" sz="900" b="1" dirty="0">
                <a:solidFill>
                  <a:schemeClr val="bg1"/>
                </a:solidFill>
              </a:rPr>
            </a:br>
            <a:r>
              <a:rPr lang="en-US" sz="900" b="0" dirty="0">
                <a:solidFill>
                  <a:schemeClr val="bg1"/>
                </a:solidFill>
              </a:rPr>
              <a:t>Email DSS-Requests@eab.com</a:t>
            </a:r>
          </a:p>
        </p:txBody>
      </p:sp>
      <p:sp>
        <p:nvSpPr>
          <p:cNvPr id="3" name="TextBox 2">
            <a:extLst>
              <a:ext uri="{FF2B5EF4-FFF2-40B4-BE49-F238E27FC236}">
                <a16:creationId xmlns:a16="http://schemas.microsoft.com/office/drawing/2014/main" id="{192AFEB7-70E7-E440-93F6-F2455C6E4835}"/>
              </a:ext>
            </a:extLst>
          </p:cNvPr>
          <p:cNvSpPr txBox="1"/>
          <p:nvPr userDrawn="1"/>
        </p:nvSpPr>
        <p:spPr>
          <a:xfrm>
            <a:off x="4296427" y="100421"/>
            <a:ext cx="1826561" cy="276999"/>
          </a:xfrm>
          <a:prstGeom prst="rect">
            <a:avLst/>
          </a:prstGeom>
          <a:noFill/>
        </p:spPr>
        <p:txBody>
          <a:bodyPr wrap="square" lIns="0" tIns="0" rIns="0" bIns="0" rtlCol="0">
            <a:spAutoFit/>
          </a:bodyPr>
          <a:lstStyle/>
          <a:p>
            <a:pPr>
              <a:spcBef>
                <a:spcPts val="200"/>
              </a:spcBef>
            </a:pPr>
            <a:r>
              <a:rPr lang="en-US" sz="900" b="1" dirty="0">
                <a:solidFill>
                  <a:schemeClr val="bg1"/>
                </a:solidFill>
              </a:rPr>
              <a:t>Main edits: </a:t>
            </a:r>
            <a:r>
              <a:rPr lang="en-US" sz="900" dirty="0">
                <a:solidFill>
                  <a:schemeClr val="bg1"/>
                </a:solidFill>
              </a:rPr>
              <a:t>updated EAB COVID-19 hot topics one-pager</a:t>
            </a:r>
          </a:p>
        </p:txBody>
      </p:sp>
      <p:sp>
        <p:nvSpPr>
          <p:cNvPr id="21" name="TextBox 20">
            <a:extLst>
              <a:ext uri="{FF2B5EF4-FFF2-40B4-BE49-F238E27FC236}">
                <a16:creationId xmlns:a16="http://schemas.microsoft.com/office/drawing/2014/main" id="{70A56BD2-EC11-EF41-9018-AB04C7BCA76C}"/>
              </a:ext>
              <a:ext uri="{C183D7F6-B498-43B3-948B-1728B52AA6E4}">
                <adec:decorative xmlns:adec="http://schemas.microsoft.com/office/drawing/2017/decorative" val="1"/>
              </a:ext>
            </a:extLst>
          </p:cNvPr>
          <p:cNvSpPr txBox="1"/>
          <p:nvPr userDrawn="1"/>
        </p:nvSpPr>
        <p:spPr bwMode="gray">
          <a:xfrm>
            <a:off x="2694793" y="739605"/>
            <a:ext cx="593015" cy="276999"/>
          </a:xfrm>
          <a:prstGeom prst="rect">
            <a:avLst/>
          </a:prstGeom>
          <a:noFill/>
        </p:spPr>
        <p:txBody>
          <a:bodyPr wrap="square" lIns="0" tIns="0" rIns="0" bIns="0" rtlCol="0">
            <a:spAutoFit/>
          </a:bodyPr>
          <a:lstStyle/>
          <a:p>
            <a:pPr algn="r">
              <a:spcBef>
                <a:spcPts val="500"/>
              </a:spcBef>
            </a:pPr>
            <a:r>
              <a:rPr lang="en-US" sz="900" b="0" dirty="0">
                <a:solidFill>
                  <a:schemeClr val="tx1"/>
                </a:solidFill>
              </a:rPr>
              <a:t>New dark header</a:t>
            </a:r>
          </a:p>
        </p:txBody>
      </p:sp>
      <p:sp>
        <p:nvSpPr>
          <p:cNvPr id="24" name="Isosceles Triangle 14">
            <a:extLst>
              <a:ext uri="{FF2B5EF4-FFF2-40B4-BE49-F238E27FC236}">
                <a16:creationId xmlns:a16="http://schemas.microsoft.com/office/drawing/2014/main" id="{9828690F-6767-C44F-81DA-E38AD83E9885}"/>
              </a:ext>
              <a:ext uri="{C183D7F6-B498-43B3-948B-1728B52AA6E4}">
                <adec:decorative xmlns:adec="http://schemas.microsoft.com/office/drawing/2017/decorative" val="1"/>
              </a:ext>
            </a:extLst>
          </p:cNvPr>
          <p:cNvSpPr/>
          <p:nvPr userDrawn="1"/>
        </p:nvSpPr>
        <p:spPr bwMode="gray">
          <a:xfrm rot="19800000">
            <a:off x="3302612" y="779608"/>
            <a:ext cx="177802" cy="153278"/>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custDataLst>
      <p:tags r:id="rId1"/>
    </p:custDataLst>
    <p:extLst>
      <p:ext uri="{BB962C8B-B14F-4D97-AF65-F5344CB8AC3E}">
        <p14:creationId xmlns:p14="http://schemas.microsoft.com/office/powerpoint/2010/main" val="3585670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Copyright)">
    <p:spTree>
      <p:nvGrpSpPr>
        <p:cNvPr id="1" name=""/>
        <p:cNvGrpSpPr/>
        <p:nvPr/>
      </p:nvGrpSpPr>
      <p:grpSpPr>
        <a:xfrm>
          <a:off x="0" y="0"/>
          <a:ext cx="0" cy="0"/>
          <a:chOff x="0" y="0"/>
          <a:chExt cx="0" cy="0"/>
        </a:xfrm>
      </p:grpSpPr>
      <p:sp>
        <p:nvSpPr>
          <p:cNvPr id="20" name="Slide number - decorative">
            <a:extLst>
              <a:ext uri="{C183D7F6-B498-43B3-948B-1728B52AA6E4}">
                <adec:decorative xmlns:adec="http://schemas.microsoft.com/office/drawing/2017/decorative" val="1"/>
              </a:ext>
            </a:extLst>
          </p:cNvPr>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tx1"/>
                </a:solidFill>
                <a:latin typeface="+mj-lt"/>
              </a:rPr>
              <a:t>‹#›</a:t>
            </a:fld>
            <a:endParaRPr lang="en-US" sz="650" dirty="0">
              <a:solidFill>
                <a:schemeClr val="tx1"/>
              </a:solidFill>
              <a:latin typeface="+mj-lt"/>
            </a:endParaRPr>
          </a:p>
        </p:txBody>
      </p:sp>
    </p:spTree>
    <p:custDataLst>
      <p:tags r:id="rId1"/>
    </p:custDataLst>
    <p:extLst>
      <p:ext uri="{BB962C8B-B14F-4D97-AF65-F5344CB8AC3E}">
        <p14:creationId xmlns:p14="http://schemas.microsoft.com/office/powerpoint/2010/main" val="968989333"/>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tes">
    <p:bg bwMode="gray">
      <p:bgRef idx="1001">
        <a:schemeClr val="bg1"/>
      </p:bgRef>
    </p:bg>
    <p:spTree>
      <p:nvGrpSpPr>
        <p:cNvPr id="1" name=""/>
        <p:cNvGrpSpPr/>
        <p:nvPr/>
      </p:nvGrpSpPr>
      <p:grpSpPr>
        <a:xfrm>
          <a:off x="0" y="0"/>
          <a:ext cx="0" cy="0"/>
          <a:chOff x="0" y="0"/>
          <a:chExt cx="0" cy="0"/>
        </a:xfrm>
      </p:grpSpPr>
      <p:sp>
        <p:nvSpPr>
          <p:cNvPr id="4" name="Header box - decorative">
            <a:extLst>
              <a:ext uri="{C183D7F6-B498-43B3-948B-1728B52AA6E4}">
                <adec:decorative xmlns:adec="http://schemas.microsoft.com/office/drawing/2017/decorative" val="1"/>
              </a:ext>
            </a:extLst>
          </p:cNvPr>
          <p:cNvSpPr/>
          <p:nvPr userDrawn="1"/>
        </p:nvSpPr>
        <p:spPr bwMode="gray">
          <a:xfrm>
            <a:off x="1" y="0"/>
            <a:ext cx="6400799" cy="601181"/>
          </a:xfrm>
          <a:prstGeom prst="rect">
            <a:avLst/>
          </a:prstGeom>
          <a:solidFill>
            <a:schemeClr val="accent5"/>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3" name="Building - decorative">
            <a:extLst>
              <a:ext uri="{FF2B5EF4-FFF2-40B4-BE49-F238E27FC236}">
                <a16:creationId xmlns:a16="http://schemas.microsoft.com/office/drawing/2014/main" id="{E98A3F47-D0AA-4A50-999F-89B5C378AA38}"/>
              </a:ext>
            </a:extLst>
          </p:cNvPr>
          <p:cNvGrpSpPr/>
          <p:nvPr userDrawn="1"/>
        </p:nvGrpSpPr>
        <p:grpSpPr>
          <a:xfrm>
            <a:off x="5596490" y="0"/>
            <a:ext cx="750245" cy="601181"/>
            <a:chOff x="5596490" y="0"/>
            <a:chExt cx="750245" cy="601181"/>
          </a:xfrm>
          <a:solidFill>
            <a:schemeClr val="accent3"/>
          </a:solidFill>
        </p:grpSpPr>
        <p:sp>
          <p:nvSpPr>
            <p:cNvPr id="25" name="Building shape 1">
              <a:extLst>
                <a:ext uri="{C183D7F6-B498-43B3-948B-1728B52AA6E4}">
                  <adec:decorative xmlns:adec="http://schemas.microsoft.com/office/drawing/2017/decorative" val="1"/>
                </a:ext>
              </a:extLst>
            </p:cNvPr>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26" name="Building shape 2">
              <a:extLst>
                <a:ext uri="{C183D7F6-B498-43B3-948B-1728B52AA6E4}">
                  <adec:decorative xmlns:adec="http://schemas.microsoft.com/office/drawing/2017/decorative" val="1"/>
                </a:ext>
              </a:extLst>
            </p:cNvPr>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Building shape 3">
              <a:extLst>
                <a:ext uri="{C183D7F6-B498-43B3-948B-1728B52AA6E4}">
                  <adec:decorative xmlns:adec="http://schemas.microsoft.com/office/drawing/2017/decorative" val="1"/>
                </a:ext>
              </a:extLst>
            </p:cNvPr>
            <p:cNvSpPr>
              <a:spLocks noChangeArrowheads="1"/>
            </p:cNvSpPr>
            <p:nvPr/>
          </p:nvSpPr>
          <p:spPr bwMode="gray">
            <a:xfrm>
              <a:off x="5888334" y="469154"/>
              <a:ext cx="458401" cy="38446"/>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Building shape 4">
              <a:extLst>
                <a:ext uri="{C183D7F6-B498-43B3-948B-1728B52AA6E4}">
                  <adec:decorative xmlns:adec="http://schemas.microsoft.com/office/drawing/2017/decorative" val="1"/>
                </a:ext>
              </a:extLst>
            </p:cNvPr>
            <p:cNvSpPr>
              <a:spLocks noChangeArrowheads="1"/>
            </p:cNvSpPr>
            <p:nvPr/>
          </p:nvSpPr>
          <p:spPr bwMode="gray">
            <a:xfrm>
              <a:off x="6163373"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Building shape 5">
              <a:extLst>
                <a:ext uri="{C183D7F6-B498-43B3-948B-1728B52AA6E4}">
                  <adec:decorative xmlns:adec="http://schemas.microsoft.com/office/drawing/2017/decorative" val="1"/>
                </a:ext>
              </a:extLst>
            </p:cNvPr>
            <p:cNvSpPr>
              <a:spLocks noChangeArrowheads="1"/>
            </p:cNvSpPr>
            <p:nvPr/>
          </p:nvSpPr>
          <p:spPr bwMode="gray">
            <a:xfrm>
              <a:off x="6027332" y="247346"/>
              <a:ext cx="44362"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Building  shape 6">
              <a:extLst>
                <a:ext uri="{C183D7F6-B498-43B3-948B-1728B52AA6E4}">
                  <adec:decorative xmlns:adec="http://schemas.microsoft.com/office/drawing/2017/decorative" val="1"/>
                </a:ext>
              </a:extLst>
            </p:cNvPr>
            <p:cNvSpPr>
              <a:spLocks noChangeArrowheads="1"/>
            </p:cNvSpPr>
            <p:nvPr/>
          </p:nvSpPr>
          <p:spPr bwMode="gray">
            <a:xfrm>
              <a:off x="5888334"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Building  shape 7">
              <a:extLst>
                <a:ext uri="{C183D7F6-B498-43B3-948B-1728B52AA6E4}">
                  <adec:decorative xmlns:adec="http://schemas.microsoft.com/office/drawing/2017/decorative" val="1"/>
                </a:ext>
              </a:extLst>
            </p:cNvPr>
            <p:cNvSpPr>
              <a:spLocks noChangeArrowheads="1"/>
            </p:cNvSpPr>
            <p:nvPr/>
          </p:nvSpPr>
          <p:spPr bwMode="gray">
            <a:xfrm>
              <a:off x="6299415"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Building shape 8">
              <a:extLst>
                <a:ext uri="{FF2B5EF4-FFF2-40B4-BE49-F238E27FC236}">
                  <a16:creationId xmlns:a16="http://schemas.microsoft.com/office/drawing/2014/main" id="{C39D9FE8-6D0D-4828-94A3-02C7F83F2FED}"/>
                </a:ext>
              </a:extLst>
            </p:cNvPr>
            <p:cNvSpPr/>
            <p:nvPr userDrawn="1"/>
          </p:nvSpPr>
          <p:spPr bwMode="gray">
            <a:xfrm>
              <a:off x="5596490" y="0"/>
              <a:ext cx="202217" cy="601181"/>
            </a:xfrm>
            <a:custGeom>
              <a:avLst/>
              <a:gdLst>
                <a:gd name="connsiteX0" fmla="*/ 65744 w 202217"/>
                <a:gd name="connsiteY0" fmla="*/ 0 h 601181"/>
                <a:gd name="connsiteX1" fmla="*/ 109746 w 202217"/>
                <a:gd name="connsiteY1" fmla="*/ 0 h 601181"/>
                <a:gd name="connsiteX2" fmla="*/ 74734 w 202217"/>
                <a:gd name="connsiteY2" fmla="*/ 65770 h 601181"/>
                <a:gd name="connsiteX3" fmla="*/ 181051 w 202217"/>
                <a:gd name="connsiteY3" fmla="*/ 584089 h 601181"/>
                <a:gd name="connsiteX4" fmla="*/ 202217 w 202217"/>
                <a:gd name="connsiteY4" fmla="*/ 601181 h 601181"/>
                <a:gd name="connsiteX5" fmla="*/ 144931 w 202217"/>
                <a:gd name="connsiteY5" fmla="*/ 601181 h 601181"/>
                <a:gd name="connsiteX6" fmla="*/ 89496 w 202217"/>
                <a:gd name="connsiteY6" fmla="*/ 534792 h 601181"/>
                <a:gd name="connsiteX7" fmla="*/ 0 w 202217"/>
                <a:gd name="connsiteY7" fmla="*/ 245795 h 601181"/>
                <a:gd name="connsiteX8" fmla="*/ 41191 w 202217"/>
                <a:gd name="connsiteY8" fmla="*/ 44657 h 60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217" h="601181">
                  <a:moveTo>
                    <a:pt x="65744" y="0"/>
                  </a:moveTo>
                  <a:lnTo>
                    <a:pt x="109746" y="0"/>
                  </a:lnTo>
                  <a:lnTo>
                    <a:pt x="74734" y="65770"/>
                  </a:lnTo>
                  <a:cubicBezTo>
                    <a:pt x="3855" y="238543"/>
                    <a:pt x="39295" y="443953"/>
                    <a:pt x="181051" y="584089"/>
                  </a:cubicBezTo>
                  <a:lnTo>
                    <a:pt x="202217" y="601181"/>
                  </a:lnTo>
                  <a:lnTo>
                    <a:pt x="144931" y="601181"/>
                  </a:lnTo>
                  <a:lnTo>
                    <a:pt x="89496" y="534792"/>
                  </a:lnTo>
                  <a:cubicBezTo>
                    <a:pt x="33015" y="452220"/>
                    <a:pt x="0" y="352741"/>
                    <a:pt x="0" y="245795"/>
                  </a:cubicBezTo>
                  <a:cubicBezTo>
                    <a:pt x="0" y="174498"/>
                    <a:pt x="14673" y="106520"/>
                    <a:pt x="41191" y="44657"/>
                  </a:cubicBezTo>
                  <a:close/>
                </a:path>
              </a:pathLst>
            </a:custGeom>
            <a:grp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a:lstStyle>
            <a:p>
              <a:pPr algn="ctr"/>
              <a:endParaRPr lang="en-US" sz="1000" dirty="0"/>
            </a:p>
          </p:txBody>
        </p:sp>
      </p:grpSp>
      <p:cxnSp>
        <p:nvCxnSpPr>
          <p:cNvPr id="14" name="Header line - decorative">
            <a:extLst>
              <a:ext uri="{C183D7F6-B498-43B3-948B-1728B52AA6E4}">
                <adec:decorative xmlns:adec="http://schemas.microsoft.com/office/drawing/2017/decorative" val="1"/>
              </a:ext>
            </a:extLst>
          </p:cNvPr>
          <p:cNvCxnSpPr/>
          <p:nvPr userDrawn="1"/>
        </p:nvCxnSpPr>
        <p:spPr bwMode="gray">
          <a:xfrm>
            <a:off x="0" y="601181"/>
            <a:ext cx="6400800" cy="0"/>
          </a:xfrm>
          <a:prstGeom prst="line">
            <a:avLst/>
          </a:prstGeom>
          <a:noFill/>
          <a:ln w="28575" cap="flat" cmpd="sng" algn="ctr">
            <a:solidFill>
              <a:schemeClr val="accent2"/>
            </a:solidFill>
            <a:prstDash val="solid"/>
            <a:miter lim="800000"/>
          </a:ln>
          <a:effectLst/>
        </p:spPr>
      </p:cxnSp>
      <p:sp>
        <p:nvSpPr>
          <p:cNvPr id="43" name="Slide title - decorative">
            <a:extLst>
              <a:ext uri="{C183D7F6-B498-43B3-948B-1728B52AA6E4}">
                <adec:decorative xmlns:adec="http://schemas.microsoft.com/office/drawing/2017/decorative" val="1"/>
              </a:ext>
            </a:extLst>
          </p:cNvPr>
          <p:cNvSpPr txBox="1">
            <a:spLocks/>
          </p:cNvSpPr>
          <p:nvPr userDrawn="1"/>
        </p:nvSpPr>
        <p:spPr bwMode="gray">
          <a:xfrm>
            <a:off x="283818" y="309824"/>
            <a:ext cx="772685" cy="256480"/>
          </a:xfrm>
          <a:prstGeom prst="rect">
            <a:avLst/>
          </a:prstGeom>
        </p:spPr>
        <p:txBody>
          <a:bodyPr wrap="square" lIns="0" tIns="0" rIns="0" bIns="0" anchor="b" anchorCtr="0">
            <a:spAutoFit/>
          </a:bodyPr>
          <a:lstStyle>
            <a:lvl1pPr algn="l" defTabSz="640080" rtl="0" eaLnBrk="1" latinLnBrk="0" hangingPunct="1">
              <a:lnSpc>
                <a:spcPct val="90000"/>
              </a:lnSpc>
              <a:spcBef>
                <a:spcPct val="0"/>
              </a:spcBef>
              <a:buNone/>
              <a:defRPr sz="1800" b="0" kern="1200" spc="40" baseline="0">
                <a:solidFill>
                  <a:schemeClr val="tx1"/>
                </a:solidFill>
                <a:latin typeface="+mj-lt"/>
                <a:ea typeface="+mj-ea"/>
                <a:cs typeface="+mj-cs"/>
              </a:defRPr>
            </a:lvl1pPr>
          </a:lstStyle>
          <a:p>
            <a:pPr>
              <a:lnSpc>
                <a:spcPct val="90000"/>
              </a:lnSpc>
            </a:pPr>
            <a:r>
              <a:rPr lang="en-US" spc="50" baseline="0" dirty="0">
                <a:solidFill>
                  <a:schemeClr val="bg1"/>
                </a:solidFill>
              </a:rPr>
              <a:t>Notes:</a:t>
            </a:r>
          </a:p>
        </p:txBody>
      </p:sp>
      <p:grpSp>
        <p:nvGrpSpPr>
          <p:cNvPr id="2" name="Lines - decorative">
            <a:extLst>
              <a:ext uri="{FF2B5EF4-FFF2-40B4-BE49-F238E27FC236}">
                <a16:creationId xmlns:a16="http://schemas.microsoft.com/office/drawing/2014/main" id="{1977C173-1D74-414D-8E34-E30AFCCD0CD0}"/>
              </a:ext>
              <a:ext uri="{C183D7F6-B498-43B3-948B-1728B52AA6E4}">
                <adec:decorative xmlns:adec="http://schemas.microsoft.com/office/drawing/2017/decorative" val="1"/>
              </a:ext>
            </a:extLst>
          </p:cNvPr>
          <p:cNvGrpSpPr/>
          <p:nvPr userDrawn="1"/>
        </p:nvGrpSpPr>
        <p:grpSpPr>
          <a:xfrm>
            <a:off x="283818" y="1110912"/>
            <a:ext cx="5845520" cy="3286517"/>
            <a:chOff x="283818" y="1110912"/>
            <a:chExt cx="5845520" cy="3286517"/>
          </a:xfrm>
        </p:grpSpPr>
        <p:cxnSp>
          <p:nvCxnSpPr>
            <p:cNvPr id="34" name="Line 2">
              <a:extLst>
                <a:ext uri="{C183D7F6-B498-43B3-948B-1728B52AA6E4}">
                  <adec:decorative xmlns:adec="http://schemas.microsoft.com/office/drawing/2017/decorative" val="1"/>
                </a:ext>
              </a:extLst>
            </p:cNvPr>
            <p:cNvCxnSpPr/>
            <p:nvPr userDrawn="1"/>
          </p:nvCxnSpPr>
          <p:spPr bwMode="gray">
            <a:xfrm>
              <a:off x="283818" y="1110912"/>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6" name="Line 3">
              <a:extLst>
                <a:ext uri="{C183D7F6-B498-43B3-948B-1728B52AA6E4}">
                  <adec:decorative xmlns:adec="http://schemas.microsoft.com/office/drawing/2017/decorative" val="1"/>
                </a:ext>
              </a:extLst>
            </p:cNvPr>
            <p:cNvCxnSpPr/>
            <p:nvPr userDrawn="1"/>
          </p:nvCxnSpPr>
          <p:spPr bwMode="gray">
            <a:xfrm>
              <a:off x="283818" y="1476081"/>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7" name="Line 4">
              <a:extLst>
                <a:ext uri="{C183D7F6-B498-43B3-948B-1728B52AA6E4}">
                  <adec:decorative xmlns:adec="http://schemas.microsoft.com/office/drawing/2017/decorative" val="1"/>
                </a:ext>
              </a:extLst>
            </p:cNvPr>
            <p:cNvCxnSpPr/>
            <p:nvPr userDrawn="1"/>
          </p:nvCxnSpPr>
          <p:spPr bwMode="gray">
            <a:xfrm>
              <a:off x="283818" y="1841250"/>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8" name="Line 5">
              <a:extLst>
                <a:ext uri="{C183D7F6-B498-43B3-948B-1728B52AA6E4}">
                  <adec:decorative xmlns:adec="http://schemas.microsoft.com/office/drawing/2017/decorative" val="1"/>
                </a:ext>
              </a:extLst>
            </p:cNvPr>
            <p:cNvCxnSpPr/>
            <p:nvPr userDrawn="1"/>
          </p:nvCxnSpPr>
          <p:spPr bwMode="gray">
            <a:xfrm>
              <a:off x="283818" y="2206419"/>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9" name="Line 6">
              <a:extLst>
                <a:ext uri="{C183D7F6-B498-43B3-948B-1728B52AA6E4}">
                  <adec:decorative xmlns:adec="http://schemas.microsoft.com/office/drawing/2017/decorative" val="1"/>
                </a:ext>
              </a:extLst>
            </p:cNvPr>
            <p:cNvCxnSpPr/>
            <p:nvPr userDrawn="1"/>
          </p:nvCxnSpPr>
          <p:spPr bwMode="gray">
            <a:xfrm>
              <a:off x="283818" y="2571588"/>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0" name="Line 7">
              <a:extLst>
                <a:ext uri="{C183D7F6-B498-43B3-948B-1728B52AA6E4}">
                  <adec:decorative xmlns:adec="http://schemas.microsoft.com/office/drawing/2017/decorative" val="1"/>
                </a:ext>
              </a:extLst>
            </p:cNvPr>
            <p:cNvCxnSpPr/>
            <p:nvPr userDrawn="1"/>
          </p:nvCxnSpPr>
          <p:spPr bwMode="gray">
            <a:xfrm>
              <a:off x="283818" y="2936757"/>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1" name="Line 8">
              <a:extLst>
                <a:ext uri="{C183D7F6-B498-43B3-948B-1728B52AA6E4}">
                  <adec:decorative xmlns:adec="http://schemas.microsoft.com/office/drawing/2017/decorative" val="1"/>
                </a:ext>
              </a:extLst>
            </p:cNvPr>
            <p:cNvCxnSpPr/>
            <p:nvPr userDrawn="1"/>
          </p:nvCxnSpPr>
          <p:spPr bwMode="gray">
            <a:xfrm>
              <a:off x="283818" y="3301926"/>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2" name="Line 9">
              <a:extLst>
                <a:ext uri="{C183D7F6-B498-43B3-948B-1728B52AA6E4}">
                  <adec:decorative xmlns:adec="http://schemas.microsoft.com/office/drawing/2017/decorative" val="1"/>
                </a:ext>
              </a:extLst>
            </p:cNvPr>
            <p:cNvCxnSpPr/>
            <p:nvPr userDrawn="1"/>
          </p:nvCxnSpPr>
          <p:spPr bwMode="gray">
            <a:xfrm>
              <a:off x="283818" y="3667095"/>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3" name="Line 10">
              <a:extLst>
                <a:ext uri="{C183D7F6-B498-43B3-948B-1728B52AA6E4}">
                  <adec:decorative xmlns:adec="http://schemas.microsoft.com/office/drawing/2017/decorative" val="1"/>
                </a:ext>
              </a:extLst>
            </p:cNvPr>
            <p:cNvCxnSpPr/>
            <p:nvPr userDrawn="1"/>
          </p:nvCxnSpPr>
          <p:spPr bwMode="gray">
            <a:xfrm>
              <a:off x="283818" y="4032264"/>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5" name="Line 11">
              <a:extLst>
                <a:ext uri="{C183D7F6-B498-43B3-948B-1728B52AA6E4}">
                  <adec:decorative xmlns:adec="http://schemas.microsoft.com/office/drawing/2017/decorative" val="1"/>
                </a:ext>
              </a:extLst>
            </p:cNvPr>
            <p:cNvCxnSpPr/>
            <p:nvPr userDrawn="1"/>
          </p:nvCxnSpPr>
          <p:spPr bwMode="gray">
            <a:xfrm>
              <a:off x="283818" y="4397429"/>
              <a:ext cx="584552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44" name="Slide number - decorative">
            <a:extLst>
              <a:ext uri="{C183D7F6-B498-43B3-948B-1728B52AA6E4}">
                <adec:decorative xmlns:adec="http://schemas.microsoft.com/office/drawing/2017/decorative" val="1"/>
              </a:ext>
            </a:extLst>
          </p:cNvPr>
          <p:cNvSpPr txBox="1"/>
          <p:nvPr userDrawn="1"/>
        </p:nvSpPr>
        <p:spPr bwMode="gray">
          <a:xfrm>
            <a:off x="6163373" y="444101"/>
            <a:ext cx="237427" cy="100027"/>
          </a:xfrm>
          <a:prstGeom prst="rect">
            <a:avLst/>
          </a:prstGeom>
          <a:solidFill>
            <a:schemeClr val="accent5"/>
          </a:solidFill>
        </p:spPr>
        <p:txBody>
          <a:bodyPr wrap="square" lIns="0" tIns="0"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1429620897"/>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ver Page: Top Slide">
    <p:spTree>
      <p:nvGrpSpPr>
        <p:cNvPr id="1" name=""/>
        <p:cNvGrpSpPr/>
        <p:nvPr/>
      </p:nvGrpSpPr>
      <p:grpSpPr>
        <a:xfrm>
          <a:off x="0" y="0"/>
          <a:ext cx="0" cy="0"/>
          <a:chOff x="0" y="0"/>
          <a:chExt cx="0" cy="0"/>
        </a:xfrm>
      </p:grpSpPr>
      <p:pic>
        <p:nvPicPr>
          <p:cNvPr id="6" name="EAB logo" descr="EAB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51303" y="379532"/>
            <a:ext cx="1685547" cy="734569"/>
          </a:xfrm>
          <a:prstGeom prst="rect">
            <a:avLst/>
          </a:prstGeom>
          <a:noFill/>
          <a:ln>
            <a:noFill/>
          </a:ln>
        </p:spPr>
      </p:pic>
      <p:sp>
        <p:nvSpPr>
          <p:cNvPr id="20" name="Document title"/>
          <p:cNvSpPr>
            <a:spLocks noGrp="1"/>
          </p:cNvSpPr>
          <p:nvPr>
            <p:ph type="title" hasCustomPrompt="1"/>
          </p:nvPr>
        </p:nvSpPr>
        <p:spPr bwMode="gray">
          <a:xfrm>
            <a:off x="371475" y="3279699"/>
            <a:ext cx="5029200" cy="830997"/>
          </a:xfrm>
          <a:prstGeom prst="rect">
            <a:avLst/>
          </a:prstGeom>
        </p:spPr>
        <p:txBody>
          <a:bodyPr lIns="0" tIns="0" rIns="0" bIns="0" anchor="b" anchorCtr="0">
            <a:spAutoFit/>
          </a:bodyPr>
          <a:lstStyle>
            <a:lvl1pPr>
              <a:lnSpc>
                <a:spcPct val="90000"/>
              </a:lnSpc>
              <a:defRPr sz="3000" b="0" spc="50" baseline="0">
                <a:solidFill>
                  <a:schemeClr val="tx1"/>
                </a:solidFill>
              </a:defRPr>
            </a:lvl1pPr>
          </a:lstStyle>
          <a:p>
            <a:r>
              <a:rPr lang="en-US" dirty="0"/>
              <a:t>Cover Title – Rockwell 30pt Regular, Title Case</a:t>
            </a:r>
          </a:p>
        </p:txBody>
      </p:sp>
      <p:sp>
        <p:nvSpPr>
          <p:cNvPr id="22" name="Document subtitle"/>
          <p:cNvSpPr>
            <a:spLocks noGrp="1"/>
          </p:cNvSpPr>
          <p:nvPr>
            <p:ph type="body" sz="quarter" idx="16" hasCustomPrompt="1"/>
          </p:nvPr>
        </p:nvSpPr>
        <p:spPr bwMode="gray">
          <a:xfrm>
            <a:off x="371475" y="4349834"/>
            <a:ext cx="5029200" cy="215444"/>
          </a:xfrm>
        </p:spPr>
        <p:txBody>
          <a:bodyPr/>
          <a:lstStyle>
            <a:lvl1pPr marL="0" indent="0">
              <a:spcBef>
                <a:spcPts val="0"/>
              </a:spcBef>
              <a:buNone/>
              <a:defRPr sz="1400" baseline="0">
                <a:solidFill>
                  <a:schemeClr val="tx1"/>
                </a:solidFill>
              </a:defRPr>
            </a:lvl1pPr>
            <a:lvl2pPr marL="114300" indent="0">
              <a:spcBef>
                <a:spcPts val="0"/>
              </a:spcBef>
              <a:buNone/>
              <a:defRPr sz="1400"/>
            </a:lvl2pPr>
            <a:lvl3pPr marL="228600" indent="0">
              <a:spcBef>
                <a:spcPts val="0"/>
              </a:spcBef>
              <a:buNone/>
              <a:defRPr sz="1400"/>
            </a:lvl3pPr>
            <a:lvl4pPr marL="342900" indent="0">
              <a:spcBef>
                <a:spcPts val="0"/>
              </a:spcBef>
              <a:buNone/>
              <a:defRPr sz="1400"/>
            </a:lvl4pPr>
            <a:lvl5pPr marL="457200" indent="0">
              <a:spcBef>
                <a:spcPts val="0"/>
              </a:spcBef>
              <a:buNone/>
              <a:defRPr sz="1400"/>
            </a:lvl5pPr>
          </a:lstStyle>
          <a:p>
            <a:pPr lvl="0"/>
            <a:r>
              <a:rPr lang="en-US" dirty="0"/>
              <a:t>Cover Subtitle – Verdana 14pt Regular, Title Case</a:t>
            </a:r>
          </a:p>
        </p:txBody>
      </p:sp>
    </p:spTree>
    <p:custDataLst>
      <p:tags r:id="rId1"/>
    </p:custDataLst>
    <p:extLst>
      <p:ext uri="{BB962C8B-B14F-4D97-AF65-F5344CB8AC3E}">
        <p14:creationId xmlns:p14="http://schemas.microsoft.com/office/powerpoint/2010/main" val="3485206770"/>
      </p:ext>
    </p:extLst>
  </p:cSld>
  <p:clrMapOvr>
    <a:masterClrMapping/>
  </p:clrMapOvr>
  <p:extLst>
    <p:ext uri="{DCECCB84-F9BA-43D5-87BE-67443E8EF086}">
      <p15:sldGuideLst xmlns:p15="http://schemas.microsoft.com/office/powerpoint/2012/main">
        <p15:guide id="1" pos="234" userDrawn="1">
          <p15:clr>
            <a:srgbClr val="FBAE40"/>
          </p15:clr>
        </p15:guide>
        <p15:guide id="2" orient="horz" pos="2591" userDrawn="1">
          <p15:clr>
            <a:srgbClr val="FBAE40"/>
          </p15:clr>
        </p15:guide>
        <p15:guide id="3" orient="horz" pos="2735"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ver Page: Bottom Slide">
    <p:spTree>
      <p:nvGrpSpPr>
        <p:cNvPr id="1" name=""/>
        <p:cNvGrpSpPr/>
        <p:nvPr/>
      </p:nvGrpSpPr>
      <p:grpSpPr>
        <a:xfrm>
          <a:off x="0" y="0"/>
          <a:ext cx="0" cy="0"/>
          <a:chOff x="0" y="0"/>
          <a:chExt cx="0" cy="0"/>
        </a:xfrm>
      </p:grpSpPr>
      <p:cxnSp>
        <p:nvCxnSpPr>
          <p:cNvPr id="5" name="Line - decorative">
            <a:extLst>
              <a:ext uri="{C183D7F6-B498-43B3-948B-1728B52AA6E4}">
                <adec:decorative xmlns:adec="http://schemas.microsoft.com/office/drawing/2017/decorative" val="1"/>
              </a:ext>
            </a:extLst>
          </p:cNvPr>
          <p:cNvCxnSpPr/>
          <p:nvPr userDrawn="1"/>
        </p:nvCxnSpPr>
        <p:spPr bwMode="gray">
          <a:xfrm>
            <a:off x="0" y="4097682"/>
            <a:ext cx="6400800" cy="0"/>
          </a:xfrm>
          <a:prstGeom prst="line">
            <a:avLst/>
          </a:prstGeom>
          <a:ln w="28575">
            <a:solidFill>
              <a:schemeClr val="bg2">
                <a:lumMod val="7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Program name"/>
          <p:cNvSpPr>
            <a:spLocks noGrp="1"/>
          </p:cNvSpPr>
          <p:nvPr>
            <p:ph type="title" hasCustomPrompt="1"/>
          </p:nvPr>
        </p:nvSpPr>
        <p:spPr bwMode="gray">
          <a:xfrm>
            <a:off x="3939708" y="4191900"/>
            <a:ext cx="2438232" cy="215444"/>
          </a:xfrm>
          <a:prstGeom prst="rect">
            <a:avLst/>
          </a:prstGeom>
        </p:spPr>
        <p:txBody>
          <a:bodyPr wrap="none" lIns="0" tIns="0" rIns="0" bIns="0" anchor="t" anchorCtr="0">
            <a:spAutoFit/>
          </a:bodyPr>
          <a:lstStyle>
            <a:lvl1pPr algn="r">
              <a:lnSpc>
                <a:spcPct val="100000"/>
              </a:lnSpc>
              <a:defRPr sz="1400" b="0" spc="0" baseline="0">
                <a:solidFill>
                  <a:schemeClr val="tx1"/>
                </a:solidFill>
                <a:latin typeface="+mn-lt"/>
              </a:defRPr>
            </a:lvl1pPr>
          </a:lstStyle>
          <a:p>
            <a:r>
              <a:rPr lang="en-US" dirty="0"/>
              <a:t>Insert Program Name Here</a:t>
            </a:r>
          </a:p>
        </p:txBody>
      </p:sp>
    </p:spTree>
    <p:custDataLst>
      <p:tags r:id="rId1"/>
    </p:custDataLst>
    <p:extLst>
      <p:ext uri="{BB962C8B-B14F-4D97-AF65-F5344CB8AC3E}">
        <p14:creationId xmlns:p14="http://schemas.microsoft.com/office/powerpoint/2010/main" val="1714615953"/>
      </p:ext>
    </p:extLst>
  </p:cSld>
  <p:clrMapOvr>
    <a:masterClrMapping/>
  </p:clrMapOvr>
  <p:extLst>
    <p:ext uri="{DCECCB84-F9BA-43D5-87BE-67443E8EF086}">
      <p15:sldGuideLst xmlns:p15="http://schemas.microsoft.com/office/powerpoint/2012/main">
        <p15:guide id="1" orient="horz" pos="263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Inside Cover: Top Slide">
    <p:spTree>
      <p:nvGrpSpPr>
        <p:cNvPr id="1" name=""/>
        <p:cNvGrpSpPr/>
        <p:nvPr/>
      </p:nvGrpSpPr>
      <p:grpSpPr>
        <a:xfrm>
          <a:off x="0" y="0"/>
          <a:ext cx="0" cy="0"/>
          <a:chOff x="0" y="0"/>
          <a:chExt cx="0" cy="0"/>
        </a:xfrm>
      </p:grpSpPr>
      <p:sp>
        <p:nvSpPr>
          <p:cNvPr id="2" name="Slide title"/>
          <p:cNvSpPr>
            <a:spLocks noGrp="1"/>
          </p:cNvSpPr>
          <p:nvPr>
            <p:ph type="title" hasCustomPrompt="1"/>
          </p:nvPr>
        </p:nvSpPr>
        <p:spPr bwMode="gray">
          <a:xfrm>
            <a:off x="281610" y="309824"/>
            <a:ext cx="4111003"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6" name="Project director"/>
          <p:cNvSpPr>
            <a:spLocks noGrp="1"/>
          </p:cNvSpPr>
          <p:nvPr>
            <p:ph type="body" sz="quarter" idx="37" hasCustomPrompt="1"/>
          </p:nvPr>
        </p:nvSpPr>
        <p:spPr bwMode="gray">
          <a:xfrm>
            <a:off x="688369" y="968034"/>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8" name="Project director names"/>
          <p:cNvSpPr>
            <a:spLocks noGrp="1"/>
          </p:cNvSpPr>
          <p:nvPr>
            <p:ph type="body" sz="quarter" idx="38" hasCustomPrompt="1"/>
          </p:nvPr>
        </p:nvSpPr>
        <p:spPr bwMode="gray">
          <a:xfrm>
            <a:off x="688369" y="1175826"/>
            <a:ext cx="3200400" cy="138499"/>
          </a:xfrm>
        </p:spPr>
        <p:txBody>
          <a:bodyPr/>
          <a:lstStyle>
            <a:lvl1pPr marL="0" indent="0">
              <a:spcBef>
                <a:spcPts val="200"/>
              </a:spcBef>
              <a:buNone/>
              <a:defRPr>
                <a:solidFill>
                  <a:schemeClr val="tx1"/>
                </a:solidFill>
              </a:defRPr>
            </a:lvl1pPr>
          </a:lstStyle>
          <a:p>
            <a:pPr lvl="0"/>
            <a:r>
              <a:rPr lang="en-US" dirty="0"/>
              <a:t>Insert Name(s) Here</a:t>
            </a:r>
          </a:p>
        </p:txBody>
      </p:sp>
      <p:sp>
        <p:nvSpPr>
          <p:cNvPr id="10" name="Contributing Consultants"/>
          <p:cNvSpPr>
            <a:spLocks noGrp="1"/>
          </p:cNvSpPr>
          <p:nvPr>
            <p:ph type="body" sz="quarter" idx="39" hasCustomPrompt="1"/>
          </p:nvPr>
        </p:nvSpPr>
        <p:spPr bwMode="gray">
          <a:xfrm>
            <a:off x="688369" y="1609882"/>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12" name="Contributing Consultants names"/>
          <p:cNvSpPr>
            <a:spLocks noGrp="1"/>
          </p:cNvSpPr>
          <p:nvPr>
            <p:ph type="body" sz="quarter" idx="40" hasCustomPrompt="1"/>
          </p:nvPr>
        </p:nvSpPr>
        <p:spPr bwMode="gray">
          <a:xfrm>
            <a:off x="688369" y="1819016"/>
            <a:ext cx="3200400" cy="138499"/>
          </a:xfrm>
        </p:spPr>
        <p:txBody>
          <a:bodyPr/>
          <a:lstStyle>
            <a:lvl1pPr marL="0" indent="0">
              <a:spcBef>
                <a:spcPts val="200"/>
              </a:spcBef>
              <a:buNone/>
              <a:defRPr>
                <a:solidFill>
                  <a:schemeClr val="tx1"/>
                </a:solidFill>
              </a:defRPr>
            </a:lvl1pPr>
          </a:lstStyle>
          <a:p>
            <a:pPr lvl="0"/>
            <a:r>
              <a:rPr lang="en-US" dirty="0"/>
              <a:t>Insert Name(s) Here</a:t>
            </a:r>
          </a:p>
        </p:txBody>
      </p:sp>
      <p:sp>
        <p:nvSpPr>
          <p:cNvPr id="14" name="Executive Director"/>
          <p:cNvSpPr>
            <a:spLocks noGrp="1"/>
          </p:cNvSpPr>
          <p:nvPr>
            <p:ph type="body" sz="quarter" idx="41" hasCustomPrompt="1"/>
          </p:nvPr>
        </p:nvSpPr>
        <p:spPr bwMode="gray">
          <a:xfrm>
            <a:off x="688369" y="2250476"/>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17" name="Executive Director names"/>
          <p:cNvSpPr>
            <a:spLocks noGrp="1"/>
          </p:cNvSpPr>
          <p:nvPr>
            <p:ph type="body" sz="quarter" idx="42" hasCustomPrompt="1"/>
          </p:nvPr>
        </p:nvSpPr>
        <p:spPr bwMode="gray">
          <a:xfrm>
            <a:off x="688369" y="2459785"/>
            <a:ext cx="3200400" cy="138499"/>
          </a:xfrm>
        </p:spPr>
        <p:txBody>
          <a:bodyPr/>
          <a:lstStyle>
            <a:lvl1pPr marL="0" indent="0">
              <a:spcBef>
                <a:spcPts val="200"/>
              </a:spcBef>
              <a:buNone/>
              <a:defRPr>
                <a:solidFill>
                  <a:schemeClr val="tx1"/>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6" name="Line - decorative">
            <a:extLst>
              <a:ext uri="{C183D7F6-B498-43B3-948B-1728B52AA6E4}">
                <adec:decorative xmlns:adec="http://schemas.microsoft.com/office/drawing/2017/decorative" val="1"/>
              </a:ext>
            </a:extLst>
          </p:cNvPr>
          <p:cNvCxnSpPr/>
          <p:nvPr userDrawn="1"/>
        </p:nvCxnSpPr>
        <p:spPr bwMode="gray">
          <a:xfrm>
            <a:off x="4773942" y="309824"/>
            <a:ext cx="0" cy="4297680"/>
          </a:xfrm>
          <a:prstGeom prst="line">
            <a:avLst/>
          </a:prstGeom>
          <a:ln w="12700">
            <a:solidFill>
              <a:schemeClr val="bg2">
                <a:lumMod val="7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8" name="Legal caveat part 1 - decorative">
            <a:extLst>
              <a:ext uri="{C183D7F6-B498-43B3-948B-1728B52AA6E4}">
                <adec:decorative xmlns:adec="http://schemas.microsoft.com/office/drawing/2017/decorative" val="1"/>
              </a:ext>
            </a:extLst>
          </p:cNvPr>
          <p:cNvSpPr txBox="1"/>
          <p:nvPr userDrawn="1"/>
        </p:nvSpPr>
        <p:spPr bwMode="gray">
          <a:xfrm>
            <a:off x="4860213" y="300832"/>
            <a:ext cx="1404663" cy="4334013"/>
          </a:xfrm>
          <a:prstGeom prst="rect">
            <a:avLst/>
          </a:prstGeom>
          <a:noFill/>
        </p:spPr>
        <p:txBody>
          <a:bodyPr wrap="square" lIns="0" tIns="0" rIns="0" bIns="0" rtlCol="0">
            <a:noAutofit/>
          </a:bodyPr>
          <a:lstStyle/>
          <a:p>
            <a:pPr>
              <a:spcBef>
                <a:spcPts val="600"/>
              </a:spcBef>
            </a:pPr>
            <a:r>
              <a:rPr lang="en-US" sz="500" b="1" kern="1200" dirty="0">
                <a:solidFill>
                  <a:schemeClr val="tx1"/>
                </a:solidFill>
                <a:effectLst/>
                <a:latin typeface="+mn-lt"/>
                <a:ea typeface="+mn-ea"/>
                <a:cs typeface="+mn-cs"/>
              </a:rPr>
              <a:t>Legal Caveat</a:t>
            </a:r>
            <a:endParaRPr lang="en-US" sz="500" kern="1200" dirty="0">
              <a:solidFill>
                <a:schemeClr val="tx1"/>
              </a:solidFill>
              <a:effectLst/>
              <a:latin typeface="+mn-lt"/>
              <a:ea typeface="+mn-ea"/>
              <a:cs typeface="+mn-cs"/>
            </a:endParaRPr>
          </a:p>
          <a:p>
            <a:pPr>
              <a:spcBef>
                <a:spcPts val="600"/>
              </a:spcBef>
            </a:pPr>
            <a:r>
              <a:rPr lang="en-US" sz="500" kern="1200" dirty="0">
                <a:solidFill>
                  <a:schemeClr val="tx1"/>
                </a:solidFill>
                <a:effectLst/>
                <a:latin typeface="+mn-lt"/>
                <a:ea typeface="+mn-ea"/>
                <a:cs typeface="+mn-cs"/>
              </a:rPr>
              <a:t>EAB Global, Inc. (“EAB”) has made efforts to verify the accuracy of the information it provides to partners.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partners should not rely on any legal commentary in this report as a basis for action, or assume that any tactics described herein would be permitted by applicable law or appropriate for a given partner’s situation. Partners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 whether caused by any EAB Organization, or any of their respective employees or agents, or sources or other third parties, (b) any recommendation by any EAB Organization, or (c) failure of partner and its employees and agents to abide by the terms set forth herein.</a:t>
            </a:r>
          </a:p>
          <a:p>
            <a:pPr>
              <a:spcBef>
                <a:spcPts val="600"/>
              </a:spcBef>
            </a:pPr>
            <a:r>
              <a:rPr lang="en-US" sz="500" kern="1200" dirty="0">
                <a:solidFill>
                  <a:schemeClr val="tx1"/>
                </a:solidFill>
                <a:effectLst/>
                <a:latin typeface="+mn-lt"/>
                <a:ea typeface="+mn-ea"/>
                <a:cs typeface="+mn-cs"/>
              </a:rPr>
              <a:t>EAB is a registered trademark of EAB Global, Inc. in the United States and other countries. Partners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endParaRPr lang="en-US" sz="500" b="1" kern="1200" dirty="0">
              <a:solidFill>
                <a:schemeClr val="tx1"/>
              </a:solidFill>
              <a:effectLst/>
              <a:latin typeface="+mn-lt"/>
              <a:ea typeface="+mn-ea"/>
              <a:cs typeface="+mn-cs"/>
            </a:endParaRPr>
          </a:p>
        </p:txBody>
      </p:sp>
    </p:spTree>
    <p:custDataLst>
      <p:tags r:id="rId1"/>
    </p:custDataLst>
    <p:extLst>
      <p:ext uri="{BB962C8B-B14F-4D97-AF65-F5344CB8AC3E}">
        <p14:creationId xmlns:p14="http://schemas.microsoft.com/office/powerpoint/2010/main" val="2756965695"/>
      </p:ext>
    </p:extLst>
  </p:cSld>
  <p:clrMapOvr>
    <a:masterClrMapping/>
  </p:clrMapOvr>
  <p:extLst>
    <p:ext uri="{DCECCB84-F9BA-43D5-87BE-67443E8EF086}">
      <p15:sldGuideLst xmlns:p15="http://schemas.microsoft.com/office/powerpoint/2012/main">
        <p15:guide id="1" pos="432" userDrawn="1">
          <p15:clr>
            <a:srgbClr val="FBAE40"/>
          </p15:clr>
        </p15:guide>
        <p15:guide id="2" orient="horz" pos="195" userDrawn="1">
          <p15:clr>
            <a:srgbClr val="FBAE40"/>
          </p15:clr>
        </p15:guide>
        <p15:guide id="3" pos="276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side Cover: Bottom Slide">
    <p:spTree>
      <p:nvGrpSpPr>
        <p:cNvPr id="1" name=""/>
        <p:cNvGrpSpPr/>
        <p:nvPr/>
      </p:nvGrpSpPr>
      <p:grpSpPr>
        <a:xfrm>
          <a:off x="0" y="0"/>
          <a:ext cx="0" cy="0"/>
          <a:chOff x="0" y="0"/>
          <a:chExt cx="0" cy="0"/>
        </a:xfrm>
      </p:grpSpPr>
      <p:sp>
        <p:nvSpPr>
          <p:cNvPr id="8" name="Legal caveat part 2 - decorative">
            <a:extLst>
              <a:ext uri="{C183D7F6-B498-43B3-948B-1728B52AA6E4}">
                <adec:decorative xmlns:adec="http://schemas.microsoft.com/office/drawing/2017/decorative" val="1"/>
              </a:ext>
            </a:extLst>
          </p:cNvPr>
          <p:cNvSpPr txBox="1"/>
          <p:nvPr userDrawn="1"/>
        </p:nvSpPr>
        <p:spPr bwMode="gray">
          <a:xfrm>
            <a:off x="4860213" y="24057"/>
            <a:ext cx="1473868" cy="4693593"/>
          </a:xfrm>
          <a:prstGeom prst="rect">
            <a:avLst/>
          </a:prstGeom>
          <a:noFill/>
        </p:spPr>
        <p:txBody>
          <a:bodyPr wrap="square" lIns="0" tIns="0" rIns="0" bIns="0" rtlCol="0">
            <a:spAutoFit/>
          </a:bodyPr>
          <a:lstStyle/>
          <a:p>
            <a:pPr>
              <a:spcBef>
                <a:spcPts val="400"/>
              </a:spcBef>
            </a:pPr>
            <a:r>
              <a:rPr lang="en-US" sz="500" b="1" kern="1200" dirty="0">
                <a:solidFill>
                  <a:schemeClr val="tx1"/>
                </a:solidFill>
                <a:effectLst/>
                <a:latin typeface="+mn-lt"/>
                <a:ea typeface="+mn-ea"/>
                <a:cs typeface="+mn-cs"/>
              </a:rPr>
              <a:t>IMPORTANT: Please read the following.</a:t>
            </a:r>
            <a:endParaRPr lang="en-US" sz="500" kern="1200" dirty="0">
              <a:solidFill>
                <a:schemeClr val="tx1"/>
              </a:solidFill>
              <a:effectLst/>
              <a:latin typeface="+mn-lt"/>
              <a:ea typeface="+mn-ea"/>
              <a:cs typeface="+mn-cs"/>
            </a:endParaRPr>
          </a:p>
          <a:p>
            <a:pPr>
              <a:spcBef>
                <a:spcPts val="400"/>
              </a:spcBef>
            </a:pPr>
            <a:r>
              <a:rPr lang="en-US" sz="500" kern="1200" dirty="0">
                <a:solidFill>
                  <a:schemeClr val="tx1"/>
                </a:solidFill>
                <a:effectLst/>
                <a:latin typeface="+mn-lt"/>
                <a:ea typeface="+mn-ea"/>
                <a:cs typeface="+mn-cs"/>
              </a:rPr>
              <a:t>EAB has prepared this report for the exclusive use of its partners. Each partner acknowledges and agrees that this report and the information contained herein (collectively, the “Report”) are confidential and proprietary to EAB. By accepting delivery of this Report, each partner agrees to abide by the terms as stated herein, including the following:</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All right, title, and interest in and to this Report is owned by an EAB Organization. Except as stated herein, no right, license, permission, or interest of any kind in this Report is intended to be given, transferred to, or acquired by a partner. Each partner is authorized to use this Report only to the extent expressly authorized herein.</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Each partner shall not sell, license, republish, distribute, or post online or otherwise this Report, in part or in whole. Each partner shall not disseminate or permit the use of, and shall take reasonable precautions to prevent such dissemination or use of, this Report by (a) any of its employees and agents (except as stated below), or (b) any third party.</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Each partner may make this Report available solely to those of its employees and agents who (a) are registered for the workshop or program of which this Report is a part, (b) require access to this Report in order to learn from the information described herein, and (c) agree not to disclose this Report to other employees or agents or any third party. Each partner shall use, and shall ensure that its employees and agents use, this Report for its internal use only. Each partner may make a limited number of copies, solely as adequate for use by its employees and agents in accordance with the terms herein.</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Each partner shall not remove from this Report any confidential markings, copyright notices, and/or other similar indicia herein.</a:t>
            </a:r>
          </a:p>
          <a:p>
            <a:pPr marL="114300" lvl="0" indent="-114300">
              <a:spcBef>
                <a:spcPts val="400"/>
              </a:spcBef>
              <a:buFont typeface="+mj-lt"/>
              <a:buAutoNum type="arabicPeriod"/>
            </a:pPr>
            <a:r>
              <a:rPr lang="en-US" sz="500" kern="1200" dirty="0">
                <a:solidFill>
                  <a:schemeClr val="tx1"/>
                </a:solidFill>
                <a:effectLst/>
                <a:latin typeface="+mn-lt"/>
                <a:ea typeface="+mn-ea"/>
                <a:cs typeface="+mn-cs"/>
              </a:rPr>
              <a:t>Each partner is responsible for any breach of its obligations as stated herein by any of its employees or agents.</a:t>
            </a:r>
          </a:p>
          <a:p>
            <a:pPr marL="114300" indent="-114300">
              <a:spcBef>
                <a:spcPts val="400"/>
              </a:spcBef>
              <a:buFont typeface="+mj-lt"/>
              <a:buAutoNum type="arabicPeriod"/>
            </a:pPr>
            <a:r>
              <a:rPr lang="en-US" sz="500" kern="1200" dirty="0">
                <a:solidFill>
                  <a:schemeClr val="tx1"/>
                </a:solidFill>
                <a:effectLst/>
                <a:latin typeface="+mn-lt"/>
                <a:ea typeface="+mn-ea"/>
                <a:cs typeface="+mn-cs"/>
              </a:rPr>
              <a:t>If a partner is unwilling to abide by any of the foregoing obligations, then such partner shall promptly return this Report and all copies thereof to EAB. </a:t>
            </a:r>
            <a:endParaRPr lang="en-US" sz="500" dirty="0"/>
          </a:p>
        </p:txBody>
      </p:sp>
      <p:cxnSp>
        <p:nvCxnSpPr>
          <p:cNvPr id="10" name="Line - decorative">
            <a:extLst>
              <a:ext uri="{C183D7F6-B498-43B3-948B-1728B52AA6E4}">
                <adec:decorative xmlns:adec="http://schemas.microsoft.com/office/drawing/2017/decorative" val="1"/>
              </a:ext>
            </a:extLst>
          </p:cNvPr>
          <p:cNvCxnSpPr/>
          <p:nvPr userDrawn="1"/>
        </p:nvCxnSpPr>
        <p:spPr bwMode="gray">
          <a:xfrm>
            <a:off x="4773942" y="28352"/>
            <a:ext cx="0" cy="4462272"/>
          </a:xfrm>
          <a:prstGeom prst="line">
            <a:avLst/>
          </a:prstGeom>
          <a:ln w="12700">
            <a:solidFill>
              <a:schemeClr val="bg2">
                <a:lumMod val="7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41266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perless Meeting Credit/Caveat">
    <p:spTree>
      <p:nvGrpSpPr>
        <p:cNvPr id="1" name=""/>
        <p:cNvGrpSpPr/>
        <p:nvPr/>
      </p:nvGrpSpPr>
      <p:grpSpPr>
        <a:xfrm>
          <a:off x="0" y="0"/>
          <a:ext cx="0" cy="0"/>
          <a:chOff x="0" y="0"/>
          <a:chExt cx="0" cy="0"/>
        </a:xfrm>
      </p:grpSpPr>
      <p:sp>
        <p:nvSpPr>
          <p:cNvPr id="34" name="Slide title"/>
          <p:cNvSpPr>
            <a:spLocks noGrp="1"/>
          </p:cNvSpPr>
          <p:nvPr>
            <p:ph type="title" hasCustomPrompt="1"/>
          </p:nvPr>
        </p:nvSpPr>
        <p:spPr bwMode="gray">
          <a:xfrm>
            <a:off x="281610" y="309824"/>
            <a:ext cx="3327462"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35" name="Project director"/>
          <p:cNvSpPr>
            <a:spLocks noGrp="1"/>
          </p:cNvSpPr>
          <p:nvPr>
            <p:ph type="body" sz="quarter" idx="37" hasCustomPrompt="1"/>
          </p:nvPr>
        </p:nvSpPr>
        <p:spPr bwMode="gray">
          <a:xfrm>
            <a:off x="591552" y="968034"/>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36" name="Project director names"/>
          <p:cNvSpPr>
            <a:spLocks noGrp="1"/>
          </p:cNvSpPr>
          <p:nvPr>
            <p:ph type="body" sz="quarter" idx="38" hasCustomPrompt="1"/>
          </p:nvPr>
        </p:nvSpPr>
        <p:spPr bwMode="gray">
          <a:xfrm>
            <a:off x="591552" y="1175826"/>
            <a:ext cx="3019522" cy="138499"/>
          </a:xfrm>
        </p:spPr>
        <p:txBody>
          <a:bodyPr/>
          <a:lstStyle>
            <a:lvl1pPr marL="0" indent="0">
              <a:spcBef>
                <a:spcPts val="200"/>
              </a:spcBef>
              <a:buNone/>
              <a:defRPr>
                <a:solidFill>
                  <a:schemeClr val="tx1"/>
                </a:solidFill>
              </a:defRPr>
            </a:lvl1pPr>
          </a:lstStyle>
          <a:p>
            <a:pPr lvl="0"/>
            <a:r>
              <a:rPr lang="en-US" dirty="0"/>
              <a:t>Insert Name(s) Here</a:t>
            </a:r>
          </a:p>
        </p:txBody>
      </p:sp>
      <p:sp>
        <p:nvSpPr>
          <p:cNvPr id="37" name="Contributing consultants"/>
          <p:cNvSpPr>
            <a:spLocks noGrp="1"/>
          </p:cNvSpPr>
          <p:nvPr>
            <p:ph type="body" sz="quarter" idx="39" hasCustomPrompt="1"/>
          </p:nvPr>
        </p:nvSpPr>
        <p:spPr bwMode="gray">
          <a:xfrm>
            <a:off x="591552" y="1609882"/>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38" name="Contributing consultants names"/>
          <p:cNvSpPr>
            <a:spLocks noGrp="1"/>
          </p:cNvSpPr>
          <p:nvPr>
            <p:ph type="body" sz="quarter" idx="40" hasCustomPrompt="1"/>
          </p:nvPr>
        </p:nvSpPr>
        <p:spPr bwMode="gray">
          <a:xfrm>
            <a:off x="591552" y="1819016"/>
            <a:ext cx="3019522" cy="138499"/>
          </a:xfrm>
        </p:spPr>
        <p:txBody>
          <a:bodyPr/>
          <a:lstStyle>
            <a:lvl1pPr marL="0" indent="0">
              <a:spcBef>
                <a:spcPts val="200"/>
              </a:spcBef>
              <a:buNone/>
              <a:defRPr>
                <a:solidFill>
                  <a:schemeClr val="tx1"/>
                </a:solidFill>
              </a:defRPr>
            </a:lvl1pPr>
          </a:lstStyle>
          <a:p>
            <a:pPr lvl="0"/>
            <a:r>
              <a:rPr lang="en-US" dirty="0"/>
              <a:t>Insert Name(s) Here</a:t>
            </a:r>
          </a:p>
        </p:txBody>
      </p:sp>
      <p:sp>
        <p:nvSpPr>
          <p:cNvPr id="39" name="Executive director"/>
          <p:cNvSpPr>
            <a:spLocks noGrp="1"/>
          </p:cNvSpPr>
          <p:nvPr>
            <p:ph type="body" sz="quarter" idx="41" hasCustomPrompt="1"/>
          </p:nvPr>
        </p:nvSpPr>
        <p:spPr bwMode="gray">
          <a:xfrm>
            <a:off x="591552" y="2250476"/>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40" name="Executive director names"/>
          <p:cNvSpPr>
            <a:spLocks noGrp="1"/>
          </p:cNvSpPr>
          <p:nvPr>
            <p:ph type="body" sz="quarter" idx="42" hasCustomPrompt="1"/>
          </p:nvPr>
        </p:nvSpPr>
        <p:spPr bwMode="gray">
          <a:xfrm>
            <a:off x="591552" y="2459785"/>
            <a:ext cx="3019522" cy="138499"/>
          </a:xfrm>
        </p:spPr>
        <p:txBody>
          <a:bodyPr/>
          <a:lstStyle>
            <a:lvl1pPr marL="0" indent="0">
              <a:spcBef>
                <a:spcPts val="200"/>
              </a:spcBef>
              <a:buNone/>
              <a:defRPr>
                <a:solidFill>
                  <a:schemeClr val="tx1"/>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3" name="Line - decorative"/>
          <p:cNvCxnSpPr/>
          <p:nvPr userDrawn="1"/>
        </p:nvCxnSpPr>
        <p:spPr bwMode="gray">
          <a:xfrm>
            <a:off x="4086830" y="0"/>
            <a:ext cx="0" cy="4800600"/>
          </a:xfrm>
          <a:prstGeom prst="line">
            <a:avLst/>
          </a:prstGeom>
          <a:ln w="12700">
            <a:solidFill>
              <a:schemeClr val="bg2">
                <a:lumMod val="7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4" name="Full legal caveat - decorative">
            <a:extLst>
              <a:ext uri="{C183D7F6-B498-43B3-948B-1728B52AA6E4}">
                <adec:decorative xmlns:adec="http://schemas.microsoft.com/office/drawing/2017/decorative" val="1"/>
              </a:ext>
            </a:extLst>
          </p:cNvPr>
          <p:cNvSpPr txBox="1"/>
          <p:nvPr userDrawn="1"/>
        </p:nvSpPr>
        <p:spPr bwMode="gray">
          <a:xfrm>
            <a:off x="4173100" y="198787"/>
            <a:ext cx="1920240" cy="4514056"/>
          </a:xfrm>
          <a:prstGeom prst="rect">
            <a:avLst/>
          </a:prstGeom>
          <a:noFill/>
        </p:spPr>
        <p:txBody>
          <a:bodyPr wrap="square" lIns="0" tIns="0" rIns="0" bIns="0" rtlCol="0">
            <a:spAutoFit/>
          </a:bodyPr>
          <a:lstStyle/>
          <a:p>
            <a:pPr>
              <a:spcBef>
                <a:spcPts val="400"/>
              </a:spcBef>
            </a:pPr>
            <a:r>
              <a:rPr lang="en-US" sz="400" b="1" kern="1200" dirty="0">
                <a:solidFill>
                  <a:schemeClr val="tx1"/>
                </a:solidFill>
                <a:effectLst/>
                <a:latin typeface="+mn-lt"/>
                <a:ea typeface="+mn-ea"/>
                <a:cs typeface="+mn-cs"/>
              </a:rPr>
              <a:t>Legal Caveat</a:t>
            </a:r>
            <a:endParaRPr lang="en-US" sz="400" kern="1200" dirty="0">
              <a:solidFill>
                <a:schemeClr val="tx1"/>
              </a:solidFill>
              <a:effectLst/>
              <a:latin typeface="+mn-lt"/>
              <a:ea typeface="+mn-ea"/>
              <a:cs typeface="+mn-cs"/>
            </a:endParaRPr>
          </a:p>
          <a:p>
            <a:pPr>
              <a:spcBef>
                <a:spcPts val="400"/>
              </a:spcBef>
            </a:pPr>
            <a:r>
              <a:rPr lang="en-US" sz="400" kern="1200" dirty="0">
                <a:solidFill>
                  <a:schemeClr val="tx1"/>
                </a:solidFill>
                <a:effectLst/>
                <a:latin typeface="+mn-lt"/>
                <a:ea typeface="+mn-ea"/>
                <a:cs typeface="+mn-cs"/>
              </a:rPr>
              <a:t>EAB Global, Inc. (“EAB”) has made efforts to verify the accuracy of the information it provides to partners.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partners should not rely on any legal commentary in this report as a basis for action, or assume that any tactics described herein would be permitted by applicable law or appropriate for a given partner’s situation. Partners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 whether caused by any EAB Organization, or any of their respective employees or agents, or sources or other third parties, (b) any recommendation by any EAB Organization, or (c) failure of partner and its employees and agents to abide by the terms set forth herein.</a:t>
            </a:r>
          </a:p>
          <a:p>
            <a:pPr>
              <a:spcBef>
                <a:spcPts val="400"/>
              </a:spcBef>
            </a:pPr>
            <a:r>
              <a:rPr lang="en-US" sz="400" kern="1200" dirty="0">
                <a:solidFill>
                  <a:schemeClr val="tx1"/>
                </a:solidFill>
                <a:effectLst/>
                <a:latin typeface="+mn-lt"/>
                <a:ea typeface="+mn-ea"/>
                <a:cs typeface="+mn-cs"/>
              </a:rPr>
              <a:t>EAB is a registered trademark of EAB Global, Inc. in the United States and other countries. Partners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endParaRPr lang="en-US" sz="400" b="1" kern="1200" dirty="0">
              <a:solidFill>
                <a:schemeClr val="tx1"/>
              </a:solidFill>
              <a:effectLst/>
              <a:latin typeface="+mn-lt"/>
              <a:ea typeface="+mn-ea"/>
              <a:cs typeface="+mn-cs"/>
            </a:endParaRPr>
          </a:p>
          <a:p>
            <a:pPr>
              <a:spcBef>
                <a:spcPts val="400"/>
              </a:spcBef>
            </a:pPr>
            <a:r>
              <a:rPr lang="en-US" sz="400" b="1" kern="1200" dirty="0">
                <a:solidFill>
                  <a:schemeClr val="tx1"/>
                </a:solidFill>
                <a:effectLst/>
                <a:latin typeface="+mn-lt"/>
                <a:ea typeface="+mn-ea"/>
                <a:cs typeface="+mn-cs"/>
              </a:rPr>
              <a:t>IMPORTANT: Please read the following.</a:t>
            </a:r>
            <a:endParaRPr lang="en-US" sz="400" kern="1200" dirty="0">
              <a:solidFill>
                <a:schemeClr val="tx1"/>
              </a:solidFill>
              <a:effectLst/>
              <a:latin typeface="+mn-lt"/>
              <a:ea typeface="+mn-ea"/>
              <a:cs typeface="+mn-cs"/>
            </a:endParaRPr>
          </a:p>
          <a:p>
            <a:pPr>
              <a:spcBef>
                <a:spcPts val="400"/>
              </a:spcBef>
            </a:pPr>
            <a:r>
              <a:rPr lang="en-US" sz="400" kern="1200" dirty="0">
                <a:solidFill>
                  <a:schemeClr val="tx1"/>
                </a:solidFill>
                <a:effectLst/>
                <a:latin typeface="+mn-lt"/>
                <a:ea typeface="+mn-ea"/>
                <a:cs typeface="+mn-cs"/>
              </a:rPr>
              <a:t>EAB has prepared this report for the exclusive use of its partners. Each partner acknowledges and agrees that this report and the information contained herein (collectively, the “Report”) are confidential and proprietary to EAB. By accepting delivery of this Report, each partner agrees to abide by the terms as stated herein, including the following:</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All right, title, and interest in and to this Report is owned by an EAB Organization. Except as stated herein, no right, license, permission, or interest of any kind in this Report is intended to be given, transferred to, or acquired by a partner. Each partner is authorized to use this Report only to the extent expressly authorized herein.</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Each partner shall not sell, license, republish, distribute, or post online or otherwise this Report, in part or in whole. Each partner shall not disseminate or permit the use of, and shall take reasonable precautions to prevent such dissemination or use of, this Report by (a) any of its employees and agents (except as stated below), or (b) any third party.</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Each partner may make this Report available solely to those of its </a:t>
            </a:r>
            <a:br>
              <a:rPr lang="en-US" sz="400" kern="1200" dirty="0">
                <a:solidFill>
                  <a:schemeClr val="tx1"/>
                </a:solidFill>
                <a:effectLst/>
                <a:latin typeface="+mn-lt"/>
                <a:ea typeface="+mn-ea"/>
                <a:cs typeface="+mn-cs"/>
              </a:rPr>
            </a:br>
            <a:r>
              <a:rPr lang="en-US" sz="400" kern="1200" dirty="0">
                <a:solidFill>
                  <a:schemeClr val="tx1"/>
                </a:solidFill>
                <a:effectLst/>
                <a:latin typeface="+mn-lt"/>
                <a:ea typeface="+mn-ea"/>
                <a:cs typeface="+mn-cs"/>
              </a:rPr>
              <a:t>employees and agents who (a) are registered for the workshop or program of which this Report is a part, (b) require access to this Report in order to learn from the information described herein, and (c) agree not to disclose this Report to other employees or agents or any third party. Each partner shall use, and shall ensure that its employees and agents use, this Report for its internal use only. Each partner may make a limited number of copies, solely as adequate for use by its employees and agents in accordance with the terms herein.</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Each partner shall not remove from this Report any confidential markings, copyright notices, and/or other similar indicia herein.</a:t>
            </a:r>
          </a:p>
          <a:p>
            <a:pPr marL="114300" lvl="0" indent="-114300">
              <a:spcBef>
                <a:spcPts val="400"/>
              </a:spcBef>
              <a:buFont typeface="+mj-lt"/>
              <a:buAutoNum type="arabicPeriod"/>
            </a:pPr>
            <a:r>
              <a:rPr lang="en-US" sz="400" kern="1200" dirty="0">
                <a:solidFill>
                  <a:schemeClr val="tx1"/>
                </a:solidFill>
                <a:effectLst/>
                <a:latin typeface="+mn-lt"/>
                <a:ea typeface="+mn-ea"/>
                <a:cs typeface="+mn-cs"/>
              </a:rPr>
              <a:t>Each partner is responsible for any breach of its obligations as stated herein by any of its employees or agents.</a:t>
            </a:r>
          </a:p>
          <a:p>
            <a:pPr marL="114300" indent="-114300">
              <a:spcBef>
                <a:spcPts val="400"/>
              </a:spcBef>
              <a:buFont typeface="+mj-lt"/>
              <a:buAutoNum type="arabicPeriod"/>
            </a:pPr>
            <a:r>
              <a:rPr lang="en-US" sz="400" kern="1200" dirty="0">
                <a:solidFill>
                  <a:schemeClr val="tx1"/>
                </a:solidFill>
                <a:effectLst/>
                <a:latin typeface="+mn-lt"/>
                <a:ea typeface="+mn-ea"/>
                <a:cs typeface="+mn-cs"/>
              </a:rPr>
              <a:t>If a partner is unwilling to abide by any of the foregoing obligations, then such partner shall promptly return this Report and all copies thereof to EAB.  </a:t>
            </a:r>
          </a:p>
        </p:txBody>
      </p:sp>
    </p:spTree>
    <p:custDataLst>
      <p:tags r:id="rId1"/>
    </p:custDataLst>
    <p:extLst>
      <p:ext uri="{BB962C8B-B14F-4D97-AF65-F5344CB8AC3E}">
        <p14:creationId xmlns:p14="http://schemas.microsoft.com/office/powerpoint/2010/main" val="1794712829"/>
      </p:ext>
    </p:extLst>
  </p:cSld>
  <p:clrMapOvr>
    <a:masterClrMapping/>
  </p:clrMapOvr>
  <p:extLst>
    <p:ext uri="{DCECCB84-F9BA-43D5-87BE-67443E8EF086}">
      <p15:sldGuideLst xmlns:p15="http://schemas.microsoft.com/office/powerpoint/2012/main">
        <p15:guide id="1" pos="370">
          <p15:clr>
            <a:srgbClr val="FBAE40"/>
          </p15:clr>
        </p15:guide>
        <p15:guide id="2" orient="horz" pos="195" userDrawn="1">
          <p15:clr>
            <a:srgbClr val="FBAE40"/>
          </p15:clr>
        </p15:guide>
        <p15:guide id="3" pos="241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ack Cover: Top Slide">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024113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ack Cover: Bottom Slide">
    <p:bg bwMode="gray">
      <p:bgRef idx="1001">
        <a:schemeClr val="bg1"/>
      </p:bgRef>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926E5CA-A0BC-4FD4-9AA7-3F69BED2F4CE}"/>
              </a:ext>
              <a:ext uri="{C183D7F6-B498-43B3-948B-1728B52AA6E4}">
                <adec:decorative xmlns:adec="http://schemas.microsoft.com/office/drawing/2017/decorative" val="1"/>
              </a:ext>
            </a:extLst>
          </p:cNvPr>
          <p:cNvGrpSpPr/>
          <p:nvPr userDrawn="1"/>
        </p:nvGrpSpPr>
        <p:grpSpPr>
          <a:xfrm>
            <a:off x="920983" y="3459989"/>
            <a:ext cx="4558834" cy="957891"/>
            <a:chOff x="920983" y="3459989"/>
            <a:chExt cx="4558834" cy="957891"/>
          </a:xfrm>
        </p:grpSpPr>
        <p:pic>
          <p:nvPicPr>
            <p:cNvPr id="18" name="EAB logo">
              <a:extLst>
                <a:ext uri="{FF2B5EF4-FFF2-40B4-BE49-F238E27FC236}">
                  <a16:creationId xmlns:a16="http://schemas.microsoft.com/office/drawing/2014/main" id="{11830F3E-1730-46F9-BAE2-7639072CD14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580402" y="3459989"/>
              <a:ext cx="1239997" cy="474433"/>
            </a:xfrm>
            <a:prstGeom prst="rect">
              <a:avLst/>
            </a:prstGeom>
          </p:spPr>
        </p:pic>
        <p:sp>
          <p:nvSpPr>
            <p:cNvPr id="19" name="EAb locations, phone, website">
              <a:extLst>
                <a:ext uri="{FF2B5EF4-FFF2-40B4-BE49-F238E27FC236}">
                  <a16:creationId xmlns:a16="http://schemas.microsoft.com/office/drawing/2014/main" id="{606B6337-5B50-4706-ADD8-79C4A4DD6399}"/>
                </a:ext>
                <a:ext uri="{C183D7F6-B498-43B3-948B-1728B52AA6E4}">
                  <adec:decorative xmlns:adec="http://schemas.microsoft.com/office/drawing/2017/decorative" val="1"/>
                </a:ext>
              </a:extLst>
            </p:cNvPr>
            <p:cNvSpPr txBox="1"/>
            <p:nvPr userDrawn="1"/>
          </p:nvSpPr>
          <p:spPr bwMode="gray">
            <a:xfrm>
              <a:off x="920983" y="4045983"/>
              <a:ext cx="4558834" cy="371897"/>
            </a:xfrm>
            <a:prstGeom prst="rect">
              <a:avLst/>
            </a:prstGeom>
            <a:noFill/>
          </p:spPr>
          <p:txBody>
            <a:bodyPr wrap="square" lIns="0" tIns="0" rIns="0" bIns="0" rtlCol="0">
              <a:spAutoFit/>
            </a:bodyPr>
            <a:lstStyle/>
            <a:p>
              <a:pPr algn="ctr">
                <a:spcBef>
                  <a:spcPts val="500"/>
                </a:spcBef>
              </a:pPr>
              <a:r>
                <a:rPr lang="en-US" sz="1000" spc="0" baseline="0" dirty="0">
                  <a:latin typeface="+mj-lt"/>
                </a:rPr>
                <a:t>Washington DC   Richmond   Birmingham   Minneapolis   New York</a:t>
              </a:r>
            </a:p>
            <a:p>
              <a:pPr algn="ctr">
                <a:spcBef>
                  <a:spcPts val="500"/>
                </a:spcBef>
              </a:pPr>
              <a:r>
                <a:rPr lang="en-US" sz="1000" spc="0" baseline="0" dirty="0">
                  <a:latin typeface="+mj-lt"/>
                </a:rPr>
                <a:t>202-747-1000   </a:t>
              </a:r>
              <a:r>
                <a:rPr lang="en-US" sz="1000" spc="0" baseline="0" dirty="0">
                  <a:solidFill>
                    <a:schemeClr val="accent4"/>
                  </a:solidFill>
                  <a:latin typeface="+mj-lt"/>
                </a:rPr>
                <a:t>eab.com</a:t>
              </a:r>
            </a:p>
          </p:txBody>
        </p:sp>
        <p:cxnSp>
          <p:nvCxnSpPr>
            <p:cNvPr id="20" name="Line 1">
              <a:extLst>
                <a:ext uri="{FF2B5EF4-FFF2-40B4-BE49-F238E27FC236}">
                  <a16:creationId xmlns:a16="http://schemas.microsoft.com/office/drawing/2014/main" id="{A342BB8D-843E-4891-946A-E4C027B90826}"/>
                </a:ext>
                <a:ext uri="{C183D7F6-B498-43B3-948B-1728B52AA6E4}">
                  <adec:decorative xmlns:adec="http://schemas.microsoft.com/office/drawing/2017/decorative" val="1"/>
                </a:ext>
              </a:extLst>
            </p:cNvPr>
            <p:cNvCxnSpPr/>
            <p:nvPr userDrawn="1"/>
          </p:nvCxnSpPr>
          <p:spPr bwMode="gray">
            <a:xfrm>
              <a:off x="2220711" y="4060920"/>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Line 2">
              <a:extLst>
                <a:ext uri="{FF2B5EF4-FFF2-40B4-BE49-F238E27FC236}">
                  <a16:creationId xmlns:a16="http://schemas.microsoft.com/office/drawing/2014/main" id="{74EA08BF-0877-44C7-811E-D8639D49DDFB}"/>
                </a:ext>
                <a:ext uri="{C183D7F6-B498-43B3-948B-1728B52AA6E4}">
                  <adec:decorative xmlns:adec="http://schemas.microsoft.com/office/drawing/2017/decorative" val="1"/>
                </a:ext>
              </a:extLst>
            </p:cNvPr>
            <p:cNvCxnSpPr/>
            <p:nvPr userDrawn="1"/>
          </p:nvCxnSpPr>
          <p:spPr bwMode="gray">
            <a:xfrm>
              <a:off x="2902186" y="4060920"/>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Line 3">
              <a:extLst>
                <a:ext uri="{FF2B5EF4-FFF2-40B4-BE49-F238E27FC236}">
                  <a16:creationId xmlns:a16="http://schemas.microsoft.com/office/drawing/2014/main" id="{7E58EE88-9279-4FE4-AC87-212BF67DF3E0}"/>
                </a:ext>
                <a:ext uri="{C183D7F6-B498-43B3-948B-1728B52AA6E4}">
                  <adec:decorative xmlns:adec="http://schemas.microsoft.com/office/drawing/2017/decorative" val="1"/>
                </a:ext>
              </a:extLst>
            </p:cNvPr>
            <p:cNvCxnSpPr/>
            <p:nvPr userDrawn="1"/>
          </p:nvCxnSpPr>
          <p:spPr bwMode="gray">
            <a:xfrm>
              <a:off x="3712111" y="4060920"/>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Line 4">
              <a:extLst>
                <a:ext uri="{FF2B5EF4-FFF2-40B4-BE49-F238E27FC236}">
                  <a16:creationId xmlns:a16="http://schemas.microsoft.com/office/drawing/2014/main" id="{9177791E-3255-429C-8849-D128EA6565FB}"/>
                </a:ext>
                <a:ext uri="{C183D7F6-B498-43B3-948B-1728B52AA6E4}">
                  <adec:decorative xmlns:adec="http://schemas.microsoft.com/office/drawing/2017/decorative" val="1"/>
                </a:ext>
              </a:extLst>
            </p:cNvPr>
            <p:cNvCxnSpPr/>
            <p:nvPr userDrawn="1"/>
          </p:nvCxnSpPr>
          <p:spPr bwMode="gray">
            <a:xfrm>
              <a:off x="3337336" y="4275232"/>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Line 3">
              <a:extLst>
                <a:ext uri="{FF2B5EF4-FFF2-40B4-BE49-F238E27FC236}">
                  <a16:creationId xmlns:a16="http://schemas.microsoft.com/office/drawing/2014/main" id="{A683C7B8-732B-4853-B78A-F2808BB1488D}"/>
                </a:ext>
                <a:ext uri="{C183D7F6-B498-43B3-948B-1728B52AA6E4}">
                  <adec:decorative xmlns:adec="http://schemas.microsoft.com/office/drawing/2017/decorative" val="1"/>
                </a:ext>
              </a:extLst>
            </p:cNvPr>
            <p:cNvCxnSpPr/>
            <p:nvPr userDrawn="1"/>
          </p:nvCxnSpPr>
          <p:spPr bwMode="gray">
            <a:xfrm>
              <a:off x="4520678" y="4060920"/>
              <a:ext cx="0" cy="125644"/>
            </a:xfrm>
            <a:prstGeom prst="line">
              <a:avLst/>
            </a:prstGeom>
            <a:ln w="6350">
              <a:solidFill>
                <a:schemeClr val="tx1"/>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31698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Instructions 2">
    <p:bg bwMode="gray">
      <p:bgRef idx="1001">
        <a:schemeClr val="bg1"/>
      </p:bgRef>
    </p:bg>
    <p:spTree>
      <p:nvGrpSpPr>
        <p:cNvPr id="1" name=""/>
        <p:cNvGrpSpPr/>
        <p:nvPr/>
      </p:nvGrpSpPr>
      <p:grpSpPr>
        <a:xfrm>
          <a:off x="0" y="0"/>
          <a:ext cx="0" cy="0"/>
          <a:chOff x="0" y="0"/>
          <a:chExt cx="0" cy="0"/>
        </a:xfrm>
      </p:grpSpPr>
      <p:sp>
        <p:nvSpPr>
          <p:cNvPr id="34" name="Template edition"/>
          <p:cNvSpPr/>
          <p:nvPr userDrawn="1"/>
        </p:nvSpPr>
        <p:spPr bwMode="gray">
          <a:xfrm>
            <a:off x="0" y="-1"/>
            <a:ext cx="6400800" cy="477843"/>
          </a:xfrm>
          <a:prstGeom prst="rect">
            <a:avLst/>
          </a:prstGeom>
          <a:solidFill>
            <a:srgbClr val="009900"/>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45720" rIns="91440" bIns="45720" numCol="1" spcCol="0" rtlCol="0" fromWordArt="0" anchor="ctr" anchorCtr="0" forceAA="0" compatLnSpc="1">
            <a:prstTxWarp prst="textNoShape">
              <a:avLst/>
            </a:prstTxWarp>
            <a:noAutofit/>
          </a:bodyPr>
          <a:lstStyle/>
          <a:p>
            <a:pPr algn="ctr">
              <a:spcBef>
                <a:spcPts val="500"/>
              </a:spcBef>
            </a:pPr>
            <a:r>
              <a:rPr lang="en-US" sz="1400" b="1" dirty="0">
                <a:solidFill>
                  <a:schemeClr val="bg1"/>
                </a:solidFill>
              </a:rPr>
              <a:t>Top Two 2020</a:t>
            </a:r>
            <a:r>
              <a:rPr lang="en-US" sz="1400" b="1" baseline="0" dirty="0">
                <a:solidFill>
                  <a:schemeClr val="bg1"/>
                </a:solidFill>
              </a:rPr>
              <a:t> New Template Branding Rules </a:t>
            </a:r>
            <a:endParaRPr lang="en-US" sz="1400" b="1" dirty="0">
              <a:solidFill>
                <a:schemeClr val="bg1"/>
              </a:solidFill>
            </a:endParaRPr>
          </a:p>
        </p:txBody>
      </p:sp>
      <p:sp>
        <p:nvSpPr>
          <p:cNvPr id="33" name="TextBox 32">
            <a:extLst>
              <a:ext uri="{FF2B5EF4-FFF2-40B4-BE49-F238E27FC236}">
                <a16:creationId xmlns:a16="http://schemas.microsoft.com/office/drawing/2014/main" id="{F2462B22-1A04-8E47-9889-DD59E90F49AF}"/>
              </a:ext>
            </a:extLst>
          </p:cNvPr>
          <p:cNvSpPr txBox="1"/>
          <p:nvPr userDrawn="1"/>
        </p:nvSpPr>
        <p:spPr bwMode="gray">
          <a:xfrm>
            <a:off x="677291" y="699773"/>
            <a:ext cx="2414245" cy="153888"/>
          </a:xfrm>
          <a:prstGeom prst="rect">
            <a:avLst/>
          </a:prstGeom>
          <a:noFill/>
        </p:spPr>
        <p:txBody>
          <a:bodyPr vert="horz" wrap="square" lIns="0" tIns="0" rIns="0" bIns="0" rtlCol="0">
            <a:spAutoFit/>
          </a:bodyPr>
          <a:lstStyle/>
          <a:p>
            <a:pPr>
              <a:spcBef>
                <a:spcPts val="500"/>
              </a:spcBef>
            </a:pPr>
            <a:r>
              <a:rPr lang="en-US" sz="1000" b="1" dirty="0"/>
              <a:t>Color Usage</a:t>
            </a:r>
          </a:p>
        </p:txBody>
      </p:sp>
      <p:grpSp>
        <p:nvGrpSpPr>
          <p:cNvPr id="35" name="Group 34">
            <a:extLst>
              <a:ext uri="{FF2B5EF4-FFF2-40B4-BE49-F238E27FC236}">
                <a16:creationId xmlns:a16="http://schemas.microsoft.com/office/drawing/2014/main" id="{B513D5A8-E466-9841-84D3-328ED923472D}"/>
              </a:ext>
            </a:extLst>
          </p:cNvPr>
          <p:cNvGrpSpPr/>
          <p:nvPr userDrawn="1"/>
        </p:nvGrpSpPr>
        <p:grpSpPr bwMode="gray">
          <a:xfrm>
            <a:off x="276673" y="2377590"/>
            <a:ext cx="300604" cy="307777"/>
            <a:chOff x="553145" y="2965876"/>
            <a:chExt cx="300604" cy="307777"/>
          </a:xfrm>
        </p:grpSpPr>
        <p:sp>
          <p:nvSpPr>
            <p:cNvPr id="38" name="Oval 37">
              <a:extLst>
                <a:ext uri="{FF2B5EF4-FFF2-40B4-BE49-F238E27FC236}">
                  <a16:creationId xmlns:a16="http://schemas.microsoft.com/office/drawing/2014/main" id="{E85ED91A-AA14-F84D-A67E-59B97F06EC98}"/>
                </a:ext>
              </a:extLst>
            </p:cNvPr>
            <p:cNvSpPr>
              <a:spLocks noChangeAspect="1"/>
            </p:cNvSpPr>
            <p:nvPr/>
          </p:nvSpPr>
          <p:spPr bwMode="gray">
            <a:xfrm>
              <a:off x="553145" y="2971410"/>
              <a:ext cx="300604" cy="30060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TextBox 36">
              <a:extLst>
                <a:ext uri="{FF2B5EF4-FFF2-40B4-BE49-F238E27FC236}">
                  <a16:creationId xmlns:a16="http://schemas.microsoft.com/office/drawing/2014/main" id="{7A80FFC2-33A3-444B-B5A0-DAE150414B56}"/>
                </a:ext>
              </a:extLst>
            </p:cNvPr>
            <p:cNvSpPr txBox="1"/>
            <p:nvPr/>
          </p:nvSpPr>
          <p:spPr bwMode="gray">
            <a:xfrm>
              <a:off x="635259" y="2965876"/>
              <a:ext cx="166194" cy="307777"/>
            </a:xfrm>
            <a:prstGeom prst="rect">
              <a:avLst/>
            </a:prstGeom>
            <a:noFill/>
          </p:spPr>
          <p:txBody>
            <a:bodyPr wrap="square" lIns="0" tIns="0" rIns="0" bIns="0" rtlCol="0">
              <a:spAutoFit/>
            </a:bodyPr>
            <a:lstStyle/>
            <a:p>
              <a:pPr>
                <a:spcBef>
                  <a:spcPts val="500"/>
                </a:spcBef>
              </a:pPr>
              <a:r>
                <a:rPr lang="en-US" sz="2000" dirty="0">
                  <a:solidFill>
                    <a:schemeClr val="bg1"/>
                  </a:solidFill>
                  <a:latin typeface="+mj-lt"/>
                </a:rPr>
                <a:t>2</a:t>
              </a:r>
            </a:p>
          </p:txBody>
        </p:sp>
      </p:grpSp>
      <p:sp>
        <p:nvSpPr>
          <p:cNvPr id="40" name="TextBox 39">
            <a:extLst>
              <a:ext uri="{FF2B5EF4-FFF2-40B4-BE49-F238E27FC236}">
                <a16:creationId xmlns:a16="http://schemas.microsoft.com/office/drawing/2014/main" id="{06B508DA-2C3C-7F46-8A41-B0EE8B10A9AC}"/>
              </a:ext>
            </a:extLst>
          </p:cNvPr>
          <p:cNvSpPr txBox="1"/>
          <p:nvPr userDrawn="1"/>
        </p:nvSpPr>
        <p:spPr bwMode="gray">
          <a:xfrm>
            <a:off x="677291" y="2454534"/>
            <a:ext cx="5353994" cy="153888"/>
          </a:xfrm>
          <a:prstGeom prst="rect">
            <a:avLst/>
          </a:prstGeom>
          <a:noFill/>
        </p:spPr>
        <p:txBody>
          <a:bodyPr vert="horz" wrap="square" lIns="0" tIns="0" rIns="0" bIns="0" rtlCol="0">
            <a:spAutoFit/>
          </a:bodyPr>
          <a:lstStyle/>
          <a:p>
            <a:pPr>
              <a:spcBef>
                <a:spcPts val="500"/>
              </a:spcBef>
            </a:pPr>
            <a:r>
              <a:rPr lang="en-US" sz="1000" b="1" dirty="0"/>
              <a:t>EAB Chart Templates Populate Dark to Light </a:t>
            </a:r>
            <a:r>
              <a:rPr lang="en-US" sz="1000" b="0" dirty="0"/>
              <a:t>(see call to action for more info)</a:t>
            </a:r>
            <a:endParaRPr lang="en-US" sz="1000" b="1" dirty="0"/>
          </a:p>
        </p:txBody>
      </p:sp>
      <p:sp>
        <p:nvSpPr>
          <p:cNvPr id="8" name="TextBox 7">
            <a:extLst>
              <a:ext uri="{FF2B5EF4-FFF2-40B4-BE49-F238E27FC236}">
                <a16:creationId xmlns:a16="http://schemas.microsoft.com/office/drawing/2014/main" id="{E5974EE7-8C1A-F040-9B99-B79D59BE88CC}"/>
              </a:ext>
            </a:extLst>
          </p:cNvPr>
          <p:cNvSpPr txBox="1"/>
          <p:nvPr userDrawn="1"/>
        </p:nvSpPr>
        <p:spPr>
          <a:xfrm>
            <a:off x="2779797" y="1174825"/>
            <a:ext cx="1474434" cy="756617"/>
          </a:xfrm>
          <a:prstGeom prst="rect">
            <a:avLst/>
          </a:prstGeom>
          <a:noFill/>
        </p:spPr>
        <p:txBody>
          <a:bodyPr wrap="square" lIns="0" tIns="0" rIns="0" bIns="0" rtlCol="0">
            <a:spAutoFit/>
          </a:bodyPr>
          <a:lstStyle/>
          <a:p>
            <a:pPr marL="114300" marR="0" lvl="0" indent="-114300" algn="l" defTabSz="537667"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US" sz="900" dirty="0"/>
              <a:t>Only use 7 main colors (in green boxes)</a:t>
            </a:r>
          </a:p>
          <a:p>
            <a:pPr marL="114300" indent="-114300">
              <a:spcBef>
                <a:spcPts val="500"/>
              </a:spcBef>
              <a:buFont typeface="Arial" panose="020B0604020202020204" pitchFamily="34" charset="0"/>
              <a:buChar char="•"/>
              <a:tabLst/>
            </a:pPr>
            <a:r>
              <a:rPr lang="en-US" sz="900" dirty="0"/>
              <a:t>Do not use these 3 colors; </a:t>
            </a:r>
            <a:r>
              <a:rPr lang="en-US" sz="900" b="0" i="0" dirty="0"/>
              <a:t>exception: charts (see below)</a:t>
            </a:r>
            <a:endParaRPr lang="en-US" sz="900" dirty="0"/>
          </a:p>
        </p:txBody>
      </p:sp>
      <p:grpSp>
        <p:nvGrpSpPr>
          <p:cNvPr id="55" name="Group 54">
            <a:extLst>
              <a:ext uri="{FF2B5EF4-FFF2-40B4-BE49-F238E27FC236}">
                <a16:creationId xmlns:a16="http://schemas.microsoft.com/office/drawing/2014/main" id="{437DD57D-8B55-0941-B315-5995D2A5B913}"/>
              </a:ext>
            </a:extLst>
          </p:cNvPr>
          <p:cNvGrpSpPr/>
          <p:nvPr userDrawn="1"/>
        </p:nvGrpSpPr>
        <p:grpSpPr bwMode="gray">
          <a:xfrm>
            <a:off x="276673" y="622829"/>
            <a:ext cx="300604" cy="307777"/>
            <a:chOff x="553145" y="2965876"/>
            <a:chExt cx="300604" cy="307777"/>
          </a:xfrm>
        </p:grpSpPr>
        <p:sp>
          <p:nvSpPr>
            <p:cNvPr id="56" name="Oval 55">
              <a:extLst>
                <a:ext uri="{FF2B5EF4-FFF2-40B4-BE49-F238E27FC236}">
                  <a16:creationId xmlns:a16="http://schemas.microsoft.com/office/drawing/2014/main" id="{3593260D-343E-4040-AF19-97EFE84D0A95}"/>
                </a:ext>
              </a:extLst>
            </p:cNvPr>
            <p:cNvSpPr>
              <a:spLocks noChangeAspect="1"/>
            </p:cNvSpPr>
            <p:nvPr/>
          </p:nvSpPr>
          <p:spPr bwMode="gray">
            <a:xfrm>
              <a:off x="553145" y="2971410"/>
              <a:ext cx="300604" cy="30060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7" name="TextBox 56">
              <a:extLst>
                <a:ext uri="{FF2B5EF4-FFF2-40B4-BE49-F238E27FC236}">
                  <a16:creationId xmlns:a16="http://schemas.microsoft.com/office/drawing/2014/main" id="{1C04CFF4-93DA-A942-9133-552DB1B8618E}"/>
                </a:ext>
              </a:extLst>
            </p:cNvPr>
            <p:cNvSpPr txBox="1"/>
            <p:nvPr/>
          </p:nvSpPr>
          <p:spPr bwMode="gray">
            <a:xfrm>
              <a:off x="635259" y="2965876"/>
              <a:ext cx="166194" cy="307777"/>
            </a:xfrm>
            <a:prstGeom prst="rect">
              <a:avLst/>
            </a:prstGeom>
            <a:noFill/>
          </p:spPr>
          <p:txBody>
            <a:bodyPr wrap="square" lIns="0" tIns="0" rIns="0" bIns="0" rtlCol="0">
              <a:spAutoFit/>
            </a:bodyPr>
            <a:lstStyle/>
            <a:p>
              <a:pPr>
                <a:spcBef>
                  <a:spcPts val="500"/>
                </a:spcBef>
              </a:pPr>
              <a:r>
                <a:rPr lang="en-US" sz="2000" dirty="0">
                  <a:solidFill>
                    <a:schemeClr val="bg1"/>
                  </a:solidFill>
                  <a:latin typeface="+mj-lt"/>
                </a:rPr>
                <a:t>1</a:t>
              </a:r>
            </a:p>
          </p:txBody>
        </p:sp>
      </p:grpSp>
      <p:sp>
        <p:nvSpPr>
          <p:cNvPr id="58" name="Rectangle 57">
            <a:extLst>
              <a:ext uri="{FF2B5EF4-FFF2-40B4-BE49-F238E27FC236}">
                <a16:creationId xmlns:a16="http://schemas.microsoft.com/office/drawing/2014/main" id="{B2B6A2EE-5F6C-8345-8B8E-0B922DA57622}"/>
              </a:ext>
              <a:ext uri="{C183D7F6-B498-43B3-948B-1728B52AA6E4}">
                <adec:decorative xmlns:adec="http://schemas.microsoft.com/office/drawing/2017/decorative" val="1"/>
              </a:ext>
            </a:extLst>
          </p:cNvPr>
          <p:cNvSpPr/>
          <p:nvPr userDrawn="1"/>
        </p:nvSpPr>
        <p:spPr bwMode="gray">
          <a:xfrm>
            <a:off x="8481360" y="-1208793"/>
            <a:ext cx="731520" cy="246888"/>
          </a:xfrm>
          <a:prstGeom prst="rect">
            <a:avLst/>
          </a:prstGeom>
          <a:solidFill>
            <a:schemeClr val="accent4"/>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t" anchorCtr="0" forceAA="0" compatLnSpc="1">
            <a:prstTxWarp prst="textNoShape">
              <a:avLst/>
            </a:prstTxWarp>
            <a:spAutoFit/>
          </a:bodyPr>
          <a:lstStyle/>
          <a:p>
            <a:pPr algn="ctr">
              <a:spcBef>
                <a:spcPts val="500"/>
              </a:spcBef>
            </a:pPr>
            <a:r>
              <a:rPr lang="en-US" sz="1000" dirty="0">
                <a:solidFill>
                  <a:schemeClr val="bg1"/>
                </a:solidFill>
              </a:rPr>
              <a:t>Accent 4</a:t>
            </a:r>
          </a:p>
        </p:txBody>
      </p:sp>
      <p:sp>
        <p:nvSpPr>
          <p:cNvPr id="59" name="Rectangle 58">
            <a:extLst>
              <a:ext uri="{FF2B5EF4-FFF2-40B4-BE49-F238E27FC236}">
                <a16:creationId xmlns:a16="http://schemas.microsoft.com/office/drawing/2014/main" id="{2848DDDC-61D8-7B4A-93AD-B6784B435605}"/>
              </a:ext>
              <a:ext uri="{C183D7F6-B498-43B3-948B-1728B52AA6E4}">
                <adec:decorative xmlns:adec="http://schemas.microsoft.com/office/drawing/2017/decorative" val="1"/>
              </a:ext>
            </a:extLst>
          </p:cNvPr>
          <p:cNvSpPr/>
          <p:nvPr userDrawn="1"/>
        </p:nvSpPr>
        <p:spPr bwMode="gray">
          <a:xfrm>
            <a:off x="9327171" y="-1208793"/>
            <a:ext cx="731520" cy="246888"/>
          </a:xfrm>
          <a:prstGeom prst="rect">
            <a:avLst/>
          </a:prstGeom>
          <a:solidFill>
            <a:schemeClr val="accent5"/>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t" anchorCtr="0" forceAA="0" compatLnSpc="1">
            <a:prstTxWarp prst="textNoShape">
              <a:avLst/>
            </a:prstTxWarp>
            <a:spAutoFit/>
          </a:bodyPr>
          <a:lstStyle/>
          <a:p>
            <a:pPr algn="ctr">
              <a:spcBef>
                <a:spcPts val="500"/>
              </a:spcBef>
            </a:pPr>
            <a:r>
              <a:rPr lang="en-US" sz="1000" dirty="0">
                <a:solidFill>
                  <a:schemeClr val="bg1"/>
                </a:solidFill>
              </a:rPr>
              <a:t>Accent 5</a:t>
            </a:r>
          </a:p>
        </p:txBody>
      </p:sp>
      <p:sp>
        <p:nvSpPr>
          <p:cNvPr id="60" name="Rectangle 59">
            <a:extLst>
              <a:ext uri="{FF2B5EF4-FFF2-40B4-BE49-F238E27FC236}">
                <a16:creationId xmlns:a16="http://schemas.microsoft.com/office/drawing/2014/main" id="{AFFCACC8-DC64-D248-8D98-9FD92020E9A9}"/>
              </a:ext>
              <a:ext uri="{C183D7F6-B498-43B3-948B-1728B52AA6E4}">
                <adec:decorative xmlns:adec="http://schemas.microsoft.com/office/drawing/2017/decorative" val="1"/>
              </a:ext>
            </a:extLst>
          </p:cNvPr>
          <p:cNvSpPr/>
          <p:nvPr userDrawn="1"/>
        </p:nvSpPr>
        <p:spPr bwMode="gray">
          <a:xfrm>
            <a:off x="10172982" y="-1208793"/>
            <a:ext cx="731520" cy="246888"/>
          </a:xfrm>
          <a:prstGeom prst="rect">
            <a:avLst/>
          </a:prstGeom>
          <a:solidFill>
            <a:schemeClr val="accent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t" anchorCtr="0" forceAA="0" compatLnSpc="1">
            <a:prstTxWarp prst="textNoShape">
              <a:avLst/>
            </a:prstTxWarp>
            <a:spAutoFit/>
          </a:bodyPr>
          <a:lstStyle/>
          <a:p>
            <a:pPr algn="ctr">
              <a:spcBef>
                <a:spcPts val="500"/>
              </a:spcBef>
            </a:pPr>
            <a:r>
              <a:rPr lang="en-US" sz="1000" dirty="0">
                <a:solidFill>
                  <a:schemeClr val="bg1"/>
                </a:solidFill>
              </a:rPr>
              <a:t>Accent 6</a:t>
            </a:r>
          </a:p>
        </p:txBody>
      </p:sp>
      <p:sp>
        <p:nvSpPr>
          <p:cNvPr id="61" name="Rectangle 60">
            <a:extLst>
              <a:ext uri="{FF2B5EF4-FFF2-40B4-BE49-F238E27FC236}">
                <a16:creationId xmlns:a16="http://schemas.microsoft.com/office/drawing/2014/main" id="{6B01AAFA-C9F7-4C4A-A989-C0FF36970CEC}"/>
              </a:ext>
              <a:ext uri="{C183D7F6-B498-43B3-948B-1728B52AA6E4}">
                <adec:decorative xmlns:adec="http://schemas.microsoft.com/office/drawing/2017/decorative" val="1"/>
              </a:ext>
            </a:extLst>
          </p:cNvPr>
          <p:cNvSpPr/>
          <p:nvPr userDrawn="1"/>
        </p:nvSpPr>
        <p:spPr bwMode="gray">
          <a:xfrm>
            <a:off x="7635549" y="-1208793"/>
            <a:ext cx="731520" cy="246888"/>
          </a:xfrm>
          <a:prstGeom prst="rect">
            <a:avLst/>
          </a:prstGeom>
          <a:solidFill>
            <a:schemeClr val="tx2"/>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t" anchorCtr="0" forceAA="0" compatLnSpc="1">
            <a:prstTxWarp prst="textNoShape">
              <a:avLst/>
            </a:prstTxWarp>
            <a:spAutoFit/>
          </a:bodyPr>
          <a:lstStyle/>
          <a:p>
            <a:pPr algn="ctr">
              <a:spcBef>
                <a:spcPts val="500"/>
              </a:spcBef>
            </a:pPr>
            <a:r>
              <a:rPr lang="en-US" sz="1000" dirty="0">
                <a:solidFill>
                  <a:schemeClr val="bg1"/>
                </a:solidFill>
              </a:rPr>
              <a:t>Text 2</a:t>
            </a:r>
          </a:p>
        </p:txBody>
      </p:sp>
      <p:sp>
        <p:nvSpPr>
          <p:cNvPr id="62" name="Rectangle 61">
            <a:extLst>
              <a:ext uri="{FF2B5EF4-FFF2-40B4-BE49-F238E27FC236}">
                <a16:creationId xmlns:a16="http://schemas.microsoft.com/office/drawing/2014/main" id="{5EE5238F-E118-D444-9633-8A74CE2C9B57}"/>
              </a:ext>
              <a:ext uri="{C183D7F6-B498-43B3-948B-1728B52AA6E4}">
                <adec:decorative xmlns:adec="http://schemas.microsoft.com/office/drawing/2017/decorative" val="1"/>
              </a:ext>
            </a:extLst>
          </p:cNvPr>
          <p:cNvSpPr/>
          <p:nvPr userDrawn="1"/>
        </p:nvSpPr>
        <p:spPr bwMode="gray">
          <a:xfrm>
            <a:off x="6771156" y="-1208793"/>
            <a:ext cx="731520" cy="246888"/>
          </a:xfrm>
          <a:prstGeom prst="rect">
            <a:avLst/>
          </a:prstGeom>
          <a:solidFill>
            <a:schemeClr val="bg2"/>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t" anchorCtr="0" forceAA="0" compatLnSpc="1">
            <a:prstTxWarp prst="textNoShape">
              <a:avLst/>
            </a:prstTxWarp>
            <a:spAutoFit/>
          </a:bodyPr>
          <a:lstStyle/>
          <a:p>
            <a:pPr algn="ctr">
              <a:spcBef>
                <a:spcPts val="500"/>
              </a:spcBef>
            </a:pPr>
            <a:r>
              <a:rPr lang="en-US" sz="1000" dirty="0">
                <a:solidFill>
                  <a:schemeClr val="bg1"/>
                </a:solidFill>
              </a:rPr>
              <a:t>Text 2</a:t>
            </a:r>
          </a:p>
        </p:txBody>
      </p:sp>
      <p:graphicFrame>
        <p:nvGraphicFramePr>
          <p:cNvPr id="64" name="Chart 63">
            <a:extLst>
              <a:ext uri="{FF2B5EF4-FFF2-40B4-BE49-F238E27FC236}">
                <a16:creationId xmlns:a16="http://schemas.microsoft.com/office/drawing/2014/main" id="{0DBD1674-B662-B242-935D-885AF0C73F8F}"/>
              </a:ext>
            </a:extLst>
          </p:cNvPr>
          <p:cNvGraphicFramePr/>
          <p:nvPr userDrawn="1">
            <p:extLst>
              <p:ext uri="{D42A27DB-BD31-4B8C-83A1-F6EECF244321}">
                <p14:modId xmlns:p14="http://schemas.microsoft.com/office/powerpoint/2010/main" val="2240452265"/>
              </p:ext>
            </p:extLst>
          </p:nvPr>
        </p:nvGraphicFramePr>
        <p:xfrm>
          <a:off x="3339053" y="2789560"/>
          <a:ext cx="1528822" cy="1371600"/>
        </p:xfrm>
        <a:graphic>
          <a:graphicData uri="http://schemas.openxmlformats.org/drawingml/2006/chart">
            <c:chart xmlns:c="http://schemas.openxmlformats.org/drawingml/2006/chart" xmlns:r="http://schemas.openxmlformats.org/officeDocument/2006/relationships" r:id="rId3"/>
          </a:graphicData>
        </a:graphic>
      </p:graphicFrame>
      <p:sp>
        <p:nvSpPr>
          <p:cNvPr id="65" name="Text Placeholder 1">
            <a:extLst>
              <a:ext uri="{FF2B5EF4-FFF2-40B4-BE49-F238E27FC236}">
                <a16:creationId xmlns:a16="http://schemas.microsoft.com/office/drawing/2014/main" id="{979520A7-0732-4A47-A151-7085EC4B9811}"/>
              </a:ext>
              <a:ext uri="{C183D7F6-B498-43B3-948B-1728B52AA6E4}">
                <adec:decorative xmlns:adec="http://schemas.microsoft.com/office/drawing/2017/decorative" val="0"/>
              </a:ext>
            </a:extLst>
          </p:cNvPr>
          <p:cNvSpPr txBox="1">
            <a:spLocks/>
          </p:cNvSpPr>
          <p:nvPr userDrawn="1"/>
        </p:nvSpPr>
        <p:spPr bwMode="gray">
          <a:xfrm>
            <a:off x="3665405" y="3255093"/>
            <a:ext cx="740658" cy="307777"/>
          </a:xfrm>
          <a:prstGeom prst="rect">
            <a:avLst/>
          </a:prstGeom>
        </p:spPr>
        <p:txBody>
          <a:bodyPr vert="horz" wrap="square" lIns="0" tIns="0" rIns="0" bIns="0" rtlCol="0">
            <a:spAutoFit/>
          </a:bodyPr>
          <a:lstStyle>
            <a:lvl1pPr marL="112713"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Wingdings" pitchFamily="2" charset="2"/>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Wingdings" pitchFamily="2" charset="2"/>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lgn="ctr">
              <a:buNone/>
            </a:pPr>
            <a:r>
              <a:rPr lang="en-US" sz="2000" dirty="0">
                <a:solidFill>
                  <a:schemeClr val="tx2"/>
                </a:solidFill>
                <a:latin typeface="+mj-lt"/>
              </a:rPr>
              <a:t>40%</a:t>
            </a:r>
          </a:p>
        </p:txBody>
      </p:sp>
      <p:sp>
        <p:nvSpPr>
          <p:cNvPr id="66" name="TextBox 65">
            <a:extLst>
              <a:ext uri="{FF2B5EF4-FFF2-40B4-BE49-F238E27FC236}">
                <a16:creationId xmlns:a16="http://schemas.microsoft.com/office/drawing/2014/main" id="{ADD4BF7E-0D73-334D-8B83-84F7756D57BF}"/>
              </a:ext>
              <a:ext uri="{C183D7F6-B498-43B3-948B-1728B52AA6E4}">
                <adec:decorative xmlns:adec="http://schemas.microsoft.com/office/drawing/2017/decorative" val="1"/>
              </a:ext>
            </a:extLst>
          </p:cNvPr>
          <p:cNvSpPr txBox="1"/>
          <p:nvPr userDrawn="1"/>
        </p:nvSpPr>
        <p:spPr bwMode="gray">
          <a:xfrm>
            <a:off x="3634901" y="3555001"/>
            <a:ext cx="801666" cy="246221"/>
          </a:xfrm>
          <a:prstGeom prst="rect">
            <a:avLst/>
          </a:prstGeom>
          <a:noFill/>
        </p:spPr>
        <p:txBody>
          <a:bodyPr wrap="square" lIns="0" tIns="0" rIns="0" bIns="0" rtlCol="0">
            <a:spAutoFit/>
          </a:bodyPr>
          <a:lstStyle/>
          <a:p>
            <a:pPr algn="ctr"/>
            <a:r>
              <a:rPr lang="en-US" sz="800" dirty="0"/>
              <a:t>Add label </a:t>
            </a:r>
            <a:br>
              <a:rPr lang="en-US" sz="800" dirty="0"/>
            </a:br>
            <a:r>
              <a:rPr lang="en-US" sz="800" dirty="0"/>
              <a:t>text here</a:t>
            </a:r>
          </a:p>
        </p:txBody>
      </p:sp>
      <p:graphicFrame>
        <p:nvGraphicFramePr>
          <p:cNvPr id="67" name="Chart 66">
            <a:extLst>
              <a:ext uri="{FF2B5EF4-FFF2-40B4-BE49-F238E27FC236}">
                <a16:creationId xmlns:a16="http://schemas.microsoft.com/office/drawing/2014/main" id="{C0060E53-2567-C341-A4F2-9A582F3EA8A1}"/>
              </a:ext>
            </a:extLst>
          </p:cNvPr>
          <p:cNvGraphicFramePr/>
          <p:nvPr userDrawn="1">
            <p:extLst>
              <p:ext uri="{D42A27DB-BD31-4B8C-83A1-F6EECF244321}">
                <p14:modId xmlns:p14="http://schemas.microsoft.com/office/powerpoint/2010/main" val="2090563106"/>
              </p:ext>
            </p:extLst>
          </p:nvPr>
        </p:nvGraphicFramePr>
        <p:xfrm>
          <a:off x="604257" y="2731741"/>
          <a:ext cx="2414245" cy="1564707"/>
        </p:xfrm>
        <a:graphic>
          <a:graphicData uri="http://schemas.openxmlformats.org/drawingml/2006/chart">
            <c:chart xmlns:c="http://schemas.openxmlformats.org/drawingml/2006/chart" xmlns:r="http://schemas.openxmlformats.org/officeDocument/2006/relationships" r:id="rId4"/>
          </a:graphicData>
        </a:graphic>
      </p:graphicFrame>
      <p:sp>
        <p:nvSpPr>
          <p:cNvPr id="68" name="TextBox 67">
            <a:extLst>
              <a:ext uri="{FF2B5EF4-FFF2-40B4-BE49-F238E27FC236}">
                <a16:creationId xmlns:a16="http://schemas.microsoft.com/office/drawing/2014/main" id="{CEF7F41F-A899-BB4E-94D6-714B45740B44}"/>
              </a:ext>
            </a:extLst>
          </p:cNvPr>
          <p:cNvSpPr txBox="1"/>
          <p:nvPr userDrawn="1"/>
        </p:nvSpPr>
        <p:spPr bwMode="gray">
          <a:xfrm>
            <a:off x="3142959" y="2798653"/>
            <a:ext cx="1828800" cy="153888"/>
          </a:xfrm>
          <a:prstGeom prst="rect">
            <a:avLst/>
          </a:prstGeom>
          <a:noFill/>
        </p:spPr>
        <p:txBody>
          <a:bodyPr wrap="square" lIns="0" tIns="0" rIns="0" bIns="0" rtlCol="0">
            <a:spAutoFit/>
          </a:bodyPr>
          <a:lstStyle/>
          <a:p>
            <a:pPr algn="ctr"/>
            <a:r>
              <a:rPr lang="en-US" sz="1000" b="1" dirty="0"/>
              <a:t>2-Color Charts</a:t>
            </a:r>
          </a:p>
        </p:txBody>
      </p:sp>
      <p:graphicFrame>
        <p:nvGraphicFramePr>
          <p:cNvPr id="69" name="Chart 68">
            <a:extLst>
              <a:ext uri="{FF2B5EF4-FFF2-40B4-BE49-F238E27FC236}">
                <a16:creationId xmlns:a16="http://schemas.microsoft.com/office/drawing/2014/main" id="{50678E99-4969-B646-A974-327A9B383BBD}"/>
              </a:ext>
            </a:extLst>
          </p:cNvPr>
          <p:cNvGraphicFramePr/>
          <p:nvPr userDrawn="1">
            <p:extLst>
              <p:ext uri="{D42A27DB-BD31-4B8C-83A1-F6EECF244321}">
                <p14:modId xmlns:p14="http://schemas.microsoft.com/office/powerpoint/2010/main" val="2466607550"/>
              </p:ext>
            </p:extLst>
          </p:nvPr>
        </p:nvGraphicFramePr>
        <p:xfrm>
          <a:off x="4997960" y="2775384"/>
          <a:ext cx="1828800" cy="1371600"/>
        </p:xfrm>
        <a:graphic>
          <a:graphicData uri="http://schemas.openxmlformats.org/drawingml/2006/chart">
            <c:chart xmlns:c="http://schemas.openxmlformats.org/drawingml/2006/chart" xmlns:r="http://schemas.openxmlformats.org/officeDocument/2006/relationships" r:id="rId5"/>
          </a:graphicData>
        </a:graphic>
      </p:graphicFrame>
      <p:sp>
        <p:nvSpPr>
          <p:cNvPr id="70" name="TextBox 69">
            <a:extLst>
              <a:ext uri="{FF2B5EF4-FFF2-40B4-BE49-F238E27FC236}">
                <a16:creationId xmlns:a16="http://schemas.microsoft.com/office/drawing/2014/main" id="{8F866375-8EB5-D24A-898D-EC6CFD3390A7}"/>
              </a:ext>
            </a:extLst>
          </p:cNvPr>
          <p:cNvSpPr txBox="1"/>
          <p:nvPr userDrawn="1"/>
        </p:nvSpPr>
        <p:spPr bwMode="gray">
          <a:xfrm>
            <a:off x="4699935" y="2784477"/>
            <a:ext cx="1828800" cy="153888"/>
          </a:xfrm>
          <a:prstGeom prst="rect">
            <a:avLst/>
          </a:prstGeom>
          <a:noFill/>
        </p:spPr>
        <p:txBody>
          <a:bodyPr wrap="square" lIns="0" tIns="0" rIns="0" bIns="0" rtlCol="0">
            <a:spAutoFit/>
          </a:bodyPr>
          <a:lstStyle/>
          <a:p>
            <a:pPr algn="ctr"/>
            <a:r>
              <a:rPr lang="en-US" sz="1000" b="1" dirty="0"/>
              <a:t>3-Color Charts</a:t>
            </a:r>
          </a:p>
        </p:txBody>
      </p:sp>
      <p:sp>
        <p:nvSpPr>
          <p:cNvPr id="71" name="Line Callout 1 46">
            <a:extLst>
              <a:ext uri="{FF2B5EF4-FFF2-40B4-BE49-F238E27FC236}">
                <a16:creationId xmlns:a16="http://schemas.microsoft.com/office/drawing/2014/main" id="{75A51D96-61C4-9942-8600-4A14E238E215}"/>
              </a:ext>
            </a:extLst>
          </p:cNvPr>
          <p:cNvSpPr/>
          <p:nvPr userDrawn="1"/>
        </p:nvSpPr>
        <p:spPr bwMode="gray">
          <a:xfrm>
            <a:off x="726632" y="2753601"/>
            <a:ext cx="953168" cy="338554"/>
          </a:xfrm>
          <a:prstGeom prst="borderCallout1">
            <a:avLst>
              <a:gd name="adj1" fmla="val 47939"/>
              <a:gd name="adj2" fmla="val 99761"/>
              <a:gd name="adj3" fmla="val 47769"/>
              <a:gd name="adj4" fmla="val 126682"/>
            </a:avLst>
          </a:prstGeom>
          <a:noFill/>
          <a:ln w="12700" cap="flat" cmpd="sng" algn="ctr">
            <a:solidFill>
              <a:schemeClr val="tx2"/>
            </a:solidFill>
            <a:prstDash val="solid"/>
            <a:miter lim="800000"/>
            <a:headEnd type="none" w="med" len="med"/>
            <a:tailEnd type="oval" w="sm" len="sm"/>
          </a:ln>
          <a:effectLst/>
        </p:spPr>
        <p:txBody>
          <a:bodyPr vert="horz" wrap="square" lIns="91440" tIns="45720" rIns="91440" bIns="45720" numCol="1" rtlCol="0" anchor="t" anchorCtr="0" compatLnSpc="1">
            <a:prstTxWarp prst="textNoShape">
              <a:avLst/>
            </a:prstTxWarp>
            <a:spAutoFit/>
          </a:bodyPr>
          <a:lstStyle/>
          <a:p>
            <a:pPr>
              <a:spcBef>
                <a:spcPts val="300"/>
              </a:spcBef>
            </a:pPr>
            <a:r>
              <a:rPr lang="en-US" sz="800" dirty="0"/>
              <a:t>Orange outline callout style</a:t>
            </a:r>
          </a:p>
        </p:txBody>
      </p:sp>
      <p:grpSp>
        <p:nvGrpSpPr>
          <p:cNvPr id="12" name="Group 11">
            <a:extLst>
              <a:ext uri="{FF2B5EF4-FFF2-40B4-BE49-F238E27FC236}">
                <a16:creationId xmlns:a16="http://schemas.microsoft.com/office/drawing/2014/main" id="{F2AEE0DF-FBBC-2648-BB7D-5EB6DB3BE691}"/>
              </a:ext>
            </a:extLst>
          </p:cNvPr>
          <p:cNvGrpSpPr/>
          <p:nvPr userDrawn="1"/>
        </p:nvGrpSpPr>
        <p:grpSpPr>
          <a:xfrm>
            <a:off x="712017" y="946056"/>
            <a:ext cx="1946124" cy="1216144"/>
            <a:chOff x="712016" y="1045288"/>
            <a:chExt cx="2168345" cy="1355011"/>
          </a:xfrm>
        </p:grpSpPr>
        <p:grpSp>
          <p:nvGrpSpPr>
            <p:cNvPr id="2" name="Group 1">
              <a:extLst>
                <a:ext uri="{FF2B5EF4-FFF2-40B4-BE49-F238E27FC236}">
                  <a16:creationId xmlns:a16="http://schemas.microsoft.com/office/drawing/2014/main" id="{78D80AD6-C080-2E45-8D22-265AA80E9EF1}"/>
                </a:ext>
              </a:extLst>
            </p:cNvPr>
            <p:cNvGrpSpPr/>
            <p:nvPr userDrawn="1"/>
          </p:nvGrpSpPr>
          <p:grpSpPr>
            <a:xfrm>
              <a:off x="712016" y="1045288"/>
              <a:ext cx="1888995" cy="1355011"/>
              <a:chOff x="290410" y="857410"/>
              <a:chExt cx="2361631" cy="1694043"/>
            </a:xfrm>
          </p:grpSpPr>
          <p:grpSp>
            <p:nvGrpSpPr>
              <p:cNvPr id="23" name="Group 22" descr="In PowerPoint, only use the top row of the color palette. ">
                <a:extLst>
                  <a:ext uri="{FF2B5EF4-FFF2-40B4-BE49-F238E27FC236}">
                    <a16:creationId xmlns:a16="http://schemas.microsoft.com/office/drawing/2014/main" id="{C5F41866-6B5C-C34E-9A2B-08ECD095E3D1}"/>
                  </a:ext>
                  <a:ext uri="{C183D7F6-B498-43B3-948B-1728B52AA6E4}">
                    <adec:decorative xmlns:adec="http://schemas.microsoft.com/office/drawing/2017/decorative" val="0"/>
                  </a:ext>
                </a:extLst>
              </p:cNvPr>
              <p:cNvGrpSpPr/>
              <p:nvPr userDrawn="1"/>
            </p:nvGrpSpPr>
            <p:grpSpPr>
              <a:xfrm>
                <a:off x="290410" y="857410"/>
                <a:ext cx="2361631" cy="1694043"/>
                <a:chOff x="-1834053" y="1543542"/>
                <a:chExt cx="2514213" cy="1803493"/>
              </a:xfrm>
            </p:grpSpPr>
            <p:pic>
              <p:nvPicPr>
                <p:cNvPr id="25" name="Picture 24">
                  <a:extLst>
                    <a:ext uri="{FF2B5EF4-FFF2-40B4-BE49-F238E27FC236}">
                      <a16:creationId xmlns:a16="http://schemas.microsoft.com/office/drawing/2014/main" id="{6ACB63F0-D020-614F-9197-951839E66C94}"/>
                    </a:ext>
                  </a:extLst>
                </p:cNvPr>
                <p:cNvPicPr>
                  <a:picLocks noChangeAspect="1"/>
                </p:cNvPicPr>
                <p:nvPr/>
              </p:nvPicPr>
              <p:blipFill rotWithShape="1">
                <a:blip r:embed="rId6"/>
                <a:srcRect l="490" r="579"/>
                <a:stretch/>
              </p:blipFill>
              <p:spPr>
                <a:xfrm>
                  <a:off x="-1832821" y="1543542"/>
                  <a:ext cx="2512981" cy="1803493"/>
                </a:xfrm>
                <a:prstGeom prst="rect">
                  <a:avLst/>
                </a:prstGeom>
                <a:ln w="12700">
                  <a:solidFill>
                    <a:schemeClr val="accent1"/>
                  </a:solidFill>
                </a:ln>
              </p:spPr>
            </p:pic>
            <p:sp>
              <p:nvSpPr>
                <p:cNvPr id="27" name="Rectangle 26">
                  <a:extLst>
                    <a:ext uri="{FF2B5EF4-FFF2-40B4-BE49-F238E27FC236}">
                      <a16:creationId xmlns:a16="http://schemas.microsoft.com/office/drawing/2014/main" id="{1386ED46-2AE7-0F4C-ADF4-88BFDF0FDDA7}"/>
                    </a:ext>
                  </a:extLst>
                </p:cNvPr>
                <p:cNvSpPr/>
                <p:nvPr/>
              </p:nvSpPr>
              <p:spPr bwMode="gray">
                <a:xfrm>
                  <a:off x="-1834053" y="2188992"/>
                  <a:ext cx="2512981" cy="1158043"/>
                </a:xfrm>
                <a:prstGeom prst="rect">
                  <a:avLst/>
                </a:prstGeom>
                <a:solidFill>
                  <a:schemeClr val="bg2">
                    <a:lumMod val="50000"/>
                    <a:alpha val="7400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8" name="TextBox 27">
                  <a:extLst>
                    <a:ext uri="{FF2B5EF4-FFF2-40B4-BE49-F238E27FC236}">
                      <a16:creationId xmlns:a16="http://schemas.microsoft.com/office/drawing/2014/main" id="{B150EA07-7C69-FB49-A906-82D32553EEBB}"/>
                    </a:ext>
                  </a:extLst>
                </p:cNvPr>
                <p:cNvSpPr txBox="1"/>
                <p:nvPr/>
              </p:nvSpPr>
              <p:spPr bwMode="gray">
                <a:xfrm>
                  <a:off x="-993669" y="2627909"/>
                  <a:ext cx="1299299" cy="547704"/>
                </a:xfrm>
                <a:prstGeom prst="rect">
                  <a:avLst/>
                </a:prstGeom>
                <a:noFill/>
              </p:spPr>
              <p:txBody>
                <a:bodyPr wrap="square" lIns="0" tIns="0" rIns="0" bIns="0" rtlCol="0">
                  <a:spAutoFit/>
                </a:bodyPr>
                <a:lstStyle/>
                <a:p>
                  <a:pPr>
                    <a:spcBef>
                      <a:spcPts val="500"/>
                    </a:spcBef>
                  </a:pPr>
                  <a:r>
                    <a:rPr lang="en-US" sz="1200" b="1" dirty="0">
                      <a:solidFill>
                        <a:schemeClr val="bg1"/>
                      </a:solidFill>
                    </a:rPr>
                    <a:t>Only Use Top Row</a:t>
                  </a:r>
                </a:p>
              </p:txBody>
            </p:sp>
            <p:cxnSp>
              <p:nvCxnSpPr>
                <p:cNvPr id="31" name="Straight Arrow Connector 30">
                  <a:extLst>
                    <a:ext uri="{FF2B5EF4-FFF2-40B4-BE49-F238E27FC236}">
                      <a16:creationId xmlns:a16="http://schemas.microsoft.com/office/drawing/2014/main" id="{FEA1C73D-54D6-4847-8664-9E7698ED571D}"/>
                    </a:ext>
                  </a:extLst>
                </p:cNvPr>
                <p:cNvCxnSpPr>
                  <a:cxnSpLocks/>
                </p:cNvCxnSpPr>
                <p:nvPr/>
              </p:nvCxnSpPr>
              <p:spPr bwMode="gray">
                <a:xfrm flipV="1">
                  <a:off x="-1261785" y="2575277"/>
                  <a:ext cx="0" cy="532755"/>
                </a:xfrm>
                <a:prstGeom prst="straightConnector1">
                  <a:avLst/>
                </a:prstGeom>
                <a:solidFill>
                  <a:schemeClr val="accent1"/>
                </a:solidFill>
                <a:ln w="57150" cap="flat" cmpd="sng" algn="ctr">
                  <a:solidFill>
                    <a:schemeClr val="bg1"/>
                  </a:solidFill>
                  <a:prstDash val="solid"/>
                  <a:miter lim="800000"/>
                  <a:headEnd type="none" w="med" len="med"/>
                  <a:tailEnd type="triangle"/>
                </a:ln>
                <a:effectLst/>
              </p:spPr>
            </p:cxnSp>
          </p:grpSp>
          <p:sp>
            <p:nvSpPr>
              <p:cNvPr id="32" name="Rectangle 31">
                <a:extLst>
                  <a:ext uri="{FF2B5EF4-FFF2-40B4-BE49-F238E27FC236}">
                    <a16:creationId xmlns:a16="http://schemas.microsoft.com/office/drawing/2014/main" id="{993A2395-49E8-BA49-8ED4-D6AB6FA5EA6D}"/>
                  </a:ext>
                  <a:ext uri="{C183D7F6-B498-43B3-948B-1728B52AA6E4}">
                    <adec:decorative xmlns:adec="http://schemas.microsoft.com/office/drawing/2017/decorative" val="1"/>
                  </a:ext>
                </a:extLst>
              </p:cNvPr>
              <p:cNvSpPr/>
              <p:nvPr userDrawn="1"/>
            </p:nvSpPr>
            <p:spPr bwMode="gray">
              <a:xfrm>
                <a:off x="1901132" y="1161559"/>
                <a:ext cx="642878" cy="248881"/>
              </a:xfrm>
              <a:prstGeom prst="rect">
                <a:avLst/>
              </a:prstGeom>
              <a:noFill/>
              <a:ln w="19050" cap="rnd">
                <a:solidFill>
                  <a:srgbClr val="00990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Rectangle 35">
                <a:extLst>
                  <a:ext uri="{FF2B5EF4-FFF2-40B4-BE49-F238E27FC236}">
                    <a16:creationId xmlns:a16="http://schemas.microsoft.com/office/drawing/2014/main" id="{C7646E37-1685-CA47-A6F4-CF58B1DAF6FD}"/>
                  </a:ext>
                  <a:ext uri="{C183D7F6-B498-43B3-948B-1728B52AA6E4}">
                    <adec:decorative xmlns:adec="http://schemas.microsoft.com/office/drawing/2017/decorative" val="1"/>
                  </a:ext>
                </a:extLst>
              </p:cNvPr>
              <p:cNvSpPr/>
              <p:nvPr userDrawn="1"/>
            </p:nvSpPr>
            <p:spPr bwMode="gray">
              <a:xfrm>
                <a:off x="402238" y="1161559"/>
                <a:ext cx="857346" cy="248881"/>
              </a:xfrm>
              <a:prstGeom prst="rect">
                <a:avLst/>
              </a:prstGeom>
              <a:noFill/>
              <a:ln w="19050" cap="rnd">
                <a:solidFill>
                  <a:srgbClr val="00990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6" name="Group 5">
              <a:extLst>
                <a:ext uri="{FF2B5EF4-FFF2-40B4-BE49-F238E27FC236}">
                  <a16:creationId xmlns:a16="http://schemas.microsoft.com/office/drawing/2014/main" id="{231BCCE7-5973-EA4F-BE1D-47AB6CC6E2D8}"/>
                </a:ext>
              </a:extLst>
            </p:cNvPr>
            <p:cNvGrpSpPr/>
            <p:nvPr userDrawn="1"/>
          </p:nvGrpSpPr>
          <p:grpSpPr>
            <a:xfrm>
              <a:off x="1530485" y="1290376"/>
              <a:ext cx="428489" cy="199072"/>
              <a:chOff x="1407460" y="1434503"/>
              <a:chExt cx="292608" cy="164592"/>
            </a:xfrm>
          </p:grpSpPr>
          <p:cxnSp>
            <p:nvCxnSpPr>
              <p:cNvPr id="4" name="Straight Connector 3">
                <a:extLst>
                  <a:ext uri="{FF2B5EF4-FFF2-40B4-BE49-F238E27FC236}">
                    <a16:creationId xmlns:a16="http://schemas.microsoft.com/office/drawing/2014/main" id="{7898EFBA-8C5D-0344-B7E4-D13B72A0EE58}"/>
                  </a:ext>
                </a:extLst>
              </p:cNvPr>
              <p:cNvCxnSpPr/>
              <p:nvPr userDrawn="1"/>
            </p:nvCxnSpPr>
            <p:spPr bwMode="gray">
              <a:xfrm>
                <a:off x="1407460" y="1434503"/>
                <a:ext cx="292608" cy="16459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E76FFDA5-1276-6B44-88B2-E9FACC0D9ECC}"/>
                  </a:ext>
                </a:extLst>
              </p:cNvPr>
              <p:cNvCxnSpPr>
                <a:cxnSpLocks/>
              </p:cNvCxnSpPr>
              <p:nvPr userDrawn="1"/>
            </p:nvCxnSpPr>
            <p:spPr bwMode="gray">
              <a:xfrm flipH="1">
                <a:off x="1407460" y="1434503"/>
                <a:ext cx="292608" cy="16459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72" name="Straight Connector 71">
              <a:extLst>
                <a:ext uri="{FF2B5EF4-FFF2-40B4-BE49-F238E27FC236}">
                  <a16:creationId xmlns:a16="http://schemas.microsoft.com/office/drawing/2014/main" id="{00A19AF7-8482-DF44-B041-A227E12E87A0}"/>
                </a:ext>
              </a:extLst>
            </p:cNvPr>
            <p:cNvCxnSpPr>
              <a:cxnSpLocks/>
            </p:cNvCxnSpPr>
            <p:nvPr userDrawn="1"/>
          </p:nvCxnSpPr>
          <p:spPr bwMode="gray">
            <a:xfrm flipH="1">
              <a:off x="2514601" y="1384907"/>
              <a:ext cx="3657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E61185EE-DE31-BE4C-9314-3E1FCCA3D0B8}"/>
                </a:ext>
                <a:ext uri="{C183D7F6-B498-43B3-948B-1728B52AA6E4}">
                  <adec:decorative xmlns:adec="http://schemas.microsoft.com/office/drawing/2017/decorative" val="1"/>
                </a:ext>
              </a:extLst>
            </p:cNvPr>
            <p:cNvSpPr/>
            <p:nvPr userDrawn="1"/>
          </p:nvSpPr>
          <p:spPr bwMode="gray">
            <a:xfrm>
              <a:off x="1738466" y="1489346"/>
              <a:ext cx="1141895" cy="103047"/>
            </a:xfrm>
            <a:custGeom>
              <a:avLst/>
              <a:gdLst>
                <a:gd name="connsiteX0" fmla="*/ 0 w 514218"/>
                <a:gd name="connsiteY0" fmla="*/ 0 h 199072"/>
                <a:gd name="connsiteX1" fmla="*/ 514218 w 514218"/>
                <a:gd name="connsiteY1" fmla="*/ 0 h 199072"/>
                <a:gd name="connsiteX2" fmla="*/ 514218 w 514218"/>
                <a:gd name="connsiteY2" fmla="*/ 199072 h 199072"/>
                <a:gd name="connsiteX3" fmla="*/ 0 w 514218"/>
                <a:gd name="connsiteY3" fmla="*/ 199072 h 199072"/>
                <a:gd name="connsiteX4" fmla="*/ 0 w 514218"/>
                <a:gd name="connsiteY4" fmla="*/ 0 h 199072"/>
                <a:gd name="connsiteX0" fmla="*/ 514218 w 605658"/>
                <a:gd name="connsiteY0" fmla="*/ 0 h 199072"/>
                <a:gd name="connsiteX1" fmla="*/ 514218 w 605658"/>
                <a:gd name="connsiteY1" fmla="*/ 199072 h 199072"/>
                <a:gd name="connsiteX2" fmla="*/ 0 w 605658"/>
                <a:gd name="connsiteY2" fmla="*/ 199072 h 199072"/>
                <a:gd name="connsiteX3" fmla="*/ 0 w 605658"/>
                <a:gd name="connsiteY3" fmla="*/ 0 h 199072"/>
                <a:gd name="connsiteX4" fmla="*/ 605658 w 605658"/>
                <a:gd name="connsiteY4" fmla="*/ 91440 h 199072"/>
                <a:gd name="connsiteX0" fmla="*/ 514218 w 514218"/>
                <a:gd name="connsiteY0" fmla="*/ 0 h 199072"/>
                <a:gd name="connsiteX1" fmla="*/ 514218 w 514218"/>
                <a:gd name="connsiteY1" fmla="*/ 199072 h 199072"/>
                <a:gd name="connsiteX2" fmla="*/ 0 w 514218"/>
                <a:gd name="connsiteY2" fmla="*/ 199072 h 199072"/>
                <a:gd name="connsiteX3" fmla="*/ 0 w 514218"/>
                <a:gd name="connsiteY3" fmla="*/ 0 h 199072"/>
                <a:gd name="connsiteX0" fmla="*/ 514218 w 514218"/>
                <a:gd name="connsiteY0" fmla="*/ 199072 h 199072"/>
                <a:gd name="connsiteX1" fmla="*/ 0 w 514218"/>
                <a:gd name="connsiteY1" fmla="*/ 199072 h 199072"/>
                <a:gd name="connsiteX2" fmla="*/ 0 w 514218"/>
                <a:gd name="connsiteY2" fmla="*/ 0 h 199072"/>
              </a:gdLst>
              <a:ahLst/>
              <a:cxnLst>
                <a:cxn ang="0">
                  <a:pos x="connsiteX0" y="connsiteY0"/>
                </a:cxn>
                <a:cxn ang="0">
                  <a:pos x="connsiteX1" y="connsiteY1"/>
                </a:cxn>
                <a:cxn ang="0">
                  <a:pos x="connsiteX2" y="connsiteY2"/>
                </a:cxn>
              </a:cxnLst>
              <a:rect l="l" t="t" r="r" b="b"/>
              <a:pathLst>
                <a:path w="514218" h="199072">
                  <a:moveTo>
                    <a:pt x="514218" y="199072"/>
                  </a:moveTo>
                  <a:lnTo>
                    <a:pt x="0" y="199072"/>
                  </a:lnTo>
                  <a:lnTo>
                    <a:pt x="0" y="0"/>
                  </a:lnTo>
                </a:path>
              </a:pathLst>
            </a:custGeom>
            <a:noFill/>
            <a:ln w="19050" cap="rnd">
              <a:solidFill>
                <a:schemeClr val="tx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1" name="Template edition">
            <a:extLst>
              <a:ext uri="{FF2B5EF4-FFF2-40B4-BE49-F238E27FC236}">
                <a16:creationId xmlns:a16="http://schemas.microsoft.com/office/drawing/2014/main" id="{3573CCEC-1296-0F4E-ACEC-DDA3B4E8E986}"/>
              </a:ext>
            </a:extLst>
          </p:cNvPr>
          <p:cNvSpPr/>
          <p:nvPr userDrawn="1"/>
        </p:nvSpPr>
        <p:spPr bwMode="gray">
          <a:xfrm>
            <a:off x="0" y="4220886"/>
            <a:ext cx="6400800" cy="579714"/>
          </a:xfrm>
          <a:prstGeom prst="rect">
            <a:avLst/>
          </a:prstGeom>
          <a:solidFill>
            <a:srgbClr val="009900"/>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0" tIns="45720" rIns="91440" bIns="45720" numCol="1" spcCol="0" rtlCol="0" fromWordArt="0" anchor="ctr" anchorCtr="0" forceAA="0" compatLnSpc="1">
            <a:prstTxWarp prst="textNoShape">
              <a:avLst/>
            </a:prstTxWarp>
            <a:noAutofit/>
          </a:bodyPr>
          <a:lstStyle/>
          <a:p>
            <a:pPr algn="l">
              <a:spcBef>
                <a:spcPts val="500"/>
              </a:spcBef>
            </a:pPr>
            <a:r>
              <a:rPr lang="en-US" sz="1000" b="0" dirty="0">
                <a:solidFill>
                  <a:schemeClr val="bg1"/>
                </a:solidFill>
              </a:rPr>
              <a:t>Directions to install EAB chart templates and convert old files into the new </a:t>
            </a:r>
            <a:br>
              <a:rPr lang="en-US" sz="1000" b="0" dirty="0">
                <a:solidFill>
                  <a:schemeClr val="bg1"/>
                </a:solidFill>
              </a:rPr>
            </a:br>
            <a:r>
              <a:rPr lang="en-US" sz="1000" b="0" dirty="0">
                <a:solidFill>
                  <a:schemeClr val="bg1"/>
                </a:solidFill>
              </a:rPr>
              <a:t>templates are in the PDF here: </a:t>
            </a:r>
            <a:r>
              <a:rPr lang="en-US" sz="1000" b="0" u="sng" dirty="0">
                <a:solidFill>
                  <a:schemeClr val="bg1"/>
                </a:solidFill>
              </a:rPr>
              <a:t>https://</a:t>
            </a:r>
            <a:r>
              <a:rPr lang="en-US" sz="1000" b="0" u="sng" dirty="0" err="1">
                <a:solidFill>
                  <a:schemeClr val="bg1"/>
                </a:solidFill>
              </a:rPr>
              <a:t>eab.box.com</a:t>
            </a:r>
            <a:r>
              <a:rPr lang="en-US" sz="1000" b="0" u="sng" dirty="0">
                <a:solidFill>
                  <a:schemeClr val="bg1"/>
                </a:solidFill>
              </a:rPr>
              <a:t>/v/EAB-Templates.</a:t>
            </a:r>
          </a:p>
        </p:txBody>
      </p:sp>
      <p:sp>
        <p:nvSpPr>
          <p:cNvPr id="3" name="Triangle 2">
            <a:extLst>
              <a:ext uri="{FF2B5EF4-FFF2-40B4-BE49-F238E27FC236}">
                <a16:creationId xmlns:a16="http://schemas.microsoft.com/office/drawing/2014/main" id="{638817FD-7E16-AC41-91C0-0B73D796B86D}"/>
              </a:ext>
            </a:extLst>
          </p:cNvPr>
          <p:cNvSpPr/>
          <p:nvPr userDrawn="1"/>
        </p:nvSpPr>
        <p:spPr bwMode="gray">
          <a:xfrm rot="5400000">
            <a:off x="608552" y="4357047"/>
            <a:ext cx="221458" cy="190912"/>
          </a:xfrm>
          <a:prstGeom prst="triangle">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TextBox 41">
            <a:extLst>
              <a:ext uri="{FF2B5EF4-FFF2-40B4-BE49-F238E27FC236}">
                <a16:creationId xmlns:a16="http://schemas.microsoft.com/office/drawing/2014/main" id="{D1C8130E-95F0-4441-8A5D-3F448DE96FCE}"/>
              </a:ext>
            </a:extLst>
          </p:cNvPr>
          <p:cNvSpPr txBox="1"/>
          <p:nvPr userDrawn="1"/>
        </p:nvSpPr>
        <p:spPr bwMode="gray">
          <a:xfrm>
            <a:off x="4644332" y="1174207"/>
            <a:ext cx="1386953" cy="820738"/>
          </a:xfrm>
          <a:prstGeom prst="rect">
            <a:avLst/>
          </a:prstGeom>
          <a:noFill/>
        </p:spPr>
        <p:txBody>
          <a:bodyPr vert="horz" wrap="square" lIns="0" tIns="0" rIns="0" bIns="0" rtlCol="0">
            <a:spAutoFit/>
          </a:bodyPr>
          <a:lstStyle/>
          <a:p>
            <a:pPr>
              <a:spcBef>
                <a:spcPts val="500"/>
              </a:spcBef>
            </a:pPr>
            <a:r>
              <a:rPr lang="en-US" sz="900" b="1" dirty="0"/>
              <a:t>Text Colors</a:t>
            </a:r>
          </a:p>
          <a:p>
            <a:pPr marL="114300" indent="-114300">
              <a:spcBef>
                <a:spcPts val="500"/>
              </a:spcBef>
              <a:buFont typeface="Arial" panose="020B0604020202020204" pitchFamily="34" charset="0"/>
              <a:buChar char="•"/>
              <a:tabLst/>
            </a:pPr>
            <a:r>
              <a:rPr lang="en-US" sz="900" b="1" dirty="0"/>
              <a:t>ALL </a:t>
            </a:r>
            <a:r>
              <a:rPr lang="en-US" sz="900" dirty="0"/>
              <a:t>text is dark gray</a:t>
            </a:r>
          </a:p>
          <a:p>
            <a:pPr marL="114300" indent="-114300">
              <a:spcBef>
                <a:spcPts val="500"/>
              </a:spcBef>
              <a:buFont typeface="Arial" panose="020B0604020202020204" pitchFamily="34" charset="0"/>
              <a:buChar char="•"/>
              <a:tabLst/>
            </a:pPr>
            <a:r>
              <a:rPr lang="en-US" sz="900" b="1" dirty="0"/>
              <a:t>Exception: </a:t>
            </a:r>
            <a:r>
              <a:rPr lang="en-US" sz="900" dirty="0"/>
              <a:t>large data numbers are orange or blue</a:t>
            </a:r>
          </a:p>
        </p:txBody>
      </p:sp>
    </p:spTree>
    <p:custDataLst>
      <p:tags r:id="rId1"/>
    </p:custDataLst>
    <p:extLst>
      <p:ext uri="{BB962C8B-B14F-4D97-AF65-F5344CB8AC3E}">
        <p14:creationId xmlns:p14="http://schemas.microsoft.com/office/powerpoint/2010/main" val="1514428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bg bwMode="gray">
      <p:bgPr>
        <a:solidFill>
          <a:schemeClr val="accent5"/>
        </a:solidFill>
        <a:effectLst/>
      </p:bgPr>
    </p:bg>
    <p:spTree>
      <p:nvGrpSpPr>
        <p:cNvPr id="1" name=""/>
        <p:cNvGrpSpPr/>
        <p:nvPr/>
      </p:nvGrpSpPr>
      <p:grpSpPr>
        <a:xfrm>
          <a:off x="0" y="0"/>
          <a:ext cx="0" cy="0"/>
          <a:chOff x="0" y="0"/>
          <a:chExt cx="0" cy="0"/>
        </a:xfrm>
      </p:grpSpPr>
      <p:sp>
        <p:nvSpPr>
          <p:cNvPr id="8" name="Header box white - decorative">
            <a:extLst>
              <a:ext uri="{C183D7F6-B498-43B3-948B-1728B52AA6E4}">
                <adec:decorative xmlns:adec="http://schemas.microsoft.com/office/drawing/2017/decorative" val="1"/>
              </a:ext>
            </a:extLst>
          </p:cNvPr>
          <p:cNvSpPr/>
          <p:nvPr userDrawn="1"/>
        </p:nvSpPr>
        <p:spPr bwMode="gray">
          <a:xfrm>
            <a:off x="1" y="1"/>
            <a:ext cx="6400800" cy="1065790"/>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10" name="Pattern - decorative">
            <a:extLst>
              <a:ext uri="{FF2B5EF4-FFF2-40B4-BE49-F238E27FC236}">
                <a16:creationId xmlns:a16="http://schemas.microsoft.com/office/drawing/2014/main" id="{2EDE8BEC-5F99-47FE-9914-D286B67EE2A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bwMode="gray">
          <a:xfrm>
            <a:off x="0" y="0"/>
            <a:ext cx="6400800" cy="4800600"/>
          </a:xfrm>
          <a:prstGeom prst="rect">
            <a:avLst/>
          </a:prstGeom>
        </p:spPr>
      </p:pic>
      <p:cxnSp>
        <p:nvCxnSpPr>
          <p:cNvPr id="9" name="Header line - decorative">
            <a:extLst>
              <a:ext uri="{C183D7F6-B498-43B3-948B-1728B52AA6E4}">
                <adec:decorative xmlns:adec="http://schemas.microsoft.com/office/drawing/2017/decorative" val="1"/>
              </a:ext>
            </a:extLst>
          </p:cNvPr>
          <p:cNvCxnSpPr/>
          <p:nvPr userDrawn="1"/>
        </p:nvCxnSpPr>
        <p:spPr bwMode="gray">
          <a:xfrm>
            <a:off x="0" y="1065791"/>
            <a:ext cx="6400799" cy="0"/>
          </a:xfrm>
          <a:prstGeom prst="line">
            <a:avLst/>
          </a:prstGeom>
          <a:noFill/>
          <a:ln w="38100" cap="flat" cmpd="sng" algn="ctr">
            <a:solidFill>
              <a:schemeClr val="accent6"/>
            </a:solidFill>
            <a:prstDash val="solid"/>
            <a:miter lim="800000"/>
          </a:ln>
          <a:effectLst/>
        </p:spPr>
      </p:cxnSp>
      <p:pic>
        <p:nvPicPr>
          <p:cNvPr id="11"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280551" y="274987"/>
            <a:ext cx="1174986" cy="512064"/>
          </a:xfrm>
          <a:prstGeom prst="rect">
            <a:avLst/>
          </a:prstGeom>
        </p:spPr>
      </p:pic>
      <p:sp>
        <p:nvSpPr>
          <p:cNvPr id="2" name="Presentation title"/>
          <p:cNvSpPr>
            <a:spLocks noGrp="1"/>
          </p:cNvSpPr>
          <p:nvPr>
            <p:ph type="title" hasCustomPrompt="1"/>
          </p:nvPr>
        </p:nvSpPr>
        <p:spPr bwMode="gray">
          <a:xfrm>
            <a:off x="812800" y="2203377"/>
            <a:ext cx="438912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pPr lvl="0"/>
            <a:r>
              <a:rPr lang="en-US" dirty="0"/>
              <a:t>Presentation Title – Rockwell 25pt Regular, Title Case</a:t>
            </a:r>
          </a:p>
        </p:txBody>
      </p:sp>
      <p:sp>
        <p:nvSpPr>
          <p:cNvPr id="5" name="Presentation subtitle"/>
          <p:cNvSpPr>
            <a:spLocks noGrp="1"/>
          </p:cNvSpPr>
          <p:nvPr>
            <p:ph type="body" sz="quarter" idx="13" hasCustomPrompt="1"/>
          </p:nvPr>
        </p:nvSpPr>
        <p:spPr bwMode="gray">
          <a:xfrm>
            <a:off x="812800" y="3020406"/>
            <a:ext cx="4389120" cy="169277"/>
          </a:xfrm>
        </p:spPr>
        <p:txBody>
          <a:bodyPr/>
          <a:lstStyle>
            <a:lvl1pPr marL="0" indent="0">
              <a:spcBef>
                <a:spcPts val="0"/>
              </a:spcBef>
              <a:buNone/>
              <a:defRPr sz="1100" baseline="0">
                <a:solidFill>
                  <a:schemeClr val="bg1"/>
                </a:solidFill>
              </a:defRPr>
            </a:lvl1pPr>
            <a:lvl2pPr marL="114300" indent="0">
              <a:buNone/>
              <a:defRPr sz="1100">
                <a:solidFill>
                  <a:schemeClr val="accent1"/>
                </a:solidFill>
              </a:defRPr>
            </a:lvl2pPr>
            <a:lvl3pPr marL="228600" indent="0">
              <a:buNone/>
              <a:defRPr sz="1100">
                <a:solidFill>
                  <a:schemeClr val="accent1"/>
                </a:solidFill>
              </a:defRPr>
            </a:lvl3pPr>
            <a:lvl4pPr marL="342900" indent="0">
              <a:buNone/>
              <a:defRPr sz="1100">
                <a:solidFill>
                  <a:schemeClr val="accent1"/>
                </a:solidFill>
              </a:defRPr>
            </a:lvl4pPr>
            <a:lvl5pPr marL="457200" indent="0">
              <a:buNone/>
              <a:defRPr sz="1100">
                <a:solidFill>
                  <a:schemeClr val="accent1"/>
                </a:solidFill>
              </a:defRPr>
            </a:lvl5pPr>
          </a:lstStyle>
          <a:p>
            <a:pPr lvl="0"/>
            <a:r>
              <a:rPr lang="en-US" dirty="0"/>
              <a:t>Presentation Subtitle – Verdana 11pt Regular, Title Case</a:t>
            </a:r>
          </a:p>
        </p:txBody>
      </p:sp>
      <p:sp>
        <p:nvSpPr>
          <p:cNvPr id="7" name="Program name"/>
          <p:cNvSpPr>
            <a:spLocks noGrp="1"/>
          </p:cNvSpPr>
          <p:nvPr>
            <p:ph type="body" sz="quarter" idx="14" hasCustomPrompt="1"/>
          </p:nvPr>
        </p:nvSpPr>
        <p:spPr bwMode="gray">
          <a:xfrm>
            <a:off x="4294188" y="4384289"/>
            <a:ext cx="1828800" cy="138499"/>
          </a:xfrm>
        </p:spPr>
        <p:txBody>
          <a:bodyPr anchor="b" anchorCtr="0"/>
          <a:lstStyle>
            <a:lvl1pPr marL="0" indent="0" algn="r">
              <a:spcBef>
                <a:spcPts val="0"/>
              </a:spcBef>
              <a:buNone/>
              <a:defRPr>
                <a:solidFill>
                  <a:schemeClr val="bg1"/>
                </a:solidFill>
              </a:defRPr>
            </a:lvl1pPr>
            <a:lvl2pPr marL="114300" indent="0">
              <a:buNone/>
              <a:defRPr>
                <a:solidFill>
                  <a:schemeClr val="bg1"/>
                </a:solidFill>
              </a:defRPr>
            </a:lvl2pPr>
            <a:lvl3pPr marL="228600" indent="0">
              <a:buNone/>
              <a:defRPr>
                <a:solidFill>
                  <a:schemeClr val="bg1"/>
                </a:solidFill>
              </a:defRPr>
            </a:lvl3pPr>
            <a:lvl4pPr marL="342900" indent="0">
              <a:buNone/>
              <a:defRPr>
                <a:solidFill>
                  <a:schemeClr val="bg1"/>
                </a:solidFill>
              </a:defRPr>
            </a:lvl4pPr>
            <a:lvl5pPr marL="457200" indent="0">
              <a:buNone/>
              <a:defRPr>
                <a:solidFill>
                  <a:schemeClr val="bg1"/>
                </a:solidFill>
              </a:defRPr>
            </a:lvl5pPr>
          </a:lstStyle>
          <a:p>
            <a:pPr lvl="0"/>
            <a:r>
              <a:rPr lang="en-US" dirty="0"/>
              <a:t>Program Name Goes Here</a:t>
            </a:r>
          </a:p>
        </p:txBody>
      </p:sp>
    </p:spTree>
    <p:custDataLst>
      <p:tags r:id="rId1"/>
    </p:custDataLst>
    <p:extLst>
      <p:ext uri="{BB962C8B-B14F-4D97-AF65-F5344CB8AC3E}">
        <p14:creationId xmlns:p14="http://schemas.microsoft.com/office/powerpoint/2010/main" val="2909182305"/>
      </p:ext>
    </p:extLst>
  </p:cSld>
  <p:clrMapOvr>
    <a:masterClrMapping/>
  </p:clrMapOvr>
  <p:extLst>
    <p:ext uri="{DCECCB84-F9BA-43D5-87BE-67443E8EF086}">
      <p15:sldGuideLst xmlns:p15="http://schemas.microsoft.com/office/powerpoint/2012/main">
        <p15:guide id="0" orient="horz" pos="1824" userDrawn="1">
          <p15:clr>
            <a:srgbClr val="FBAE40"/>
          </p15:clr>
        </p15:guide>
        <p15:guide id="1" pos="512" userDrawn="1">
          <p15:clr>
            <a:srgbClr val="FBAE40"/>
          </p15:clr>
        </p15:guide>
        <p15:guide id="2" orient="horz" pos="189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AB In-Brief">
    <p:spTree>
      <p:nvGrpSpPr>
        <p:cNvPr id="1" name=""/>
        <p:cNvGrpSpPr/>
        <p:nvPr/>
      </p:nvGrpSpPr>
      <p:grpSpPr>
        <a:xfrm>
          <a:off x="0" y="0"/>
          <a:ext cx="0" cy="0"/>
          <a:chOff x="0" y="0"/>
          <a:chExt cx="0" cy="0"/>
        </a:xfrm>
      </p:grpSpPr>
      <p:pic>
        <p:nvPicPr>
          <p:cNvPr id="42" name="EAB logo">
            <a:extLst>
              <a:ext uri="{FF2B5EF4-FFF2-40B4-BE49-F238E27FC236}">
                <a16:creationId xmlns:a16="http://schemas.microsoft.com/office/drawing/2014/main" id="{DA1936B1-DEDD-4B3C-BA0F-E1EB6DE95BB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55892" y="182579"/>
            <a:ext cx="1090389" cy="417192"/>
          </a:xfrm>
          <a:prstGeom prst="rect">
            <a:avLst/>
          </a:prstGeom>
        </p:spPr>
      </p:pic>
      <p:cxnSp>
        <p:nvCxnSpPr>
          <p:cNvPr id="51" name="Line vertical">
            <a:extLst>
              <a:ext uri="{FF2B5EF4-FFF2-40B4-BE49-F238E27FC236}">
                <a16:creationId xmlns:a16="http://schemas.microsoft.com/office/drawing/2014/main" id="{44EEF69A-489C-42AA-9032-8F88FA1E30BF}"/>
              </a:ext>
            </a:extLst>
          </p:cNvPr>
          <p:cNvCxnSpPr>
            <a:cxnSpLocks/>
          </p:cNvCxnSpPr>
          <p:nvPr userDrawn="1"/>
        </p:nvCxnSpPr>
        <p:spPr bwMode="gray">
          <a:xfrm flipH="1" flipV="1">
            <a:off x="272283" y="933267"/>
            <a:ext cx="5530" cy="649399"/>
          </a:xfrm>
          <a:prstGeom prst="line">
            <a:avLst/>
          </a:prstGeom>
          <a:ln w="2222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50" name="EAB statement">
            <a:extLst>
              <a:ext uri="{FF2B5EF4-FFF2-40B4-BE49-F238E27FC236}">
                <a16:creationId xmlns:a16="http://schemas.microsoft.com/office/drawing/2014/main" id="{4D990C86-80E9-4035-B1A7-351539DA9C1D}"/>
              </a:ext>
            </a:extLst>
          </p:cNvPr>
          <p:cNvSpPr txBox="1"/>
          <p:nvPr userDrawn="1"/>
        </p:nvSpPr>
        <p:spPr bwMode="gray">
          <a:xfrm>
            <a:off x="335070" y="905558"/>
            <a:ext cx="1683395" cy="677108"/>
          </a:xfrm>
          <a:prstGeom prst="rect">
            <a:avLst/>
          </a:prstGeom>
          <a:noFill/>
        </p:spPr>
        <p:txBody>
          <a:bodyPr wrap="square" lIns="0" tIns="0" rIns="0" bIns="0" rtlCol="0">
            <a:spAutoFit/>
          </a:bodyPr>
          <a:lstStyle/>
          <a:p>
            <a:pPr>
              <a:spcBef>
                <a:spcPts val="500"/>
              </a:spcBef>
            </a:pPr>
            <a:r>
              <a:rPr lang="en-US" sz="1100" b="1" dirty="0">
                <a:solidFill>
                  <a:schemeClr val="tx1"/>
                </a:solidFill>
                <a:latin typeface="+mj-lt"/>
              </a:rPr>
              <a:t>We help schools </a:t>
            </a:r>
            <a:br>
              <a:rPr lang="en-US" sz="1100" b="1" dirty="0">
                <a:solidFill>
                  <a:schemeClr val="tx1"/>
                </a:solidFill>
                <a:latin typeface="+mj-lt"/>
              </a:rPr>
            </a:br>
            <a:r>
              <a:rPr lang="en-US" sz="1100" b="1" dirty="0">
                <a:solidFill>
                  <a:schemeClr val="tx1"/>
                </a:solidFill>
                <a:latin typeface="+mj-lt"/>
              </a:rPr>
              <a:t>support students </a:t>
            </a:r>
            <a:br>
              <a:rPr lang="en-US" sz="1100" b="1" dirty="0">
                <a:solidFill>
                  <a:schemeClr val="tx1"/>
                </a:solidFill>
                <a:latin typeface="+mj-lt"/>
              </a:rPr>
            </a:br>
            <a:r>
              <a:rPr lang="en-US" sz="1100" dirty="0">
                <a:solidFill>
                  <a:schemeClr val="tx1"/>
                </a:solidFill>
                <a:latin typeface="+mj-lt"/>
              </a:rPr>
              <a:t>from enrollment to </a:t>
            </a:r>
            <a:br>
              <a:rPr lang="en-US" sz="1100" dirty="0">
                <a:solidFill>
                  <a:schemeClr val="tx1"/>
                </a:solidFill>
                <a:latin typeface="+mj-lt"/>
              </a:rPr>
            </a:br>
            <a:r>
              <a:rPr lang="en-US" sz="1100" dirty="0">
                <a:solidFill>
                  <a:schemeClr val="tx1"/>
                </a:solidFill>
                <a:latin typeface="+mj-lt"/>
              </a:rPr>
              <a:t>graduation and beyond</a:t>
            </a:r>
          </a:p>
        </p:txBody>
      </p:sp>
      <p:sp>
        <p:nvSpPr>
          <p:cNvPr id="46" name="School types">
            <a:extLst>
              <a:ext uri="{FF2B5EF4-FFF2-40B4-BE49-F238E27FC236}">
                <a16:creationId xmlns:a16="http://schemas.microsoft.com/office/drawing/2014/main" id="{5208DA4E-BD80-49C6-8044-448E94C2BB74}"/>
              </a:ext>
            </a:extLst>
          </p:cNvPr>
          <p:cNvSpPr/>
          <p:nvPr userDrawn="1"/>
        </p:nvSpPr>
        <p:spPr bwMode="gray">
          <a:xfrm>
            <a:off x="1321255" y="360187"/>
            <a:ext cx="4843169" cy="96950"/>
          </a:xfrm>
          <a:prstGeom prst="rect">
            <a:avLst/>
          </a:prstGeom>
        </p:spPr>
        <p:txBody>
          <a:bodyPr wrap="square" lIns="0" tIns="0" rIns="0" bIns="0">
            <a:spAutoFit/>
          </a:bodyPr>
          <a:lstStyle/>
          <a:p>
            <a:pPr algn="r">
              <a:spcBef>
                <a:spcPts val="500"/>
              </a:spcBef>
            </a:pPr>
            <a:r>
              <a:rPr lang="en-US" sz="620" spc="0" baseline="0" dirty="0">
                <a:solidFill>
                  <a:schemeClr val="tx1"/>
                </a:solidFill>
              </a:rPr>
              <a:t>P-20   |   Community Colleges   |   Four-Year Colleges and Universities   |   Graduate and Adult Learning</a:t>
            </a:r>
          </a:p>
        </p:txBody>
      </p:sp>
      <p:sp>
        <p:nvSpPr>
          <p:cNvPr id="44" name="Stat background - decorative">
            <a:extLst>
              <a:ext uri="{FF2B5EF4-FFF2-40B4-BE49-F238E27FC236}">
                <a16:creationId xmlns:a16="http://schemas.microsoft.com/office/drawing/2014/main" id="{FD737D13-49C0-4D0C-9B09-F4698FB94EB9}"/>
              </a:ext>
            </a:extLst>
          </p:cNvPr>
          <p:cNvSpPr/>
          <p:nvPr userDrawn="1"/>
        </p:nvSpPr>
        <p:spPr bwMode="gray">
          <a:xfrm>
            <a:off x="0" y="1929942"/>
            <a:ext cx="2018465" cy="2870658"/>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rgbClr val="E0F1F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 name="Circle graphic area">
            <a:extLst>
              <a:ext uri="{FF2B5EF4-FFF2-40B4-BE49-F238E27FC236}">
                <a16:creationId xmlns:a16="http://schemas.microsoft.com/office/drawing/2014/main" id="{353160B8-AA7B-479E-BE5F-814D4D7958CD}"/>
              </a:ext>
              <a:ext uri="{C183D7F6-B498-43B3-948B-1728B52AA6E4}">
                <adec:decorative xmlns:adec="http://schemas.microsoft.com/office/drawing/2017/decorative" val="1"/>
              </a:ext>
            </a:extLst>
          </p:cNvPr>
          <p:cNvGrpSpPr/>
          <p:nvPr userDrawn="1"/>
        </p:nvGrpSpPr>
        <p:grpSpPr bwMode="gray">
          <a:xfrm>
            <a:off x="2011680" y="603504"/>
            <a:ext cx="4389120" cy="4200153"/>
            <a:chOff x="2011680" y="603504"/>
            <a:chExt cx="4389120" cy="4200153"/>
          </a:xfrm>
        </p:grpSpPr>
        <p:sp>
          <p:nvSpPr>
            <p:cNvPr id="43" name="Dark blue background - decorative">
              <a:extLst>
                <a:ext uri="{FF2B5EF4-FFF2-40B4-BE49-F238E27FC236}">
                  <a16:creationId xmlns:a16="http://schemas.microsoft.com/office/drawing/2014/main" id="{B35C43AF-919F-4BAA-8EC4-638FB2640018}"/>
                </a:ext>
                <a:ext uri="{C183D7F6-B498-43B3-948B-1728B52AA6E4}">
                  <adec:decorative xmlns:adec="http://schemas.microsoft.com/office/drawing/2017/decorative" val="1"/>
                </a:ext>
              </a:extLst>
            </p:cNvPr>
            <p:cNvSpPr/>
            <p:nvPr userDrawn="1"/>
          </p:nvSpPr>
          <p:spPr bwMode="gray">
            <a:xfrm>
              <a:off x="2011680" y="603504"/>
              <a:ext cx="4389120" cy="4197096"/>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79" name="Pattern - decorative">
              <a:extLst>
                <a:ext uri="{FF2B5EF4-FFF2-40B4-BE49-F238E27FC236}">
                  <a16:creationId xmlns:a16="http://schemas.microsoft.com/office/drawing/2014/main" id="{14AA5082-E522-41B3-8A7A-5302BE19139B}"/>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bwMode="gray">
            <a:xfrm>
              <a:off x="2011680" y="603504"/>
              <a:ext cx="4379985" cy="4200153"/>
            </a:xfrm>
            <a:prstGeom prst="rect">
              <a:avLst/>
            </a:prstGeom>
          </p:spPr>
        </p:pic>
        <p:sp>
          <p:nvSpPr>
            <p:cNvPr id="80" name="Dark blue circle - decorative">
              <a:extLst>
                <a:ext uri="{FF2B5EF4-FFF2-40B4-BE49-F238E27FC236}">
                  <a16:creationId xmlns:a16="http://schemas.microsoft.com/office/drawing/2014/main" id="{388963E6-34AD-4B7F-B968-9AD41BBDB734}"/>
                </a:ext>
                <a:ext uri="{C183D7F6-B498-43B3-948B-1728B52AA6E4}">
                  <adec:decorative xmlns:adec="http://schemas.microsoft.com/office/drawing/2017/decorative" val="1"/>
                </a:ext>
              </a:extLst>
            </p:cNvPr>
            <p:cNvSpPr/>
            <p:nvPr userDrawn="1"/>
          </p:nvSpPr>
          <p:spPr bwMode="gray">
            <a:xfrm>
              <a:off x="2960180" y="1349833"/>
              <a:ext cx="2505205" cy="2505205"/>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5" name="Bright blue circle - decorative">
              <a:extLst>
                <a:ext uri="{FF2B5EF4-FFF2-40B4-BE49-F238E27FC236}">
                  <a16:creationId xmlns:a16="http://schemas.microsoft.com/office/drawing/2014/main" id="{8253B356-73C4-4A33-9FDB-18EBFACD2DC1}"/>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bwMode="gray">
            <a:xfrm>
              <a:off x="2643774" y="986010"/>
              <a:ext cx="3136584" cy="3139630"/>
            </a:xfrm>
            <a:prstGeom prst="rect">
              <a:avLst/>
            </a:prstGeom>
          </p:spPr>
        </p:pic>
      </p:grpSp>
      <p:sp>
        <p:nvSpPr>
          <p:cNvPr id="52" name="Find and enroll">
            <a:extLst>
              <a:ext uri="{FF2B5EF4-FFF2-40B4-BE49-F238E27FC236}">
                <a16:creationId xmlns:a16="http://schemas.microsoft.com/office/drawing/2014/main" id="{9FAD879C-AE39-4D8C-9572-A04525ABE03D}"/>
              </a:ext>
            </a:extLst>
          </p:cNvPr>
          <p:cNvSpPr txBox="1"/>
          <p:nvPr userDrawn="1"/>
        </p:nvSpPr>
        <p:spPr bwMode="gray">
          <a:xfrm>
            <a:off x="2288833" y="721806"/>
            <a:ext cx="1129389" cy="256737"/>
          </a:xfrm>
          <a:prstGeom prst="rect">
            <a:avLst/>
          </a:prstGeom>
          <a:noFill/>
        </p:spPr>
        <p:txBody>
          <a:bodyPr wrap="square" lIns="0" tIns="0" rIns="0" bIns="0" numCol="1" spcCol="457200" rtlCol="0">
            <a:spAutoFit/>
          </a:bodyPr>
          <a:lstStyle/>
          <a:p>
            <a:pPr marL="0" indent="0">
              <a:lnSpc>
                <a:spcPct val="108000"/>
              </a:lnSpc>
              <a:spcBef>
                <a:spcPts val="400"/>
              </a:spcBef>
              <a:buClr>
                <a:schemeClr val="tx2"/>
              </a:buClr>
              <a:buSzPct val="120000"/>
              <a:buFont typeface="Verdana" panose="020B0604030504040204" pitchFamily="34" charset="0"/>
              <a:buNone/>
            </a:pPr>
            <a:r>
              <a:rPr lang="en-US" sz="800" dirty="0">
                <a:solidFill>
                  <a:schemeClr val="bg1"/>
                </a:solidFill>
                <a:latin typeface="+mj-lt"/>
              </a:rPr>
              <a:t>Find and enroll your right-fit students</a:t>
            </a:r>
          </a:p>
        </p:txBody>
      </p:sp>
      <p:sp>
        <p:nvSpPr>
          <p:cNvPr id="54" name="Prepare your institution">
            <a:extLst>
              <a:ext uri="{FF2B5EF4-FFF2-40B4-BE49-F238E27FC236}">
                <a16:creationId xmlns:a16="http://schemas.microsoft.com/office/drawing/2014/main" id="{ADB7DC10-7703-4D6F-8172-B279CBFB82A0}"/>
              </a:ext>
            </a:extLst>
          </p:cNvPr>
          <p:cNvSpPr txBox="1"/>
          <p:nvPr userDrawn="1"/>
        </p:nvSpPr>
        <p:spPr bwMode="gray">
          <a:xfrm>
            <a:off x="3670402" y="4240173"/>
            <a:ext cx="1258401" cy="256737"/>
          </a:xfrm>
          <a:prstGeom prst="rect">
            <a:avLst/>
          </a:prstGeom>
          <a:noFill/>
        </p:spPr>
        <p:txBody>
          <a:bodyPr wrap="square" lIns="0" tIns="0" rIns="0" bIns="0" numCol="1" spcCol="457200" rtlCol="0">
            <a:spAutoFit/>
          </a:bodyPr>
          <a:lstStyle/>
          <a:p>
            <a:pPr marL="0" indent="0">
              <a:lnSpc>
                <a:spcPct val="108000"/>
              </a:lnSpc>
              <a:spcBef>
                <a:spcPts val="600"/>
              </a:spcBef>
              <a:buClr>
                <a:schemeClr val="tx2"/>
              </a:buClr>
              <a:buSzPct val="120000"/>
              <a:buFont typeface="Verdana" panose="020B0604030504040204" pitchFamily="34" charset="0"/>
              <a:buNone/>
            </a:pPr>
            <a:r>
              <a:rPr lang="en-US" sz="800" dirty="0">
                <a:solidFill>
                  <a:schemeClr val="bg1"/>
                </a:solidFill>
                <a:latin typeface="+mj-lt"/>
              </a:rPr>
              <a:t>Prepare your institution </a:t>
            </a:r>
            <a:br>
              <a:rPr lang="en-US" sz="800" dirty="0">
                <a:solidFill>
                  <a:schemeClr val="bg1"/>
                </a:solidFill>
                <a:latin typeface="+mj-lt"/>
              </a:rPr>
            </a:br>
            <a:r>
              <a:rPr lang="en-US" sz="800" dirty="0">
                <a:solidFill>
                  <a:schemeClr val="bg1"/>
                </a:solidFill>
                <a:latin typeface="+mj-lt"/>
              </a:rPr>
              <a:t>for the future</a:t>
            </a:r>
          </a:p>
        </p:txBody>
      </p:sp>
      <p:sp>
        <p:nvSpPr>
          <p:cNvPr id="53" name="Support and graduate">
            <a:extLst>
              <a:ext uri="{FF2B5EF4-FFF2-40B4-BE49-F238E27FC236}">
                <a16:creationId xmlns:a16="http://schemas.microsoft.com/office/drawing/2014/main" id="{18AB59BA-9156-48E0-AAFC-71176CA87C54}"/>
              </a:ext>
            </a:extLst>
          </p:cNvPr>
          <p:cNvSpPr txBox="1"/>
          <p:nvPr userDrawn="1"/>
        </p:nvSpPr>
        <p:spPr bwMode="gray">
          <a:xfrm>
            <a:off x="5119540" y="721806"/>
            <a:ext cx="1147566" cy="256737"/>
          </a:xfrm>
          <a:prstGeom prst="rect">
            <a:avLst/>
          </a:prstGeom>
          <a:noFill/>
        </p:spPr>
        <p:txBody>
          <a:bodyPr wrap="square" lIns="0" tIns="0" rIns="0" bIns="0" numCol="1" spcCol="457200" rtlCol="0">
            <a:spAutoFit/>
          </a:bodyPr>
          <a:lstStyle/>
          <a:p>
            <a:pPr marL="0" indent="0">
              <a:lnSpc>
                <a:spcPct val="108000"/>
              </a:lnSpc>
              <a:spcBef>
                <a:spcPts val="400"/>
              </a:spcBef>
              <a:buClr>
                <a:schemeClr val="tx2"/>
              </a:buClr>
              <a:buSzPct val="120000"/>
              <a:buFont typeface="Verdana" panose="020B0604030504040204" pitchFamily="34" charset="0"/>
              <a:buNone/>
            </a:pPr>
            <a:r>
              <a:rPr lang="en-US" sz="800" dirty="0">
                <a:solidFill>
                  <a:schemeClr val="bg1"/>
                </a:solidFill>
                <a:latin typeface="+mj-lt"/>
              </a:rPr>
              <a:t>Support and graduate more students</a:t>
            </a:r>
          </a:p>
        </p:txBody>
      </p:sp>
      <p:sp>
        <p:nvSpPr>
          <p:cNvPr id="56" name="Stat 1 title">
            <a:extLst>
              <a:ext uri="{FF2B5EF4-FFF2-40B4-BE49-F238E27FC236}">
                <a16:creationId xmlns:a16="http://schemas.microsoft.com/office/drawing/2014/main" id="{5E6B8A95-5375-4097-AA98-A002250613D5}"/>
              </a:ext>
            </a:extLst>
          </p:cNvPr>
          <p:cNvSpPr txBox="1"/>
          <p:nvPr userDrawn="1"/>
        </p:nvSpPr>
        <p:spPr bwMode="gray">
          <a:xfrm>
            <a:off x="444085" y="2188209"/>
            <a:ext cx="1162966"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ROOTED IN RESEARCH</a:t>
            </a:r>
          </a:p>
        </p:txBody>
      </p:sp>
      <p:sp>
        <p:nvSpPr>
          <p:cNvPr id="58" name="Stat 1">
            <a:extLst>
              <a:ext uri="{FF2B5EF4-FFF2-40B4-BE49-F238E27FC236}">
                <a16:creationId xmlns:a16="http://schemas.microsoft.com/office/drawing/2014/main" id="{5A220AAD-0796-4BB2-878F-73B9F64064AC}"/>
              </a:ext>
            </a:extLst>
          </p:cNvPr>
          <p:cNvSpPr txBox="1"/>
          <p:nvPr userDrawn="1"/>
        </p:nvSpPr>
        <p:spPr bwMode="gray">
          <a:xfrm>
            <a:off x="444085" y="2363411"/>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7,500</a:t>
            </a:r>
            <a:r>
              <a:rPr lang="en-US" sz="1100" baseline="30000" dirty="0">
                <a:solidFill>
                  <a:schemeClr val="accent4"/>
                </a:solidFill>
                <a:latin typeface="+mj-lt"/>
              </a:rPr>
              <a:t>+</a:t>
            </a:r>
          </a:p>
        </p:txBody>
      </p:sp>
      <p:sp>
        <p:nvSpPr>
          <p:cNvPr id="57" name="Stat 1 text">
            <a:extLst>
              <a:ext uri="{FF2B5EF4-FFF2-40B4-BE49-F238E27FC236}">
                <a16:creationId xmlns:a16="http://schemas.microsoft.com/office/drawing/2014/main" id="{D4B08A33-B51F-4921-B09D-EBDDC2DD2449}"/>
              </a:ext>
            </a:extLst>
          </p:cNvPr>
          <p:cNvSpPr txBox="1"/>
          <p:nvPr userDrawn="1"/>
        </p:nvSpPr>
        <p:spPr bwMode="gray">
          <a:xfrm>
            <a:off x="903359" y="2369028"/>
            <a:ext cx="732284" cy="200055"/>
          </a:xfrm>
          <a:prstGeom prst="rect">
            <a:avLst/>
          </a:prstGeom>
          <a:noFill/>
        </p:spPr>
        <p:txBody>
          <a:bodyPr wrap="square" lIns="0" tIns="0" rIns="0" bIns="0" rtlCol="0">
            <a:spAutoFit/>
          </a:bodyPr>
          <a:lstStyle/>
          <a:p>
            <a:pPr>
              <a:spcBef>
                <a:spcPts val="500"/>
              </a:spcBef>
            </a:pPr>
            <a:r>
              <a:rPr lang="en-US" sz="650" dirty="0">
                <a:solidFill>
                  <a:schemeClr val="tx1"/>
                </a:solidFill>
              </a:rPr>
              <a:t>Peer-tested </a:t>
            </a:r>
            <a:br>
              <a:rPr lang="en-US" sz="650" dirty="0">
                <a:solidFill>
                  <a:schemeClr val="tx1"/>
                </a:solidFill>
              </a:rPr>
            </a:br>
            <a:r>
              <a:rPr lang="en-US" sz="650" dirty="0">
                <a:solidFill>
                  <a:schemeClr val="tx1"/>
                </a:solidFill>
              </a:rPr>
              <a:t>best practices</a:t>
            </a:r>
          </a:p>
        </p:txBody>
      </p:sp>
      <p:sp>
        <p:nvSpPr>
          <p:cNvPr id="60" name="Stat 2">
            <a:extLst>
              <a:ext uri="{FF2B5EF4-FFF2-40B4-BE49-F238E27FC236}">
                <a16:creationId xmlns:a16="http://schemas.microsoft.com/office/drawing/2014/main" id="{1A72E09B-BAE9-4211-82CD-F3B75654241F}"/>
              </a:ext>
            </a:extLst>
          </p:cNvPr>
          <p:cNvSpPr txBox="1"/>
          <p:nvPr userDrawn="1"/>
        </p:nvSpPr>
        <p:spPr bwMode="gray">
          <a:xfrm>
            <a:off x="444085" y="2637769"/>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500</a:t>
            </a:r>
            <a:r>
              <a:rPr lang="en-US" sz="1100" baseline="30000" dirty="0">
                <a:solidFill>
                  <a:schemeClr val="accent4"/>
                </a:solidFill>
                <a:latin typeface="+mj-lt"/>
              </a:rPr>
              <a:t>+</a:t>
            </a:r>
          </a:p>
        </p:txBody>
      </p:sp>
      <p:sp>
        <p:nvSpPr>
          <p:cNvPr id="59" name="Stat 2 text">
            <a:extLst>
              <a:ext uri="{FF2B5EF4-FFF2-40B4-BE49-F238E27FC236}">
                <a16:creationId xmlns:a16="http://schemas.microsoft.com/office/drawing/2014/main" id="{7776F4A0-CB6C-4D2E-94C9-D15611A2B978}"/>
              </a:ext>
            </a:extLst>
          </p:cNvPr>
          <p:cNvSpPr txBox="1"/>
          <p:nvPr userDrawn="1"/>
        </p:nvSpPr>
        <p:spPr bwMode="gray">
          <a:xfrm>
            <a:off x="903359" y="2643386"/>
            <a:ext cx="968825" cy="200055"/>
          </a:xfrm>
          <a:prstGeom prst="rect">
            <a:avLst/>
          </a:prstGeom>
          <a:noFill/>
        </p:spPr>
        <p:txBody>
          <a:bodyPr wrap="square" lIns="0" tIns="0" rIns="0" bIns="0" rtlCol="0">
            <a:spAutoFit/>
          </a:bodyPr>
          <a:lstStyle/>
          <a:p>
            <a:pPr>
              <a:spcBef>
                <a:spcPts val="500"/>
              </a:spcBef>
            </a:pPr>
            <a:r>
              <a:rPr lang="en-US" sz="650" spc="-10" baseline="0" dirty="0">
                <a:solidFill>
                  <a:schemeClr val="tx1"/>
                </a:solidFill>
              </a:rPr>
              <a:t>Enrollment innovations </a:t>
            </a:r>
            <a:r>
              <a:rPr lang="en-US" sz="650" dirty="0">
                <a:solidFill>
                  <a:schemeClr val="tx1"/>
                </a:solidFill>
              </a:rPr>
              <a:t>tested annually</a:t>
            </a:r>
          </a:p>
        </p:txBody>
      </p:sp>
      <p:sp>
        <p:nvSpPr>
          <p:cNvPr id="64" name="Stat 3 title">
            <a:extLst>
              <a:ext uri="{FF2B5EF4-FFF2-40B4-BE49-F238E27FC236}">
                <a16:creationId xmlns:a16="http://schemas.microsoft.com/office/drawing/2014/main" id="{3EBD75B6-04FA-46CD-BCD2-EF09236F8FDA}"/>
              </a:ext>
            </a:extLst>
          </p:cNvPr>
          <p:cNvSpPr txBox="1"/>
          <p:nvPr userDrawn="1"/>
        </p:nvSpPr>
        <p:spPr bwMode="gray">
          <a:xfrm>
            <a:off x="444085" y="3092228"/>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ADVANTAGE OF SCALE</a:t>
            </a:r>
          </a:p>
        </p:txBody>
      </p:sp>
      <p:sp>
        <p:nvSpPr>
          <p:cNvPr id="66" name="Stat 3">
            <a:extLst>
              <a:ext uri="{FF2B5EF4-FFF2-40B4-BE49-F238E27FC236}">
                <a16:creationId xmlns:a16="http://schemas.microsoft.com/office/drawing/2014/main" id="{8F006172-9BFA-427D-9855-69216A673130}"/>
              </a:ext>
            </a:extLst>
          </p:cNvPr>
          <p:cNvSpPr txBox="1"/>
          <p:nvPr userDrawn="1"/>
        </p:nvSpPr>
        <p:spPr bwMode="gray">
          <a:xfrm>
            <a:off x="444085" y="3267430"/>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1,700</a:t>
            </a:r>
            <a:r>
              <a:rPr lang="en-US" sz="1100" baseline="30000" dirty="0">
                <a:solidFill>
                  <a:schemeClr val="accent4"/>
                </a:solidFill>
                <a:latin typeface="+mj-lt"/>
              </a:rPr>
              <a:t>+</a:t>
            </a:r>
          </a:p>
        </p:txBody>
      </p:sp>
      <p:sp>
        <p:nvSpPr>
          <p:cNvPr id="65" name="Stat 3 text">
            <a:extLst>
              <a:ext uri="{FF2B5EF4-FFF2-40B4-BE49-F238E27FC236}">
                <a16:creationId xmlns:a16="http://schemas.microsoft.com/office/drawing/2014/main" id="{881A8E26-7F89-4FA4-91A1-C0737D0A6CD0}"/>
              </a:ext>
            </a:extLst>
          </p:cNvPr>
          <p:cNvSpPr txBox="1"/>
          <p:nvPr userDrawn="1"/>
        </p:nvSpPr>
        <p:spPr bwMode="gray">
          <a:xfrm>
            <a:off x="903359" y="3273047"/>
            <a:ext cx="732284" cy="200055"/>
          </a:xfrm>
          <a:prstGeom prst="rect">
            <a:avLst/>
          </a:prstGeom>
          <a:noFill/>
        </p:spPr>
        <p:txBody>
          <a:bodyPr wrap="square" lIns="0" tIns="0" rIns="0" bIns="0" rtlCol="0">
            <a:spAutoFit/>
          </a:bodyPr>
          <a:lstStyle/>
          <a:p>
            <a:pPr>
              <a:spcBef>
                <a:spcPts val="500"/>
              </a:spcBef>
            </a:pPr>
            <a:r>
              <a:rPr lang="en-US" sz="650" dirty="0">
                <a:solidFill>
                  <a:schemeClr val="tx1"/>
                </a:solidFill>
              </a:rPr>
              <a:t>Institutions </a:t>
            </a:r>
            <a:br>
              <a:rPr lang="en-US" sz="650" dirty="0">
                <a:solidFill>
                  <a:schemeClr val="tx1"/>
                </a:solidFill>
              </a:rPr>
            </a:br>
            <a:r>
              <a:rPr lang="en-US" sz="650" dirty="0">
                <a:solidFill>
                  <a:schemeClr val="tx1"/>
                </a:solidFill>
              </a:rPr>
              <a:t>served</a:t>
            </a:r>
          </a:p>
        </p:txBody>
      </p:sp>
      <p:sp>
        <p:nvSpPr>
          <p:cNvPr id="68" name="Stat 4">
            <a:extLst>
              <a:ext uri="{FF2B5EF4-FFF2-40B4-BE49-F238E27FC236}">
                <a16:creationId xmlns:a16="http://schemas.microsoft.com/office/drawing/2014/main" id="{4DE21C5E-9D41-4B70-89CE-78ACE2601E1A}"/>
              </a:ext>
            </a:extLst>
          </p:cNvPr>
          <p:cNvSpPr txBox="1"/>
          <p:nvPr userDrawn="1"/>
        </p:nvSpPr>
        <p:spPr bwMode="gray">
          <a:xfrm>
            <a:off x="444085" y="3541788"/>
            <a:ext cx="460433" cy="169277"/>
          </a:xfrm>
          <a:prstGeom prst="rect">
            <a:avLst/>
          </a:prstGeom>
          <a:noFill/>
        </p:spPr>
        <p:txBody>
          <a:bodyPr wrap="square" lIns="0" tIns="0" rIns="0" bIns="0" rtlCol="0">
            <a:spAutoFit/>
          </a:bodyPr>
          <a:lstStyle/>
          <a:p>
            <a:pPr>
              <a:spcBef>
                <a:spcPts val="500"/>
              </a:spcBef>
            </a:pPr>
            <a:r>
              <a:rPr lang="en-US" sz="1100" kern="1200" baseline="0" dirty="0">
                <a:solidFill>
                  <a:schemeClr val="accent4"/>
                </a:solidFill>
                <a:latin typeface="+mj-lt"/>
                <a:ea typeface="+mn-ea"/>
                <a:cs typeface="+mn-cs"/>
              </a:rPr>
              <a:t>4 M</a:t>
            </a:r>
            <a:r>
              <a:rPr lang="en-US" sz="1100" kern="1200" baseline="30000" dirty="0">
                <a:solidFill>
                  <a:schemeClr val="accent4"/>
                </a:solidFill>
                <a:latin typeface="+mj-lt"/>
                <a:ea typeface="+mn-ea"/>
                <a:cs typeface="+mn-cs"/>
              </a:rPr>
              <a:t>+</a:t>
            </a:r>
          </a:p>
        </p:txBody>
      </p:sp>
      <p:sp>
        <p:nvSpPr>
          <p:cNvPr id="67" name="Stat 4 text">
            <a:extLst>
              <a:ext uri="{FF2B5EF4-FFF2-40B4-BE49-F238E27FC236}">
                <a16:creationId xmlns:a16="http://schemas.microsoft.com/office/drawing/2014/main" id="{3A211A68-C41E-49F2-A3A3-3228AEA24ED3}"/>
              </a:ext>
            </a:extLst>
          </p:cNvPr>
          <p:cNvSpPr txBox="1"/>
          <p:nvPr userDrawn="1"/>
        </p:nvSpPr>
        <p:spPr bwMode="gray">
          <a:xfrm>
            <a:off x="903359" y="3547405"/>
            <a:ext cx="933758" cy="200055"/>
          </a:xfrm>
          <a:prstGeom prst="rect">
            <a:avLst/>
          </a:prstGeom>
          <a:noFill/>
        </p:spPr>
        <p:txBody>
          <a:bodyPr wrap="square" lIns="0" tIns="0" rIns="0" bIns="0" rtlCol="0">
            <a:spAutoFit/>
          </a:bodyPr>
          <a:lstStyle/>
          <a:p>
            <a:pPr>
              <a:spcBef>
                <a:spcPts val="500"/>
              </a:spcBef>
            </a:pPr>
            <a:r>
              <a:rPr lang="en-US" sz="650" dirty="0">
                <a:solidFill>
                  <a:schemeClr val="tx1"/>
                </a:solidFill>
              </a:rPr>
              <a:t>Students supported by our SSMS</a:t>
            </a:r>
          </a:p>
        </p:txBody>
      </p:sp>
      <p:sp>
        <p:nvSpPr>
          <p:cNvPr id="72" name="Stat 5 title">
            <a:extLst>
              <a:ext uri="{FF2B5EF4-FFF2-40B4-BE49-F238E27FC236}">
                <a16:creationId xmlns:a16="http://schemas.microsoft.com/office/drawing/2014/main" id="{6725F3AA-084F-4FDE-A18F-3FCA6DA11B7B}"/>
              </a:ext>
            </a:extLst>
          </p:cNvPr>
          <p:cNvSpPr txBox="1"/>
          <p:nvPr userDrawn="1"/>
        </p:nvSpPr>
        <p:spPr bwMode="gray">
          <a:xfrm>
            <a:off x="444085" y="3983973"/>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WE DELIVER RESULTS</a:t>
            </a:r>
          </a:p>
        </p:txBody>
      </p:sp>
      <p:sp>
        <p:nvSpPr>
          <p:cNvPr id="74" name="Stat 5">
            <a:extLst>
              <a:ext uri="{FF2B5EF4-FFF2-40B4-BE49-F238E27FC236}">
                <a16:creationId xmlns:a16="http://schemas.microsoft.com/office/drawing/2014/main" id="{877BF29E-8075-4A86-9ABD-BAE20C853765}"/>
              </a:ext>
            </a:extLst>
          </p:cNvPr>
          <p:cNvSpPr txBox="1"/>
          <p:nvPr userDrawn="1"/>
        </p:nvSpPr>
        <p:spPr bwMode="gray">
          <a:xfrm>
            <a:off x="444085" y="4159175"/>
            <a:ext cx="338278" cy="169277"/>
          </a:xfrm>
          <a:prstGeom prst="rect">
            <a:avLst/>
          </a:prstGeom>
          <a:noFill/>
        </p:spPr>
        <p:txBody>
          <a:bodyPr wrap="square" lIns="0" tIns="0" rIns="0" bIns="0" rtlCol="0">
            <a:spAutoFit/>
          </a:bodyPr>
          <a:lstStyle/>
          <a:p>
            <a:pPr>
              <a:spcBef>
                <a:spcPts val="500"/>
              </a:spcBef>
            </a:pPr>
            <a:r>
              <a:rPr lang="en-US" sz="1100" baseline="0" dirty="0">
                <a:solidFill>
                  <a:schemeClr val="accent4"/>
                </a:solidFill>
                <a:latin typeface="+mj-lt"/>
              </a:rPr>
              <a:t>95%</a:t>
            </a:r>
            <a:endParaRPr lang="en-US" sz="1100" baseline="30000" dirty="0">
              <a:solidFill>
                <a:schemeClr val="accent4"/>
              </a:solidFill>
              <a:latin typeface="+mj-lt"/>
            </a:endParaRPr>
          </a:p>
        </p:txBody>
      </p:sp>
      <p:sp>
        <p:nvSpPr>
          <p:cNvPr id="73" name="Stat 5 text">
            <a:extLst>
              <a:ext uri="{FF2B5EF4-FFF2-40B4-BE49-F238E27FC236}">
                <a16:creationId xmlns:a16="http://schemas.microsoft.com/office/drawing/2014/main" id="{304BAB0A-6CBE-494B-9EB9-6704BDAF1D6F}"/>
              </a:ext>
            </a:extLst>
          </p:cNvPr>
          <p:cNvSpPr txBox="1"/>
          <p:nvPr userDrawn="1"/>
        </p:nvSpPr>
        <p:spPr bwMode="gray">
          <a:xfrm>
            <a:off x="903359" y="4164792"/>
            <a:ext cx="1048201" cy="400110"/>
          </a:xfrm>
          <a:prstGeom prst="rect">
            <a:avLst/>
          </a:prstGeom>
          <a:noFill/>
        </p:spPr>
        <p:txBody>
          <a:bodyPr wrap="square" lIns="0" tIns="0" rIns="0" bIns="0" rtlCol="0">
            <a:spAutoFit/>
          </a:bodyPr>
          <a:lstStyle/>
          <a:p>
            <a:pPr>
              <a:spcBef>
                <a:spcPts val="500"/>
              </a:spcBef>
            </a:pPr>
            <a:r>
              <a:rPr lang="en-US" sz="650" spc="-20" baseline="0" dirty="0">
                <a:solidFill>
                  <a:schemeClr val="tx1"/>
                </a:solidFill>
              </a:rPr>
              <a:t>Of our partners continue </a:t>
            </a:r>
            <a:r>
              <a:rPr lang="en-US" sz="650" spc="-10" baseline="0" dirty="0">
                <a:solidFill>
                  <a:schemeClr val="tx1"/>
                </a:solidFill>
              </a:rPr>
              <a:t>with us year after year, </a:t>
            </a:r>
            <a:r>
              <a:rPr lang="en-US" sz="650" dirty="0">
                <a:solidFill>
                  <a:schemeClr val="tx1"/>
                </a:solidFill>
              </a:rPr>
              <a:t>reflecting the goals we </a:t>
            </a:r>
            <a:br>
              <a:rPr lang="en-US" sz="650" dirty="0">
                <a:solidFill>
                  <a:schemeClr val="tx1"/>
                </a:solidFill>
              </a:rPr>
            </a:br>
            <a:r>
              <a:rPr lang="en-US" sz="650" b="1" dirty="0">
                <a:solidFill>
                  <a:schemeClr val="tx1"/>
                </a:solidFill>
              </a:rPr>
              <a:t>achieve together</a:t>
            </a:r>
          </a:p>
        </p:txBody>
      </p:sp>
      <p:sp>
        <p:nvSpPr>
          <p:cNvPr id="6" name="Green box fill - decorative"/>
          <p:cNvSpPr txBox="1">
            <a:spLocks/>
          </p:cNvSpPr>
          <p:nvPr userDrawn="1"/>
        </p:nvSpPr>
        <p:spPr bwMode="gray">
          <a:xfrm>
            <a:off x="6469574" y="-5582"/>
            <a:ext cx="1382195" cy="2468880"/>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7" name="Green box text - decorative">
            <a:extLst>
              <a:ext uri="{C183D7F6-B498-43B3-948B-1728B52AA6E4}">
                <adec:decorative xmlns:adec="http://schemas.microsoft.com/office/drawing/2017/decorative" val="1"/>
              </a:ext>
            </a:extLst>
          </p:cNvPr>
          <p:cNvSpPr txBox="1"/>
          <p:nvPr userDrawn="1"/>
        </p:nvSpPr>
        <p:spPr bwMode="gray">
          <a:xfrm>
            <a:off x="6553161" y="50431"/>
            <a:ext cx="1267384" cy="2323713"/>
          </a:xfrm>
          <a:prstGeom prst="rect">
            <a:avLst/>
          </a:prstGeom>
          <a:noFill/>
        </p:spPr>
        <p:txBody>
          <a:bodyPr wrap="square" lIns="0" tIns="0" rIns="0" bIns="0" rtlCol="0">
            <a:spAutoFit/>
          </a:bodyPr>
          <a:lstStyle/>
          <a:p>
            <a:pPr marL="0" marR="0" lvl="0" indent="0" algn="l" defTabSz="537667" rtl="0" eaLnBrk="1" fontAlgn="auto" latinLnBrk="0" hangingPunct="1">
              <a:lnSpc>
                <a:spcPct val="100000"/>
              </a:lnSpc>
              <a:spcBef>
                <a:spcPts val="50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DO NOT EDIT THIS SLIDE FOR ANY PURPOSE</a:t>
            </a:r>
          </a:p>
          <a:p>
            <a:pPr marL="0" marR="0" lvl="0" indent="0" algn="l" defTabSz="537667" rtl="0" eaLnBrk="1" fontAlgn="auto" latinLnBrk="0" hangingPunct="1">
              <a:lnSpc>
                <a:spcPct val="100000"/>
              </a:lnSpc>
              <a:spcBef>
                <a:spcPts val="50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If an edit is necessary,</a:t>
            </a:r>
            <a:b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please contact:</a:t>
            </a:r>
          </a:p>
          <a:p>
            <a:pPr marL="0" marR="0" lvl="0" indent="0" algn="l" defTabSz="537667" rtl="0" eaLnBrk="1" fontAlgn="auto" latinLnBrk="0" hangingPunct="1">
              <a:lnSpc>
                <a:spcPct val="100000"/>
              </a:lnSpc>
              <a:spcBef>
                <a:spcPts val="50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DSS-Requests@eab.com</a:t>
            </a:r>
            <a:endParaRPr kumimoji="0" lang="en-US" sz="8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537667" rtl="0" eaLnBrk="1" fontAlgn="auto" latinLnBrk="0" hangingPunct="1">
              <a:lnSpc>
                <a:spcPct val="100000"/>
              </a:lnSpc>
              <a:spcBef>
                <a:spcPts val="500"/>
              </a:spcBef>
              <a:spcAft>
                <a:spcPts val="0"/>
              </a:spcAft>
              <a:buClrTx/>
              <a:buSzTx/>
              <a:buFontTx/>
              <a:buNone/>
              <a:tabLst/>
              <a:defRPr/>
            </a:pPr>
            <a:endPar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537667" rtl="0" eaLnBrk="1" fontAlgn="auto" latinLnBrk="0" hangingPunct="1">
              <a:lnSpc>
                <a:spcPct val="100000"/>
              </a:lnSpc>
              <a:spcBef>
                <a:spcPts val="0"/>
              </a:spcBef>
              <a:spcAft>
                <a:spcPts val="0"/>
              </a:spcAft>
              <a:buClrTx/>
              <a:buSzTx/>
              <a:buFont typeface="Arial" pitchFamily="34" charset="0"/>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Script can be found here:</a:t>
            </a:r>
            <a:endParaRPr kumimoji="0" lang="en-US" sz="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r>
              <a:rPr kumimoji="0" lang="en-US" sz="800" b="0" i="0" u="none" strike="noStrike" kern="1200" cap="none" spc="0" normalizeH="0" baseline="0" noProof="0" dirty="0">
                <a:ln>
                  <a:noFill/>
                </a:ln>
                <a:solidFill>
                  <a:srgbClr val="FFFFFF"/>
                </a:solidFill>
                <a:effectLst/>
                <a:uLnTx/>
                <a:uFillTx/>
                <a:latin typeface="+mn-lt"/>
                <a:ea typeface="+mn-ea"/>
                <a:cs typeface="Arial" panose="020B0604020202020204" pitchFamily="34" charset="0"/>
                <a:hlinkClick r:id="rId6">
                  <a:extLst>
                    <a:ext uri="{A12FA001-AC4F-418D-AE19-62706E023703}">
                      <ahyp:hlinkClr xmlns:ahyp="http://schemas.microsoft.com/office/drawing/2018/hyperlinkcolor" val="tx"/>
                    </a:ext>
                  </a:extLst>
                </a:hlinkClick>
              </a:rPr>
              <a:t>https://eab.box.com/v/EAB-Branding</a:t>
            </a:r>
            <a:r>
              <a:rPr kumimoji="0" lang="en-US" sz="800" b="0" i="0" u="none" strike="noStrike" kern="1200" cap="none" spc="0" normalizeH="0" baseline="0" noProof="0" dirty="0">
                <a:ln>
                  <a:noFill/>
                </a:ln>
                <a:solidFill>
                  <a:srgbClr val="FFFFFF"/>
                </a:solidFill>
                <a:effectLst/>
                <a:uLnTx/>
                <a:uFillTx/>
                <a:latin typeface="+mn-lt"/>
                <a:ea typeface="+mn-ea"/>
                <a:cs typeface="Arial" panose="020B0604020202020204" pitchFamily="34" charset="0"/>
              </a:rPr>
              <a:t> </a:t>
            </a: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endParaRPr kumimoji="0" lang="en-US" sz="800" b="0" i="0" u="none" strike="noStrike" kern="1200" cap="none" spc="0" normalizeH="0" baseline="0" noProof="0" dirty="0">
              <a:ln>
                <a:noFill/>
              </a:ln>
              <a:solidFill>
                <a:srgbClr val="FFFFFF"/>
              </a:solidFill>
              <a:effectLst/>
              <a:uLnTx/>
              <a:uFillTx/>
              <a:latin typeface="+mn-lt"/>
              <a:ea typeface="+mn-ea"/>
              <a:cs typeface="Arial" panose="020B0604020202020204" pitchFamily="34" charset="0"/>
            </a:endParaRP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r>
              <a:rPr kumimoji="0" lang="en-US" sz="800" b="0" i="1" u="none" strike="noStrike" kern="1200" cap="none" spc="0" normalizeH="0" baseline="0" noProof="0" dirty="0">
                <a:ln>
                  <a:noFill/>
                </a:ln>
                <a:solidFill>
                  <a:srgbClr val="FFFFFF"/>
                </a:solidFill>
                <a:effectLst/>
                <a:uLnTx/>
                <a:uFillTx/>
                <a:latin typeface="+mn-lt"/>
                <a:ea typeface="+mn-ea"/>
                <a:cs typeface="Arial" panose="020B0604020202020204" pitchFamily="34" charset="0"/>
              </a:rPr>
              <a:t>Last edited: 4/17/20</a:t>
            </a:r>
          </a:p>
        </p:txBody>
      </p:sp>
      <p:grpSp>
        <p:nvGrpSpPr>
          <p:cNvPr id="3" name="Group 2">
            <a:extLst>
              <a:ext uri="{FF2B5EF4-FFF2-40B4-BE49-F238E27FC236}">
                <a16:creationId xmlns:a16="http://schemas.microsoft.com/office/drawing/2014/main" id="{7A676659-A849-491F-ACC8-A33B68C70901}"/>
              </a:ext>
              <a:ext uri="{C183D7F6-B498-43B3-948B-1728B52AA6E4}">
                <adec:decorative xmlns:adec="http://schemas.microsoft.com/office/drawing/2017/decorative" val="1"/>
              </a:ext>
            </a:extLst>
          </p:cNvPr>
          <p:cNvGrpSpPr/>
          <p:nvPr userDrawn="1"/>
        </p:nvGrpSpPr>
        <p:grpSpPr>
          <a:xfrm>
            <a:off x="268325" y="3992046"/>
            <a:ext cx="108698" cy="108698"/>
            <a:chOff x="268325" y="3992046"/>
            <a:chExt cx="108698" cy="108698"/>
          </a:xfrm>
        </p:grpSpPr>
        <p:sp>
          <p:nvSpPr>
            <p:cNvPr id="76" name="circle 3  - decorative">
              <a:extLst>
                <a:ext uri="{FF2B5EF4-FFF2-40B4-BE49-F238E27FC236}">
                  <a16:creationId xmlns:a16="http://schemas.microsoft.com/office/drawing/2014/main" id="{2E1EAC39-2257-4FF3-BD47-F813F4EF02CF}"/>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47" name="Chev 1 - decorative">
              <a:extLst>
                <a:ext uri="{FF2B5EF4-FFF2-40B4-BE49-F238E27FC236}">
                  <a16:creationId xmlns:a16="http://schemas.microsoft.com/office/drawing/2014/main" id="{8BC6F6B7-40BC-4EC3-9E6B-53B2F3532EEB}"/>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grpSp>
        <p:nvGrpSpPr>
          <p:cNvPr id="48" name="Group 47">
            <a:extLst>
              <a:ext uri="{FF2B5EF4-FFF2-40B4-BE49-F238E27FC236}">
                <a16:creationId xmlns:a16="http://schemas.microsoft.com/office/drawing/2014/main" id="{DF82C985-3322-46F1-9429-8211B7067FF9}"/>
              </a:ext>
              <a:ext uri="{C183D7F6-B498-43B3-948B-1728B52AA6E4}">
                <adec:decorative xmlns:adec="http://schemas.microsoft.com/office/drawing/2017/decorative" val="1"/>
              </a:ext>
            </a:extLst>
          </p:cNvPr>
          <p:cNvGrpSpPr/>
          <p:nvPr userDrawn="1"/>
        </p:nvGrpSpPr>
        <p:grpSpPr>
          <a:xfrm>
            <a:off x="268325" y="3095651"/>
            <a:ext cx="108698" cy="108698"/>
            <a:chOff x="268325" y="3992046"/>
            <a:chExt cx="108698" cy="108698"/>
          </a:xfrm>
        </p:grpSpPr>
        <p:sp>
          <p:nvSpPr>
            <p:cNvPr id="49" name="circle 3  - decorative">
              <a:extLst>
                <a:ext uri="{FF2B5EF4-FFF2-40B4-BE49-F238E27FC236}">
                  <a16:creationId xmlns:a16="http://schemas.microsoft.com/office/drawing/2014/main" id="{F8CA3705-8F71-4006-B837-583D1C65AE2B}"/>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78" name="Chev 1 - decorative">
              <a:extLst>
                <a:ext uri="{FF2B5EF4-FFF2-40B4-BE49-F238E27FC236}">
                  <a16:creationId xmlns:a16="http://schemas.microsoft.com/office/drawing/2014/main" id="{685F217C-B254-475C-BD1A-BAB79ACA2FD6}"/>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grpSp>
        <p:nvGrpSpPr>
          <p:cNvPr id="81" name="Group 80">
            <a:extLst>
              <a:ext uri="{FF2B5EF4-FFF2-40B4-BE49-F238E27FC236}">
                <a16:creationId xmlns:a16="http://schemas.microsoft.com/office/drawing/2014/main" id="{58ABD6AC-7A7D-4DA4-ACCD-120DCACCC05D}"/>
              </a:ext>
              <a:ext uri="{C183D7F6-B498-43B3-948B-1728B52AA6E4}">
                <adec:decorative xmlns:adec="http://schemas.microsoft.com/office/drawing/2017/decorative" val="1"/>
              </a:ext>
            </a:extLst>
          </p:cNvPr>
          <p:cNvGrpSpPr/>
          <p:nvPr userDrawn="1"/>
        </p:nvGrpSpPr>
        <p:grpSpPr>
          <a:xfrm>
            <a:off x="268325" y="2191632"/>
            <a:ext cx="108698" cy="108698"/>
            <a:chOff x="268325" y="3992046"/>
            <a:chExt cx="108698" cy="108698"/>
          </a:xfrm>
        </p:grpSpPr>
        <p:sp>
          <p:nvSpPr>
            <p:cNvPr id="82" name="circle 3  - decorative">
              <a:extLst>
                <a:ext uri="{FF2B5EF4-FFF2-40B4-BE49-F238E27FC236}">
                  <a16:creationId xmlns:a16="http://schemas.microsoft.com/office/drawing/2014/main" id="{FAA3E443-0FA1-4856-B07F-8DC8F5926C47}"/>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83" name="Chev 1 - decorative">
              <a:extLst>
                <a:ext uri="{FF2B5EF4-FFF2-40B4-BE49-F238E27FC236}">
                  <a16:creationId xmlns:a16="http://schemas.microsoft.com/office/drawing/2014/main" id="{1EB3E9C8-EEDB-45EE-89DC-A258B982FA40}"/>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84" name="Chev 1 - decorative">
            <a:extLst>
              <a:ext uri="{FF2B5EF4-FFF2-40B4-BE49-F238E27FC236}">
                <a16:creationId xmlns:a16="http://schemas.microsoft.com/office/drawing/2014/main" id="{52EA1901-AD87-41A3-840B-C23918E55D53}"/>
              </a:ext>
              <a:ext uri="{C183D7F6-B498-43B3-948B-1728B52AA6E4}">
                <adec:decorative xmlns:adec="http://schemas.microsoft.com/office/drawing/2017/decorative" val="1"/>
              </a:ext>
            </a:extLst>
          </p:cNvPr>
          <p:cNvSpPr/>
          <p:nvPr userDrawn="1"/>
        </p:nvSpPr>
        <p:spPr bwMode="gray">
          <a:xfrm rot="8100000">
            <a:off x="2174982" y="761385"/>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97" name="Chev 1 - decorative">
            <a:extLst>
              <a:ext uri="{FF2B5EF4-FFF2-40B4-BE49-F238E27FC236}">
                <a16:creationId xmlns:a16="http://schemas.microsoft.com/office/drawing/2014/main" id="{9F576150-C736-4D70-924C-E40A4D693BA6}"/>
              </a:ext>
              <a:ext uri="{C183D7F6-B498-43B3-948B-1728B52AA6E4}">
                <adec:decorative xmlns:adec="http://schemas.microsoft.com/office/drawing/2017/decorative" val="1"/>
              </a:ext>
            </a:extLst>
          </p:cNvPr>
          <p:cNvSpPr/>
          <p:nvPr userDrawn="1"/>
        </p:nvSpPr>
        <p:spPr bwMode="gray">
          <a:xfrm rot="8100000">
            <a:off x="5012141" y="759102"/>
            <a:ext cx="45719" cy="45719"/>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98" name="Chev 1 - decorative">
            <a:extLst>
              <a:ext uri="{FF2B5EF4-FFF2-40B4-BE49-F238E27FC236}">
                <a16:creationId xmlns:a16="http://schemas.microsoft.com/office/drawing/2014/main" id="{C7A9C02B-1623-4B46-A4B9-D8581E9E4077}"/>
              </a:ext>
              <a:ext uri="{C183D7F6-B498-43B3-948B-1728B52AA6E4}">
                <adec:decorative xmlns:adec="http://schemas.microsoft.com/office/drawing/2017/decorative" val="1"/>
              </a:ext>
            </a:extLst>
          </p:cNvPr>
          <p:cNvSpPr/>
          <p:nvPr userDrawn="1"/>
        </p:nvSpPr>
        <p:spPr bwMode="gray">
          <a:xfrm rot="8100000">
            <a:off x="3566245" y="4279201"/>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Tree>
    <p:custDataLst>
      <p:tags r:id="rId1"/>
    </p:custDataLst>
    <p:extLst>
      <p:ext uri="{BB962C8B-B14F-4D97-AF65-F5344CB8AC3E}">
        <p14:creationId xmlns:p14="http://schemas.microsoft.com/office/powerpoint/2010/main" val="160528261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AB In-Brief: customizable">
    <p:spTree>
      <p:nvGrpSpPr>
        <p:cNvPr id="1" name=""/>
        <p:cNvGrpSpPr/>
        <p:nvPr/>
      </p:nvGrpSpPr>
      <p:grpSpPr>
        <a:xfrm>
          <a:off x="0" y="0"/>
          <a:ext cx="0" cy="0"/>
          <a:chOff x="0" y="0"/>
          <a:chExt cx="0" cy="0"/>
        </a:xfrm>
      </p:grpSpPr>
      <p:pic>
        <p:nvPicPr>
          <p:cNvPr id="42" name="EAB logo">
            <a:extLst>
              <a:ext uri="{FF2B5EF4-FFF2-40B4-BE49-F238E27FC236}">
                <a16:creationId xmlns:a16="http://schemas.microsoft.com/office/drawing/2014/main" id="{DA1936B1-DEDD-4B3C-BA0F-E1EB6DE95BB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55892" y="182579"/>
            <a:ext cx="1090389" cy="417192"/>
          </a:xfrm>
          <a:prstGeom prst="rect">
            <a:avLst/>
          </a:prstGeom>
        </p:spPr>
      </p:pic>
      <p:cxnSp>
        <p:nvCxnSpPr>
          <p:cNvPr id="51" name="Line vertical">
            <a:extLst>
              <a:ext uri="{FF2B5EF4-FFF2-40B4-BE49-F238E27FC236}">
                <a16:creationId xmlns:a16="http://schemas.microsoft.com/office/drawing/2014/main" id="{44EEF69A-489C-42AA-9032-8F88FA1E30BF}"/>
              </a:ext>
            </a:extLst>
          </p:cNvPr>
          <p:cNvCxnSpPr>
            <a:cxnSpLocks/>
          </p:cNvCxnSpPr>
          <p:nvPr userDrawn="1"/>
        </p:nvCxnSpPr>
        <p:spPr bwMode="gray">
          <a:xfrm flipH="1" flipV="1">
            <a:off x="272283" y="933267"/>
            <a:ext cx="5530" cy="649399"/>
          </a:xfrm>
          <a:prstGeom prst="line">
            <a:avLst/>
          </a:prstGeom>
          <a:ln w="2222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50" name="EAB statement">
            <a:extLst>
              <a:ext uri="{FF2B5EF4-FFF2-40B4-BE49-F238E27FC236}">
                <a16:creationId xmlns:a16="http://schemas.microsoft.com/office/drawing/2014/main" id="{4D990C86-80E9-4035-B1A7-351539DA9C1D}"/>
              </a:ext>
            </a:extLst>
          </p:cNvPr>
          <p:cNvSpPr txBox="1"/>
          <p:nvPr userDrawn="1"/>
        </p:nvSpPr>
        <p:spPr bwMode="gray">
          <a:xfrm>
            <a:off x="335070" y="905558"/>
            <a:ext cx="1683395" cy="677108"/>
          </a:xfrm>
          <a:prstGeom prst="rect">
            <a:avLst/>
          </a:prstGeom>
          <a:noFill/>
        </p:spPr>
        <p:txBody>
          <a:bodyPr wrap="square" lIns="0" tIns="0" rIns="0" bIns="0" rtlCol="0">
            <a:spAutoFit/>
          </a:bodyPr>
          <a:lstStyle/>
          <a:p>
            <a:pPr>
              <a:spcBef>
                <a:spcPts val="500"/>
              </a:spcBef>
            </a:pPr>
            <a:r>
              <a:rPr lang="en-US" sz="1100" b="1" dirty="0">
                <a:solidFill>
                  <a:schemeClr val="tx1"/>
                </a:solidFill>
                <a:latin typeface="+mj-lt"/>
              </a:rPr>
              <a:t>We help schools </a:t>
            </a:r>
            <a:br>
              <a:rPr lang="en-US" sz="1100" b="1" dirty="0">
                <a:solidFill>
                  <a:schemeClr val="tx1"/>
                </a:solidFill>
                <a:latin typeface="+mj-lt"/>
              </a:rPr>
            </a:br>
            <a:r>
              <a:rPr lang="en-US" sz="1100" b="1" dirty="0">
                <a:solidFill>
                  <a:schemeClr val="tx1"/>
                </a:solidFill>
                <a:latin typeface="+mj-lt"/>
              </a:rPr>
              <a:t>support students </a:t>
            </a:r>
            <a:br>
              <a:rPr lang="en-US" sz="1100" b="1" dirty="0">
                <a:solidFill>
                  <a:schemeClr val="tx1"/>
                </a:solidFill>
                <a:latin typeface="+mj-lt"/>
              </a:rPr>
            </a:br>
            <a:r>
              <a:rPr lang="en-US" sz="1100" dirty="0">
                <a:solidFill>
                  <a:schemeClr val="tx1"/>
                </a:solidFill>
                <a:latin typeface="+mj-lt"/>
              </a:rPr>
              <a:t>from enrollment to </a:t>
            </a:r>
            <a:br>
              <a:rPr lang="en-US" sz="1100" dirty="0">
                <a:solidFill>
                  <a:schemeClr val="tx1"/>
                </a:solidFill>
                <a:latin typeface="+mj-lt"/>
              </a:rPr>
            </a:br>
            <a:r>
              <a:rPr lang="en-US" sz="1100" dirty="0">
                <a:solidFill>
                  <a:schemeClr val="tx1"/>
                </a:solidFill>
                <a:latin typeface="+mj-lt"/>
              </a:rPr>
              <a:t>graduation and beyond</a:t>
            </a:r>
          </a:p>
        </p:txBody>
      </p:sp>
      <p:sp>
        <p:nvSpPr>
          <p:cNvPr id="46" name="School types">
            <a:extLst>
              <a:ext uri="{FF2B5EF4-FFF2-40B4-BE49-F238E27FC236}">
                <a16:creationId xmlns:a16="http://schemas.microsoft.com/office/drawing/2014/main" id="{5208DA4E-BD80-49C6-8044-448E94C2BB74}"/>
              </a:ext>
            </a:extLst>
          </p:cNvPr>
          <p:cNvSpPr/>
          <p:nvPr userDrawn="1"/>
        </p:nvSpPr>
        <p:spPr bwMode="gray">
          <a:xfrm>
            <a:off x="1321255" y="360187"/>
            <a:ext cx="4843169" cy="96950"/>
          </a:xfrm>
          <a:prstGeom prst="rect">
            <a:avLst/>
          </a:prstGeom>
        </p:spPr>
        <p:txBody>
          <a:bodyPr wrap="square" lIns="0" tIns="0" rIns="0" bIns="0">
            <a:spAutoFit/>
          </a:bodyPr>
          <a:lstStyle/>
          <a:p>
            <a:pPr algn="r">
              <a:spcBef>
                <a:spcPts val="500"/>
              </a:spcBef>
            </a:pPr>
            <a:r>
              <a:rPr lang="en-US" sz="620" spc="0" baseline="0" dirty="0">
                <a:solidFill>
                  <a:schemeClr val="tx1"/>
                </a:solidFill>
              </a:rPr>
              <a:t>P-20   |   Community Colleges   |   Four-Year Colleges and Universities   |   Graduate and Adult Learning</a:t>
            </a:r>
          </a:p>
        </p:txBody>
      </p:sp>
      <p:sp>
        <p:nvSpPr>
          <p:cNvPr id="44" name="Stat background - decorative">
            <a:extLst>
              <a:ext uri="{FF2B5EF4-FFF2-40B4-BE49-F238E27FC236}">
                <a16:creationId xmlns:a16="http://schemas.microsoft.com/office/drawing/2014/main" id="{FD737D13-49C0-4D0C-9B09-F4698FB94EB9}"/>
              </a:ext>
            </a:extLst>
          </p:cNvPr>
          <p:cNvSpPr/>
          <p:nvPr userDrawn="1"/>
        </p:nvSpPr>
        <p:spPr bwMode="gray">
          <a:xfrm>
            <a:off x="0" y="1929942"/>
            <a:ext cx="2018465" cy="2870658"/>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rgbClr val="E0F1F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 name="Circle graphic area">
            <a:extLst>
              <a:ext uri="{FF2B5EF4-FFF2-40B4-BE49-F238E27FC236}">
                <a16:creationId xmlns:a16="http://schemas.microsoft.com/office/drawing/2014/main" id="{353160B8-AA7B-479E-BE5F-814D4D7958CD}"/>
              </a:ext>
              <a:ext uri="{C183D7F6-B498-43B3-948B-1728B52AA6E4}">
                <adec:decorative xmlns:adec="http://schemas.microsoft.com/office/drawing/2017/decorative" val="1"/>
              </a:ext>
            </a:extLst>
          </p:cNvPr>
          <p:cNvGrpSpPr/>
          <p:nvPr userDrawn="1"/>
        </p:nvGrpSpPr>
        <p:grpSpPr bwMode="gray">
          <a:xfrm>
            <a:off x="2011680" y="603504"/>
            <a:ext cx="4389120" cy="4200153"/>
            <a:chOff x="2011680" y="603504"/>
            <a:chExt cx="4389120" cy="4200153"/>
          </a:xfrm>
        </p:grpSpPr>
        <p:sp>
          <p:nvSpPr>
            <p:cNvPr id="43" name="Dark blue background - decorative">
              <a:extLst>
                <a:ext uri="{FF2B5EF4-FFF2-40B4-BE49-F238E27FC236}">
                  <a16:creationId xmlns:a16="http://schemas.microsoft.com/office/drawing/2014/main" id="{B35C43AF-919F-4BAA-8EC4-638FB2640018}"/>
                </a:ext>
                <a:ext uri="{C183D7F6-B498-43B3-948B-1728B52AA6E4}">
                  <adec:decorative xmlns:adec="http://schemas.microsoft.com/office/drawing/2017/decorative" val="1"/>
                </a:ext>
              </a:extLst>
            </p:cNvPr>
            <p:cNvSpPr/>
            <p:nvPr userDrawn="1"/>
          </p:nvSpPr>
          <p:spPr bwMode="gray">
            <a:xfrm>
              <a:off x="2011680" y="603504"/>
              <a:ext cx="4389120" cy="4197096"/>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79" name="Pattern - decorative">
              <a:extLst>
                <a:ext uri="{FF2B5EF4-FFF2-40B4-BE49-F238E27FC236}">
                  <a16:creationId xmlns:a16="http://schemas.microsoft.com/office/drawing/2014/main" id="{14AA5082-E522-41B3-8A7A-5302BE19139B}"/>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bwMode="gray">
            <a:xfrm>
              <a:off x="2011680" y="603504"/>
              <a:ext cx="4379985" cy="4200153"/>
            </a:xfrm>
            <a:prstGeom prst="rect">
              <a:avLst/>
            </a:prstGeom>
          </p:spPr>
        </p:pic>
        <p:sp>
          <p:nvSpPr>
            <p:cNvPr id="80" name="Dark blue circle - decorative">
              <a:extLst>
                <a:ext uri="{FF2B5EF4-FFF2-40B4-BE49-F238E27FC236}">
                  <a16:creationId xmlns:a16="http://schemas.microsoft.com/office/drawing/2014/main" id="{388963E6-34AD-4B7F-B968-9AD41BBDB734}"/>
                </a:ext>
                <a:ext uri="{C183D7F6-B498-43B3-948B-1728B52AA6E4}">
                  <adec:decorative xmlns:adec="http://schemas.microsoft.com/office/drawing/2017/decorative" val="1"/>
                </a:ext>
              </a:extLst>
            </p:cNvPr>
            <p:cNvSpPr/>
            <p:nvPr userDrawn="1"/>
          </p:nvSpPr>
          <p:spPr bwMode="gray">
            <a:xfrm>
              <a:off x="2960180" y="1349833"/>
              <a:ext cx="2505205" cy="2505205"/>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5" name="Bright blue circle - decorative">
              <a:extLst>
                <a:ext uri="{FF2B5EF4-FFF2-40B4-BE49-F238E27FC236}">
                  <a16:creationId xmlns:a16="http://schemas.microsoft.com/office/drawing/2014/main" id="{8253B356-73C4-4A33-9FDB-18EBFACD2DC1}"/>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bwMode="gray">
            <a:xfrm>
              <a:off x="2643774" y="986010"/>
              <a:ext cx="3136584" cy="3139630"/>
            </a:xfrm>
            <a:prstGeom prst="rect">
              <a:avLst/>
            </a:prstGeom>
          </p:spPr>
        </p:pic>
      </p:grpSp>
      <p:sp>
        <p:nvSpPr>
          <p:cNvPr id="52" name="Find and enroll">
            <a:extLst>
              <a:ext uri="{FF2B5EF4-FFF2-40B4-BE49-F238E27FC236}">
                <a16:creationId xmlns:a16="http://schemas.microsoft.com/office/drawing/2014/main" id="{9FAD879C-AE39-4D8C-9572-A04525ABE03D}"/>
              </a:ext>
            </a:extLst>
          </p:cNvPr>
          <p:cNvSpPr txBox="1"/>
          <p:nvPr userDrawn="1"/>
        </p:nvSpPr>
        <p:spPr bwMode="gray">
          <a:xfrm>
            <a:off x="2288833" y="721806"/>
            <a:ext cx="1129389" cy="256737"/>
          </a:xfrm>
          <a:prstGeom prst="rect">
            <a:avLst/>
          </a:prstGeom>
          <a:noFill/>
        </p:spPr>
        <p:txBody>
          <a:bodyPr wrap="square" lIns="0" tIns="0" rIns="0" bIns="0" numCol="1" spcCol="457200" rtlCol="0">
            <a:spAutoFit/>
          </a:bodyPr>
          <a:lstStyle/>
          <a:p>
            <a:pPr marL="0" indent="0">
              <a:lnSpc>
                <a:spcPct val="108000"/>
              </a:lnSpc>
              <a:spcBef>
                <a:spcPts val="400"/>
              </a:spcBef>
              <a:buClr>
                <a:schemeClr val="tx2"/>
              </a:buClr>
              <a:buSzPct val="120000"/>
              <a:buFont typeface="Verdana" panose="020B0604030504040204" pitchFamily="34" charset="0"/>
              <a:buNone/>
            </a:pPr>
            <a:r>
              <a:rPr lang="en-US" sz="800" dirty="0">
                <a:solidFill>
                  <a:schemeClr val="bg1"/>
                </a:solidFill>
                <a:latin typeface="+mj-lt"/>
              </a:rPr>
              <a:t>Find and enroll your right-fit students</a:t>
            </a:r>
          </a:p>
        </p:txBody>
      </p:sp>
      <p:sp>
        <p:nvSpPr>
          <p:cNvPr id="54" name="Prepare your institution">
            <a:extLst>
              <a:ext uri="{FF2B5EF4-FFF2-40B4-BE49-F238E27FC236}">
                <a16:creationId xmlns:a16="http://schemas.microsoft.com/office/drawing/2014/main" id="{ADB7DC10-7703-4D6F-8172-B279CBFB82A0}"/>
              </a:ext>
            </a:extLst>
          </p:cNvPr>
          <p:cNvSpPr txBox="1"/>
          <p:nvPr userDrawn="1"/>
        </p:nvSpPr>
        <p:spPr bwMode="gray">
          <a:xfrm>
            <a:off x="3670402" y="4240173"/>
            <a:ext cx="1258401" cy="256737"/>
          </a:xfrm>
          <a:prstGeom prst="rect">
            <a:avLst/>
          </a:prstGeom>
          <a:noFill/>
        </p:spPr>
        <p:txBody>
          <a:bodyPr wrap="square" lIns="0" tIns="0" rIns="0" bIns="0" numCol="1" spcCol="457200" rtlCol="0">
            <a:spAutoFit/>
          </a:bodyPr>
          <a:lstStyle/>
          <a:p>
            <a:pPr marL="0" indent="0">
              <a:lnSpc>
                <a:spcPct val="108000"/>
              </a:lnSpc>
              <a:spcBef>
                <a:spcPts val="600"/>
              </a:spcBef>
              <a:buClr>
                <a:schemeClr val="tx2"/>
              </a:buClr>
              <a:buSzPct val="120000"/>
              <a:buFont typeface="Verdana" panose="020B0604030504040204" pitchFamily="34" charset="0"/>
              <a:buNone/>
            </a:pPr>
            <a:r>
              <a:rPr lang="en-US" sz="800" dirty="0">
                <a:solidFill>
                  <a:schemeClr val="bg1"/>
                </a:solidFill>
                <a:latin typeface="+mj-lt"/>
              </a:rPr>
              <a:t>Prepare your institution </a:t>
            </a:r>
            <a:br>
              <a:rPr lang="en-US" sz="800" dirty="0">
                <a:solidFill>
                  <a:schemeClr val="bg1"/>
                </a:solidFill>
                <a:latin typeface="+mj-lt"/>
              </a:rPr>
            </a:br>
            <a:r>
              <a:rPr lang="en-US" sz="800" dirty="0">
                <a:solidFill>
                  <a:schemeClr val="bg1"/>
                </a:solidFill>
                <a:latin typeface="+mj-lt"/>
              </a:rPr>
              <a:t>for the future</a:t>
            </a:r>
          </a:p>
        </p:txBody>
      </p:sp>
      <p:sp>
        <p:nvSpPr>
          <p:cNvPr id="53" name="Support and graduate">
            <a:extLst>
              <a:ext uri="{FF2B5EF4-FFF2-40B4-BE49-F238E27FC236}">
                <a16:creationId xmlns:a16="http://schemas.microsoft.com/office/drawing/2014/main" id="{18AB59BA-9156-48E0-AAFC-71176CA87C54}"/>
              </a:ext>
            </a:extLst>
          </p:cNvPr>
          <p:cNvSpPr txBox="1"/>
          <p:nvPr userDrawn="1"/>
        </p:nvSpPr>
        <p:spPr bwMode="gray">
          <a:xfrm>
            <a:off x="5119540" y="721806"/>
            <a:ext cx="1147566" cy="256737"/>
          </a:xfrm>
          <a:prstGeom prst="rect">
            <a:avLst/>
          </a:prstGeom>
          <a:noFill/>
        </p:spPr>
        <p:txBody>
          <a:bodyPr wrap="square" lIns="0" tIns="0" rIns="0" bIns="0" numCol="1" spcCol="457200" rtlCol="0">
            <a:spAutoFit/>
          </a:bodyPr>
          <a:lstStyle/>
          <a:p>
            <a:pPr marL="0" indent="0">
              <a:lnSpc>
                <a:spcPct val="108000"/>
              </a:lnSpc>
              <a:spcBef>
                <a:spcPts val="400"/>
              </a:spcBef>
              <a:buClr>
                <a:schemeClr val="tx2"/>
              </a:buClr>
              <a:buSzPct val="120000"/>
              <a:buFont typeface="Verdana" panose="020B0604030504040204" pitchFamily="34" charset="0"/>
              <a:buNone/>
            </a:pPr>
            <a:r>
              <a:rPr lang="en-US" sz="800" dirty="0">
                <a:solidFill>
                  <a:schemeClr val="bg1"/>
                </a:solidFill>
                <a:latin typeface="+mj-lt"/>
              </a:rPr>
              <a:t>Support and graduate more students</a:t>
            </a:r>
          </a:p>
        </p:txBody>
      </p:sp>
      <p:sp>
        <p:nvSpPr>
          <p:cNvPr id="56" name="Stat 1 title">
            <a:extLst>
              <a:ext uri="{FF2B5EF4-FFF2-40B4-BE49-F238E27FC236}">
                <a16:creationId xmlns:a16="http://schemas.microsoft.com/office/drawing/2014/main" id="{5E6B8A95-5375-4097-AA98-A002250613D5}"/>
              </a:ext>
            </a:extLst>
          </p:cNvPr>
          <p:cNvSpPr txBox="1"/>
          <p:nvPr userDrawn="1"/>
        </p:nvSpPr>
        <p:spPr bwMode="gray">
          <a:xfrm>
            <a:off x="444085" y="2188209"/>
            <a:ext cx="1162966"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ROOTED IN RESEARCH</a:t>
            </a:r>
          </a:p>
        </p:txBody>
      </p:sp>
      <p:sp>
        <p:nvSpPr>
          <p:cNvPr id="58" name="Stat 1">
            <a:extLst>
              <a:ext uri="{FF2B5EF4-FFF2-40B4-BE49-F238E27FC236}">
                <a16:creationId xmlns:a16="http://schemas.microsoft.com/office/drawing/2014/main" id="{5A220AAD-0796-4BB2-878F-73B9F64064AC}"/>
              </a:ext>
            </a:extLst>
          </p:cNvPr>
          <p:cNvSpPr txBox="1"/>
          <p:nvPr userDrawn="1"/>
        </p:nvSpPr>
        <p:spPr bwMode="gray">
          <a:xfrm>
            <a:off x="444085" y="2363411"/>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7,500</a:t>
            </a:r>
            <a:r>
              <a:rPr lang="en-US" sz="1100" baseline="30000" dirty="0">
                <a:solidFill>
                  <a:schemeClr val="accent4"/>
                </a:solidFill>
                <a:latin typeface="+mj-lt"/>
              </a:rPr>
              <a:t>+</a:t>
            </a:r>
          </a:p>
        </p:txBody>
      </p:sp>
      <p:sp>
        <p:nvSpPr>
          <p:cNvPr id="57" name="Stat 1 text">
            <a:extLst>
              <a:ext uri="{FF2B5EF4-FFF2-40B4-BE49-F238E27FC236}">
                <a16:creationId xmlns:a16="http://schemas.microsoft.com/office/drawing/2014/main" id="{D4B08A33-B51F-4921-B09D-EBDDC2DD2449}"/>
              </a:ext>
            </a:extLst>
          </p:cNvPr>
          <p:cNvSpPr txBox="1"/>
          <p:nvPr userDrawn="1"/>
        </p:nvSpPr>
        <p:spPr bwMode="gray">
          <a:xfrm>
            <a:off x="903359" y="2369028"/>
            <a:ext cx="732284" cy="200055"/>
          </a:xfrm>
          <a:prstGeom prst="rect">
            <a:avLst/>
          </a:prstGeom>
          <a:noFill/>
        </p:spPr>
        <p:txBody>
          <a:bodyPr wrap="square" lIns="0" tIns="0" rIns="0" bIns="0" rtlCol="0">
            <a:spAutoFit/>
          </a:bodyPr>
          <a:lstStyle/>
          <a:p>
            <a:pPr>
              <a:spcBef>
                <a:spcPts val="500"/>
              </a:spcBef>
            </a:pPr>
            <a:r>
              <a:rPr lang="en-US" sz="650" dirty="0">
                <a:solidFill>
                  <a:schemeClr val="tx1"/>
                </a:solidFill>
              </a:rPr>
              <a:t>Peer-tested </a:t>
            </a:r>
            <a:br>
              <a:rPr lang="en-US" sz="650" dirty="0">
                <a:solidFill>
                  <a:schemeClr val="tx1"/>
                </a:solidFill>
              </a:rPr>
            </a:br>
            <a:r>
              <a:rPr lang="en-US" sz="650" dirty="0">
                <a:solidFill>
                  <a:schemeClr val="tx1"/>
                </a:solidFill>
              </a:rPr>
              <a:t>best practices</a:t>
            </a:r>
          </a:p>
        </p:txBody>
      </p:sp>
      <p:sp>
        <p:nvSpPr>
          <p:cNvPr id="60" name="Stat 2">
            <a:extLst>
              <a:ext uri="{FF2B5EF4-FFF2-40B4-BE49-F238E27FC236}">
                <a16:creationId xmlns:a16="http://schemas.microsoft.com/office/drawing/2014/main" id="{1A72E09B-BAE9-4211-82CD-F3B75654241F}"/>
              </a:ext>
            </a:extLst>
          </p:cNvPr>
          <p:cNvSpPr txBox="1"/>
          <p:nvPr userDrawn="1"/>
        </p:nvSpPr>
        <p:spPr bwMode="gray">
          <a:xfrm>
            <a:off x="444085" y="2637769"/>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500</a:t>
            </a:r>
            <a:r>
              <a:rPr lang="en-US" sz="1100" baseline="30000" dirty="0">
                <a:solidFill>
                  <a:schemeClr val="accent4"/>
                </a:solidFill>
                <a:latin typeface="+mj-lt"/>
              </a:rPr>
              <a:t>+</a:t>
            </a:r>
          </a:p>
        </p:txBody>
      </p:sp>
      <p:sp>
        <p:nvSpPr>
          <p:cNvPr id="59" name="Stat 2 text">
            <a:extLst>
              <a:ext uri="{FF2B5EF4-FFF2-40B4-BE49-F238E27FC236}">
                <a16:creationId xmlns:a16="http://schemas.microsoft.com/office/drawing/2014/main" id="{7776F4A0-CB6C-4D2E-94C9-D15611A2B978}"/>
              </a:ext>
            </a:extLst>
          </p:cNvPr>
          <p:cNvSpPr txBox="1"/>
          <p:nvPr userDrawn="1"/>
        </p:nvSpPr>
        <p:spPr bwMode="gray">
          <a:xfrm>
            <a:off x="903359" y="2643386"/>
            <a:ext cx="968825" cy="200055"/>
          </a:xfrm>
          <a:prstGeom prst="rect">
            <a:avLst/>
          </a:prstGeom>
          <a:noFill/>
        </p:spPr>
        <p:txBody>
          <a:bodyPr wrap="square" lIns="0" tIns="0" rIns="0" bIns="0" rtlCol="0">
            <a:spAutoFit/>
          </a:bodyPr>
          <a:lstStyle/>
          <a:p>
            <a:pPr>
              <a:spcBef>
                <a:spcPts val="500"/>
              </a:spcBef>
            </a:pPr>
            <a:r>
              <a:rPr lang="en-US" sz="650" spc="-10" baseline="0" dirty="0">
                <a:solidFill>
                  <a:schemeClr val="tx1"/>
                </a:solidFill>
              </a:rPr>
              <a:t>Enrollment innovations </a:t>
            </a:r>
            <a:r>
              <a:rPr lang="en-US" sz="650" dirty="0">
                <a:solidFill>
                  <a:schemeClr val="tx1"/>
                </a:solidFill>
              </a:rPr>
              <a:t>tested annually</a:t>
            </a:r>
          </a:p>
        </p:txBody>
      </p:sp>
      <p:sp>
        <p:nvSpPr>
          <p:cNvPr id="64" name="Stat 3 title">
            <a:extLst>
              <a:ext uri="{FF2B5EF4-FFF2-40B4-BE49-F238E27FC236}">
                <a16:creationId xmlns:a16="http://schemas.microsoft.com/office/drawing/2014/main" id="{3EBD75B6-04FA-46CD-BCD2-EF09236F8FDA}"/>
              </a:ext>
            </a:extLst>
          </p:cNvPr>
          <p:cNvSpPr txBox="1"/>
          <p:nvPr userDrawn="1"/>
        </p:nvSpPr>
        <p:spPr bwMode="gray">
          <a:xfrm>
            <a:off x="444085" y="3092228"/>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ADVANTAGE OF SCALE</a:t>
            </a:r>
          </a:p>
        </p:txBody>
      </p:sp>
      <p:sp>
        <p:nvSpPr>
          <p:cNvPr id="66" name="Stat 3">
            <a:extLst>
              <a:ext uri="{FF2B5EF4-FFF2-40B4-BE49-F238E27FC236}">
                <a16:creationId xmlns:a16="http://schemas.microsoft.com/office/drawing/2014/main" id="{8F006172-9BFA-427D-9855-69216A673130}"/>
              </a:ext>
            </a:extLst>
          </p:cNvPr>
          <p:cNvSpPr txBox="1"/>
          <p:nvPr userDrawn="1"/>
        </p:nvSpPr>
        <p:spPr bwMode="gray">
          <a:xfrm>
            <a:off x="444085" y="3267430"/>
            <a:ext cx="443338" cy="169277"/>
          </a:xfrm>
          <a:prstGeom prst="rect">
            <a:avLst/>
          </a:prstGeom>
          <a:noFill/>
        </p:spPr>
        <p:txBody>
          <a:bodyPr wrap="square" lIns="0" tIns="0" rIns="0" bIns="0" rtlCol="0">
            <a:spAutoFit/>
          </a:bodyPr>
          <a:lstStyle/>
          <a:p>
            <a:pPr>
              <a:spcBef>
                <a:spcPts val="500"/>
              </a:spcBef>
            </a:pPr>
            <a:r>
              <a:rPr lang="en-US" sz="1100" dirty="0">
                <a:solidFill>
                  <a:schemeClr val="accent4"/>
                </a:solidFill>
                <a:latin typeface="+mj-lt"/>
              </a:rPr>
              <a:t>1,700</a:t>
            </a:r>
            <a:r>
              <a:rPr lang="en-US" sz="1100" baseline="30000" dirty="0">
                <a:solidFill>
                  <a:schemeClr val="accent4"/>
                </a:solidFill>
                <a:latin typeface="+mj-lt"/>
              </a:rPr>
              <a:t>+</a:t>
            </a:r>
          </a:p>
        </p:txBody>
      </p:sp>
      <p:sp>
        <p:nvSpPr>
          <p:cNvPr id="65" name="Stat 3 text">
            <a:extLst>
              <a:ext uri="{FF2B5EF4-FFF2-40B4-BE49-F238E27FC236}">
                <a16:creationId xmlns:a16="http://schemas.microsoft.com/office/drawing/2014/main" id="{881A8E26-7F89-4FA4-91A1-C0737D0A6CD0}"/>
              </a:ext>
            </a:extLst>
          </p:cNvPr>
          <p:cNvSpPr txBox="1"/>
          <p:nvPr userDrawn="1"/>
        </p:nvSpPr>
        <p:spPr bwMode="gray">
          <a:xfrm>
            <a:off x="903359" y="3273047"/>
            <a:ext cx="732284" cy="200055"/>
          </a:xfrm>
          <a:prstGeom prst="rect">
            <a:avLst/>
          </a:prstGeom>
          <a:noFill/>
        </p:spPr>
        <p:txBody>
          <a:bodyPr wrap="square" lIns="0" tIns="0" rIns="0" bIns="0" rtlCol="0">
            <a:spAutoFit/>
          </a:bodyPr>
          <a:lstStyle/>
          <a:p>
            <a:pPr>
              <a:spcBef>
                <a:spcPts val="500"/>
              </a:spcBef>
            </a:pPr>
            <a:r>
              <a:rPr lang="en-US" sz="650" dirty="0">
                <a:solidFill>
                  <a:schemeClr val="tx1"/>
                </a:solidFill>
              </a:rPr>
              <a:t>Institutions </a:t>
            </a:r>
            <a:br>
              <a:rPr lang="en-US" sz="650" dirty="0">
                <a:solidFill>
                  <a:schemeClr val="tx1"/>
                </a:solidFill>
              </a:rPr>
            </a:br>
            <a:r>
              <a:rPr lang="en-US" sz="650" dirty="0">
                <a:solidFill>
                  <a:schemeClr val="tx1"/>
                </a:solidFill>
              </a:rPr>
              <a:t>served</a:t>
            </a:r>
          </a:p>
        </p:txBody>
      </p:sp>
      <p:sp>
        <p:nvSpPr>
          <p:cNvPr id="68" name="Stat 4">
            <a:extLst>
              <a:ext uri="{FF2B5EF4-FFF2-40B4-BE49-F238E27FC236}">
                <a16:creationId xmlns:a16="http://schemas.microsoft.com/office/drawing/2014/main" id="{4DE21C5E-9D41-4B70-89CE-78ACE2601E1A}"/>
              </a:ext>
            </a:extLst>
          </p:cNvPr>
          <p:cNvSpPr txBox="1"/>
          <p:nvPr userDrawn="1"/>
        </p:nvSpPr>
        <p:spPr bwMode="gray">
          <a:xfrm>
            <a:off x="444085" y="3541788"/>
            <a:ext cx="460433" cy="169277"/>
          </a:xfrm>
          <a:prstGeom prst="rect">
            <a:avLst/>
          </a:prstGeom>
          <a:noFill/>
        </p:spPr>
        <p:txBody>
          <a:bodyPr wrap="square" lIns="0" tIns="0" rIns="0" bIns="0" rtlCol="0">
            <a:spAutoFit/>
          </a:bodyPr>
          <a:lstStyle/>
          <a:p>
            <a:pPr>
              <a:spcBef>
                <a:spcPts val="500"/>
              </a:spcBef>
            </a:pPr>
            <a:r>
              <a:rPr lang="en-US" sz="1100" kern="1200" baseline="0" dirty="0">
                <a:solidFill>
                  <a:schemeClr val="accent4"/>
                </a:solidFill>
                <a:latin typeface="+mj-lt"/>
                <a:ea typeface="+mn-ea"/>
                <a:cs typeface="+mn-cs"/>
              </a:rPr>
              <a:t>4 M</a:t>
            </a:r>
            <a:r>
              <a:rPr lang="en-US" sz="1100" kern="1200" baseline="30000" dirty="0">
                <a:solidFill>
                  <a:schemeClr val="accent4"/>
                </a:solidFill>
                <a:latin typeface="+mj-lt"/>
                <a:ea typeface="+mn-ea"/>
                <a:cs typeface="+mn-cs"/>
              </a:rPr>
              <a:t>+</a:t>
            </a:r>
          </a:p>
        </p:txBody>
      </p:sp>
      <p:sp>
        <p:nvSpPr>
          <p:cNvPr id="67" name="Stat 4 text">
            <a:extLst>
              <a:ext uri="{FF2B5EF4-FFF2-40B4-BE49-F238E27FC236}">
                <a16:creationId xmlns:a16="http://schemas.microsoft.com/office/drawing/2014/main" id="{3A211A68-C41E-49F2-A3A3-3228AEA24ED3}"/>
              </a:ext>
            </a:extLst>
          </p:cNvPr>
          <p:cNvSpPr txBox="1"/>
          <p:nvPr userDrawn="1"/>
        </p:nvSpPr>
        <p:spPr bwMode="gray">
          <a:xfrm>
            <a:off x="903359" y="3547405"/>
            <a:ext cx="933758" cy="200055"/>
          </a:xfrm>
          <a:prstGeom prst="rect">
            <a:avLst/>
          </a:prstGeom>
          <a:noFill/>
        </p:spPr>
        <p:txBody>
          <a:bodyPr wrap="square" lIns="0" tIns="0" rIns="0" bIns="0" rtlCol="0">
            <a:spAutoFit/>
          </a:bodyPr>
          <a:lstStyle/>
          <a:p>
            <a:pPr>
              <a:spcBef>
                <a:spcPts val="500"/>
              </a:spcBef>
            </a:pPr>
            <a:r>
              <a:rPr lang="en-US" sz="650" dirty="0">
                <a:solidFill>
                  <a:schemeClr val="tx1"/>
                </a:solidFill>
              </a:rPr>
              <a:t>Students supported by our SSMS</a:t>
            </a:r>
          </a:p>
        </p:txBody>
      </p:sp>
      <p:sp>
        <p:nvSpPr>
          <p:cNvPr id="72" name="Stat 5 title">
            <a:extLst>
              <a:ext uri="{FF2B5EF4-FFF2-40B4-BE49-F238E27FC236}">
                <a16:creationId xmlns:a16="http://schemas.microsoft.com/office/drawing/2014/main" id="{6725F3AA-084F-4FDE-A18F-3FCA6DA11B7B}"/>
              </a:ext>
            </a:extLst>
          </p:cNvPr>
          <p:cNvSpPr txBox="1"/>
          <p:nvPr userDrawn="1"/>
        </p:nvSpPr>
        <p:spPr bwMode="gray">
          <a:xfrm>
            <a:off x="444085" y="3983973"/>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tx1"/>
                </a:solidFill>
              </a:rPr>
              <a:t>WE DELIVER RESULTS</a:t>
            </a:r>
          </a:p>
        </p:txBody>
      </p:sp>
      <p:sp>
        <p:nvSpPr>
          <p:cNvPr id="74" name="Stat 5">
            <a:extLst>
              <a:ext uri="{FF2B5EF4-FFF2-40B4-BE49-F238E27FC236}">
                <a16:creationId xmlns:a16="http://schemas.microsoft.com/office/drawing/2014/main" id="{877BF29E-8075-4A86-9ABD-BAE20C853765}"/>
              </a:ext>
            </a:extLst>
          </p:cNvPr>
          <p:cNvSpPr txBox="1"/>
          <p:nvPr userDrawn="1"/>
        </p:nvSpPr>
        <p:spPr bwMode="gray">
          <a:xfrm>
            <a:off x="444085" y="4159175"/>
            <a:ext cx="338278" cy="169277"/>
          </a:xfrm>
          <a:prstGeom prst="rect">
            <a:avLst/>
          </a:prstGeom>
          <a:noFill/>
        </p:spPr>
        <p:txBody>
          <a:bodyPr wrap="square" lIns="0" tIns="0" rIns="0" bIns="0" rtlCol="0">
            <a:spAutoFit/>
          </a:bodyPr>
          <a:lstStyle/>
          <a:p>
            <a:pPr>
              <a:spcBef>
                <a:spcPts val="500"/>
              </a:spcBef>
            </a:pPr>
            <a:r>
              <a:rPr lang="en-US" sz="1100" baseline="0" dirty="0">
                <a:solidFill>
                  <a:schemeClr val="accent4"/>
                </a:solidFill>
                <a:latin typeface="+mj-lt"/>
              </a:rPr>
              <a:t>95%</a:t>
            </a:r>
            <a:endParaRPr lang="en-US" sz="1100" baseline="30000" dirty="0">
              <a:solidFill>
                <a:schemeClr val="accent4"/>
              </a:solidFill>
              <a:latin typeface="+mj-lt"/>
            </a:endParaRPr>
          </a:p>
        </p:txBody>
      </p:sp>
      <p:sp>
        <p:nvSpPr>
          <p:cNvPr id="73" name="Stat 5 text">
            <a:extLst>
              <a:ext uri="{FF2B5EF4-FFF2-40B4-BE49-F238E27FC236}">
                <a16:creationId xmlns:a16="http://schemas.microsoft.com/office/drawing/2014/main" id="{304BAB0A-6CBE-494B-9EB9-6704BDAF1D6F}"/>
              </a:ext>
            </a:extLst>
          </p:cNvPr>
          <p:cNvSpPr txBox="1"/>
          <p:nvPr userDrawn="1"/>
        </p:nvSpPr>
        <p:spPr bwMode="gray">
          <a:xfrm>
            <a:off x="903359" y="4164792"/>
            <a:ext cx="1048201" cy="400110"/>
          </a:xfrm>
          <a:prstGeom prst="rect">
            <a:avLst/>
          </a:prstGeom>
          <a:noFill/>
        </p:spPr>
        <p:txBody>
          <a:bodyPr wrap="square" lIns="0" tIns="0" rIns="0" bIns="0" rtlCol="0">
            <a:spAutoFit/>
          </a:bodyPr>
          <a:lstStyle/>
          <a:p>
            <a:pPr>
              <a:spcBef>
                <a:spcPts val="500"/>
              </a:spcBef>
            </a:pPr>
            <a:r>
              <a:rPr lang="en-US" sz="650" spc="-20" baseline="0" dirty="0">
                <a:solidFill>
                  <a:schemeClr val="tx1"/>
                </a:solidFill>
              </a:rPr>
              <a:t>Of our partners continue </a:t>
            </a:r>
            <a:r>
              <a:rPr lang="en-US" sz="650" spc="-10" baseline="0" dirty="0">
                <a:solidFill>
                  <a:schemeClr val="tx1"/>
                </a:solidFill>
              </a:rPr>
              <a:t>with us year after year, </a:t>
            </a:r>
            <a:r>
              <a:rPr lang="en-US" sz="650" dirty="0">
                <a:solidFill>
                  <a:schemeClr val="tx1"/>
                </a:solidFill>
              </a:rPr>
              <a:t>reflecting the goals we </a:t>
            </a:r>
            <a:br>
              <a:rPr lang="en-US" sz="650" dirty="0">
                <a:solidFill>
                  <a:schemeClr val="tx1"/>
                </a:solidFill>
              </a:rPr>
            </a:br>
            <a:r>
              <a:rPr lang="en-US" sz="650" b="1" dirty="0">
                <a:solidFill>
                  <a:schemeClr val="tx1"/>
                </a:solidFill>
              </a:rPr>
              <a:t>achieve together</a:t>
            </a:r>
          </a:p>
        </p:txBody>
      </p:sp>
      <p:sp>
        <p:nvSpPr>
          <p:cNvPr id="6" name="Green box fill - decorative"/>
          <p:cNvSpPr txBox="1">
            <a:spLocks/>
          </p:cNvSpPr>
          <p:nvPr userDrawn="1"/>
        </p:nvSpPr>
        <p:spPr bwMode="gray">
          <a:xfrm>
            <a:off x="6469574" y="-5582"/>
            <a:ext cx="1382195" cy="2468880"/>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7" name="Green box text - decorative">
            <a:extLst>
              <a:ext uri="{C183D7F6-B498-43B3-948B-1728B52AA6E4}">
                <adec:decorative xmlns:adec="http://schemas.microsoft.com/office/drawing/2017/decorative" val="1"/>
              </a:ext>
            </a:extLst>
          </p:cNvPr>
          <p:cNvSpPr txBox="1"/>
          <p:nvPr userDrawn="1"/>
        </p:nvSpPr>
        <p:spPr bwMode="gray">
          <a:xfrm>
            <a:off x="6553161" y="50431"/>
            <a:ext cx="1267384" cy="2323713"/>
          </a:xfrm>
          <a:prstGeom prst="rect">
            <a:avLst/>
          </a:prstGeom>
          <a:noFill/>
        </p:spPr>
        <p:txBody>
          <a:bodyPr wrap="square" lIns="0" tIns="0" rIns="0" bIns="0" rtlCol="0">
            <a:spAutoFit/>
          </a:bodyPr>
          <a:lstStyle/>
          <a:p>
            <a:pPr marL="0" marR="0" lvl="0" indent="0" algn="l" defTabSz="537667" rtl="0" eaLnBrk="1" fontAlgn="auto" latinLnBrk="0" hangingPunct="1">
              <a:lnSpc>
                <a:spcPct val="100000"/>
              </a:lnSpc>
              <a:spcBef>
                <a:spcPts val="50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DO NOT EDIT THIS SLIDE FOR ANY PURPOSE</a:t>
            </a:r>
          </a:p>
          <a:p>
            <a:pPr marL="0" marR="0" lvl="0" indent="0" algn="l" defTabSz="537667" rtl="0" eaLnBrk="1" fontAlgn="auto" latinLnBrk="0" hangingPunct="1">
              <a:lnSpc>
                <a:spcPct val="100000"/>
              </a:lnSpc>
              <a:spcBef>
                <a:spcPts val="50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If an edit is necessary,</a:t>
            </a:r>
            <a:b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please contact:</a:t>
            </a:r>
          </a:p>
          <a:p>
            <a:pPr marL="0" marR="0" lvl="0" indent="0" algn="l" defTabSz="537667" rtl="0" eaLnBrk="1" fontAlgn="auto" latinLnBrk="0" hangingPunct="1">
              <a:lnSpc>
                <a:spcPct val="100000"/>
              </a:lnSpc>
              <a:spcBef>
                <a:spcPts val="50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DSS-Requests@eab.com</a:t>
            </a:r>
            <a:endParaRPr kumimoji="0" lang="en-US" sz="8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537667" rtl="0" eaLnBrk="1" fontAlgn="auto" latinLnBrk="0" hangingPunct="1">
              <a:lnSpc>
                <a:spcPct val="100000"/>
              </a:lnSpc>
              <a:spcBef>
                <a:spcPts val="500"/>
              </a:spcBef>
              <a:spcAft>
                <a:spcPts val="0"/>
              </a:spcAft>
              <a:buClrTx/>
              <a:buSzTx/>
              <a:buFontTx/>
              <a:buNone/>
              <a:tabLst/>
              <a:defRPr/>
            </a:pPr>
            <a:endPar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537667" rtl="0" eaLnBrk="1" fontAlgn="auto" latinLnBrk="0" hangingPunct="1">
              <a:lnSpc>
                <a:spcPct val="100000"/>
              </a:lnSpc>
              <a:spcBef>
                <a:spcPts val="0"/>
              </a:spcBef>
              <a:spcAft>
                <a:spcPts val="0"/>
              </a:spcAft>
              <a:buClrTx/>
              <a:buSzTx/>
              <a:buFont typeface="Arial" pitchFamily="34" charset="0"/>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Script can be found here:</a:t>
            </a:r>
            <a:endParaRPr kumimoji="0" lang="en-US" sz="9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r>
              <a:rPr kumimoji="0" lang="en-US" sz="800" b="0" i="0" u="none" strike="noStrike" kern="1200" cap="none" spc="0" normalizeH="0" baseline="0" noProof="0" dirty="0">
                <a:ln>
                  <a:noFill/>
                </a:ln>
                <a:solidFill>
                  <a:srgbClr val="FFFFFF"/>
                </a:solidFill>
                <a:effectLst/>
                <a:uLnTx/>
                <a:uFillTx/>
                <a:latin typeface="+mn-lt"/>
                <a:ea typeface="+mn-ea"/>
                <a:cs typeface="Arial" panose="020B0604020202020204" pitchFamily="34" charset="0"/>
                <a:hlinkClick r:id="rId6">
                  <a:extLst>
                    <a:ext uri="{A12FA001-AC4F-418D-AE19-62706E023703}">
                      <ahyp:hlinkClr xmlns:ahyp="http://schemas.microsoft.com/office/drawing/2018/hyperlinkcolor" val="tx"/>
                    </a:ext>
                  </a:extLst>
                </a:hlinkClick>
              </a:rPr>
              <a:t>https://eab.box.com/v/EAB-Branding</a:t>
            </a:r>
            <a:r>
              <a:rPr kumimoji="0" lang="en-US" sz="800" b="0" i="0" u="none" strike="noStrike" kern="1200" cap="none" spc="0" normalizeH="0" baseline="0" noProof="0" dirty="0">
                <a:ln>
                  <a:noFill/>
                </a:ln>
                <a:solidFill>
                  <a:srgbClr val="FFFFFF"/>
                </a:solidFill>
                <a:effectLst/>
                <a:uLnTx/>
                <a:uFillTx/>
                <a:latin typeface="+mn-lt"/>
                <a:ea typeface="+mn-ea"/>
                <a:cs typeface="Arial" panose="020B0604020202020204" pitchFamily="34" charset="0"/>
              </a:rPr>
              <a:t> </a:t>
            </a: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endParaRPr kumimoji="0" lang="en-US" sz="800" b="0" i="0" u="none" strike="noStrike" kern="1200" cap="none" spc="0" normalizeH="0" baseline="0" noProof="0" dirty="0">
              <a:ln>
                <a:noFill/>
              </a:ln>
              <a:solidFill>
                <a:srgbClr val="FFFFFF"/>
              </a:solidFill>
              <a:effectLst/>
              <a:uLnTx/>
              <a:uFillTx/>
              <a:latin typeface="+mn-lt"/>
              <a:ea typeface="+mn-ea"/>
              <a:cs typeface="Arial" panose="020B0604020202020204" pitchFamily="34" charset="0"/>
            </a:endParaRP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r>
              <a:rPr kumimoji="0" lang="en-US" sz="800" b="0" i="1" u="none" strike="noStrike" kern="1200" cap="none" spc="0" normalizeH="0" baseline="0" noProof="0" dirty="0">
                <a:ln>
                  <a:noFill/>
                </a:ln>
                <a:solidFill>
                  <a:srgbClr val="FFFFFF"/>
                </a:solidFill>
                <a:effectLst/>
                <a:uLnTx/>
                <a:uFillTx/>
                <a:latin typeface="+mn-lt"/>
                <a:ea typeface="+mn-ea"/>
                <a:cs typeface="Arial" panose="020B0604020202020204" pitchFamily="34" charset="0"/>
              </a:rPr>
              <a:t>Last edited: 4/17/20</a:t>
            </a:r>
          </a:p>
        </p:txBody>
      </p:sp>
      <p:grpSp>
        <p:nvGrpSpPr>
          <p:cNvPr id="3" name="Group 2">
            <a:extLst>
              <a:ext uri="{FF2B5EF4-FFF2-40B4-BE49-F238E27FC236}">
                <a16:creationId xmlns:a16="http://schemas.microsoft.com/office/drawing/2014/main" id="{7A676659-A849-491F-ACC8-A33B68C70901}"/>
              </a:ext>
              <a:ext uri="{C183D7F6-B498-43B3-948B-1728B52AA6E4}">
                <adec:decorative xmlns:adec="http://schemas.microsoft.com/office/drawing/2017/decorative" val="1"/>
              </a:ext>
            </a:extLst>
          </p:cNvPr>
          <p:cNvGrpSpPr/>
          <p:nvPr userDrawn="1"/>
        </p:nvGrpSpPr>
        <p:grpSpPr>
          <a:xfrm>
            <a:off x="268325" y="3992046"/>
            <a:ext cx="108698" cy="108698"/>
            <a:chOff x="268325" y="3992046"/>
            <a:chExt cx="108698" cy="108698"/>
          </a:xfrm>
        </p:grpSpPr>
        <p:sp>
          <p:nvSpPr>
            <p:cNvPr id="76" name="circle 3  - decorative">
              <a:extLst>
                <a:ext uri="{FF2B5EF4-FFF2-40B4-BE49-F238E27FC236}">
                  <a16:creationId xmlns:a16="http://schemas.microsoft.com/office/drawing/2014/main" id="{2E1EAC39-2257-4FF3-BD47-F813F4EF02CF}"/>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47" name="Chev 1 - decorative">
              <a:extLst>
                <a:ext uri="{FF2B5EF4-FFF2-40B4-BE49-F238E27FC236}">
                  <a16:creationId xmlns:a16="http://schemas.microsoft.com/office/drawing/2014/main" id="{8BC6F6B7-40BC-4EC3-9E6B-53B2F3532EEB}"/>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grpSp>
        <p:nvGrpSpPr>
          <p:cNvPr id="48" name="Group 47">
            <a:extLst>
              <a:ext uri="{FF2B5EF4-FFF2-40B4-BE49-F238E27FC236}">
                <a16:creationId xmlns:a16="http://schemas.microsoft.com/office/drawing/2014/main" id="{DF82C985-3322-46F1-9429-8211B7067FF9}"/>
              </a:ext>
              <a:ext uri="{C183D7F6-B498-43B3-948B-1728B52AA6E4}">
                <adec:decorative xmlns:adec="http://schemas.microsoft.com/office/drawing/2017/decorative" val="1"/>
              </a:ext>
            </a:extLst>
          </p:cNvPr>
          <p:cNvGrpSpPr/>
          <p:nvPr userDrawn="1"/>
        </p:nvGrpSpPr>
        <p:grpSpPr>
          <a:xfrm>
            <a:off x="268325" y="3095651"/>
            <a:ext cx="108698" cy="108698"/>
            <a:chOff x="268325" y="3992046"/>
            <a:chExt cx="108698" cy="108698"/>
          </a:xfrm>
        </p:grpSpPr>
        <p:sp>
          <p:nvSpPr>
            <p:cNvPr id="49" name="circle 3  - decorative">
              <a:extLst>
                <a:ext uri="{FF2B5EF4-FFF2-40B4-BE49-F238E27FC236}">
                  <a16:creationId xmlns:a16="http://schemas.microsoft.com/office/drawing/2014/main" id="{F8CA3705-8F71-4006-B837-583D1C65AE2B}"/>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78" name="Chev 1 - decorative">
              <a:extLst>
                <a:ext uri="{FF2B5EF4-FFF2-40B4-BE49-F238E27FC236}">
                  <a16:creationId xmlns:a16="http://schemas.microsoft.com/office/drawing/2014/main" id="{685F217C-B254-475C-BD1A-BAB79ACA2FD6}"/>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grpSp>
        <p:nvGrpSpPr>
          <p:cNvPr id="81" name="Group 80">
            <a:extLst>
              <a:ext uri="{FF2B5EF4-FFF2-40B4-BE49-F238E27FC236}">
                <a16:creationId xmlns:a16="http://schemas.microsoft.com/office/drawing/2014/main" id="{58ABD6AC-7A7D-4DA4-ACCD-120DCACCC05D}"/>
              </a:ext>
              <a:ext uri="{C183D7F6-B498-43B3-948B-1728B52AA6E4}">
                <adec:decorative xmlns:adec="http://schemas.microsoft.com/office/drawing/2017/decorative" val="1"/>
              </a:ext>
            </a:extLst>
          </p:cNvPr>
          <p:cNvGrpSpPr/>
          <p:nvPr userDrawn="1"/>
        </p:nvGrpSpPr>
        <p:grpSpPr>
          <a:xfrm>
            <a:off x="268325" y="2191632"/>
            <a:ext cx="108698" cy="108698"/>
            <a:chOff x="268325" y="3992046"/>
            <a:chExt cx="108698" cy="108698"/>
          </a:xfrm>
        </p:grpSpPr>
        <p:sp>
          <p:nvSpPr>
            <p:cNvPr id="82" name="circle 3  - decorative">
              <a:extLst>
                <a:ext uri="{FF2B5EF4-FFF2-40B4-BE49-F238E27FC236}">
                  <a16:creationId xmlns:a16="http://schemas.microsoft.com/office/drawing/2014/main" id="{FAA3E443-0FA1-4856-B07F-8DC8F5926C47}"/>
                </a:ext>
                <a:ext uri="{C183D7F6-B498-43B3-948B-1728B52AA6E4}">
                  <adec:decorative xmlns:adec="http://schemas.microsoft.com/office/drawing/2017/decorative" val="1"/>
                </a:ext>
              </a:extLst>
            </p:cNvPr>
            <p:cNvSpPr/>
            <p:nvPr/>
          </p:nvSpPr>
          <p:spPr bwMode="gray">
            <a:xfrm>
              <a:off x="268325" y="3992046"/>
              <a:ext cx="108698" cy="108698"/>
            </a:xfrm>
            <a:prstGeom prst="ellipse">
              <a:avLst/>
            </a:prstGeom>
            <a:solidFill>
              <a:srgbClr val="E0F1F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83" name="Chev 1 - decorative">
              <a:extLst>
                <a:ext uri="{FF2B5EF4-FFF2-40B4-BE49-F238E27FC236}">
                  <a16:creationId xmlns:a16="http://schemas.microsoft.com/office/drawing/2014/main" id="{1EB3E9C8-EEDB-45EE-89DC-A258B982FA40}"/>
                </a:ext>
                <a:ext uri="{C183D7F6-B498-43B3-948B-1728B52AA6E4}">
                  <adec:decorative xmlns:adec="http://schemas.microsoft.com/office/drawing/2017/decorative" val="1"/>
                </a:ext>
              </a:extLst>
            </p:cNvPr>
            <p:cNvSpPr/>
            <p:nvPr/>
          </p:nvSpPr>
          <p:spPr bwMode="gray">
            <a:xfrm rot="8100000">
              <a:off x="289998" y="4025818"/>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solidFill>
              <a:srgbClr val="E0F1F1"/>
            </a:solidFill>
            <a:ln w="9525" cap="flat" cmpd="sng" algn="ctr">
              <a:solidFill>
                <a:schemeClr val="accent5"/>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84" name="Chev 1 - decorative">
            <a:extLst>
              <a:ext uri="{FF2B5EF4-FFF2-40B4-BE49-F238E27FC236}">
                <a16:creationId xmlns:a16="http://schemas.microsoft.com/office/drawing/2014/main" id="{52EA1901-AD87-41A3-840B-C23918E55D53}"/>
              </a:ext>
              <a:ext uri="{C183D7F6-B498-43B3-948B-1728B52AA6E4}">
                <adec:decorative xmlns:adec="http://schemas.microsoft.com/office/drawing/2017/decorative" val="1"/>
              </a:ext>
            </a:extLst>
          </p:cNvPr>
          <p:cNvSpPr/>
          <p:nvPr userDrawn="1"/>
        </p:nvSpPr>
        <p:spPr bwMode="gray">
          <a:xfrm rot="8100000">
            <a:off x="2174982" y="761385"/>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97" name="Chev 1 - decorative">
            <a:extLst>
              <a:ext uri="{FF2B5EF4-FFF2-40B4-BE49-F238E27FC236}">
                <a16:creationId xmlns:a16="http://schemas.microsoft.com/office/drawing/2014/main" id="{9F576150-C736-4D70-924C-E40A4D693BA6}"/>
              </a:ext>
              <a:ext uri="{C183D7F6-B498-43B3-948B-1728B52AA6E4}">
                <adec:decorative xmlns:adec="http://schemas.microsoft.com/office/drawing/2017/decorative" val="1"/>
              </a:ext>
            </a:extLst>
          </p:cNvPr>
          <p:cNvSpPr/>
          <p:nvPr userDrawn="1"/>
        </p:nvSpPr>
        <p:spPr bwMode="gray">
          <a:xfrm rot="8100000">
            <a:off x="5012141" y="759102"/>
            <a:ext cx="45719" cy="45719"/>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98" name="Chev 1 - decorative">
            <a:extLst>
              <a:ext uri="{FF2B5EF4-FFF2-40B4-BE49-F238E27FC236}">
                <a16:creationId xmlns:a16="http://schemas.microsoft.com/office/drawing/2014/main" id="{C7A9C02B-1623-4B46-A4B9-D8581E9E4077}"/>
              </a:ext>
              <a:ext uri="{C183D7F6-B498-43B3-948B-1728B52AA6E4}">
                <adec:decorative xmlns:adec="http://schemas.microsoft.com/office/drawing/2017/decorative" val="1"/>
              </a:ext>
            </a:extLst>
          </p:cNvPr>
          <p:cNvSpPr/>
          <p:nvPr userDrawn="1"/>
        </p:nvSpPr>
        <p:spPr bwMode="gray">
          <a:xfrm rot="8100000">
            <a:off x="3566245" y="4279201"/>
            <a:ext cx="39945" cy="41155"/>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flat" cmpd="sng" algn="ctr">
            <a:solidFill>
              <a:schemeClr val="tx2"/>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sp>
        <p:nvSpPr>
          <p:cNvPr id="55" name="White circle - decorative">
            <a:extLst>
              <a:ext uri="{FF2B5EF4-FFF2-40B4-BE49-F238E27FC236}">
                <a16:creationId xmlns:a16="http://schemas.microsoft.com/office/drawing/2014/main" id="{EEEF8E1C-6C6A-462D-9500-64B620AF3544}"/>
              </a:ext>
              <a:ext uri="{C183D7F6-B498-43B3-948B-1728B52AA6E4}">
                <adec:decorative xmlns:adec="http://schemas.microsoft.com/office/drawing/2017/decorative" val="1"/>
              </a:ext>
            </a:extLst>
          </p:cNvPr>
          <p:cNvSpPr>
            <a:spLocks noChangeAspect="1"/>
          </p:cNvSpPr>
          <p:nvPr userDrawn="1"/>
        </p:nvSpPr>
        <p:spPr bwMode="gray">
          <a:xfrm>
            <a:off x="3532130" y="1874597"/>
            <a:ext cx="1362456" cy="13624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custDataLst>
      <p:tags r:id="rId1"/>
    </p:custDataLst>
    <p:extLst>
      <p:ext uri="{BB962C8B-B14F-4D97-AF65-F5344CB8AC3E}">
        <p14:creationId xmlns:p14="http://schemas.microsoft.com/office/powerpoint/2010/main" val="163700739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oad Map">
    <p:bg bwMode="gray">
      <p:bgPr>
        <a:solidFill>
          <a:schemeClr val="accent5"/>
        </a:solidFill>
        <a:effectLst/>
      </p:bgPr>
    </p:bg>
    <p:spTree>
      <p:nvGrpSpPr>
        <p:cNvPr id="1" name=""/>
        <p:cNvGrpSpPr/>
        <p:nvPr/>
      </p:nvGrpSpPr>
      <p:grpSpPr>
        <a:xfrm>
          <a:off x="0" y="0"/>
          <a:ext cx="0" cy="0"/>
          <a:chOff x="0" y="0"/>
          <a:chExt cx="0" cy="0"/>
        </a:xfrm>
      </p:grpSpPr>
      <p:sp>
        <p:nvSpPr>
          <p:cNvPr id="11" name="Roadmap tab - decorative">
            <a:extLst>
              <a:ext uri="{C183D7F6-B498-43B3-948B-1728B52AA6E4}">
                <adec:decorative xmlns:adec="http://schemas.microsoft.com/office/drawing/2017/decorative" val="1"/>
              </a:ext>
            </a:extLst>
          </p:cNvPr>
          <p:cNvSpPr/>
          <p:nvPr userDrawn="1"/>
        </p:nvSpPr>
        <p:spPr bwMode="gray">
          <a:xfrm rot="10800000">
            <a:off x="5015828" y="1"/>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sp>
        <p:nvSpPr>
          <p:cNvPr id="27" name="Roadmap tab text"/>
          <p:cNvSpPr txBox="1"/>
          <p:nvPr userDrawn="1"/>
        </p:nvSpPr>
        <p:spPr bwMode="gray">
          <a:xfrm>
            <a:off x="5015829" y="85851"/>
            <a:ext cx="843487" cy="153888"/>
          </a:xfrm>
          <a:prstGeom prst="rect">
            <a:avLst/>
          </a:prstGeom>
          <a:noFill/>
        </p:spPr>
        <p:txBody>
          <a:bodyPr wrap="square" lIns="0" tIns="0" rIns="0" bIns="0" rtlCol="0">
            <a:spAutoFit/>
          </a:bodyPr>
          <a:lstStyle/>
          <a:p>
            <a:pPr algn="ctr">
              <a:spcBef>
                <a:spcPts val="500"/>
              </a:spcBef>
            </a:pPr>
            <a:r>
              <a:rPr lang="en-US" sz="1000" b="0" cap="all" spc="0" baseline="0" dirty="0">
                <a:solidFill>
                  <a:schemeClr val="bg1"/>
                </a:solidFill>
                <a:latin typeface="+mn-lt"/>
              </a:rPr>
              <a:t>Roadmap</a:t>
            </a:r>
          </a:p>
        </p:txBody>
      </p:sp>
      <p:sp>
        <p:nvSpPr>
          <p:cNvPr id="18" name="#1 number"/>
          <p:cNvSpPr>
            <a:spLocks noGrp="1"/>
          </p:cNvSpPr>
          <p:nvPr>
            <p:ph type="title" hasCustomPrompt="1"/>
          </p:nvPr>
        </p:nvSpPr>
        <p:spPr bwMode="gray">
          <a:xfrm>
            <a:off x="863781" y="1123710"/>
            <a:ext cx="274320" cy="274320"/>
          </a:xfrm>
          <a:prstGeom prst="ellipse">
            <a:avLst/>
          </a:prstGeom>
          <a:solidFill>
            <a:schemeClr val="accent6"/>
          </a:solidFill>
        </p:spPr>
        <p:txBody>
          <a:bodyPr wrap="none" anchor="ctr" anchorCtr="1">
            <a:noAutofit/>
          </a:bodyPr>
          <a:lstStyle>
            <a:lvl1pPr>
              <a:defRPr>
                <a:solidFill>
                  <a:schemeClr val="bg1"/>
                </a:solidFill>
              </a:defRPr>
            </a:lvl1pPr>
          </a:lstStyle>
          <a:p>
            <a:r>
              <a:rPr lang="en-US" dirty="0"/>
              <a:t>#</a:t>
            </a:r>
          </a:p>
        </p:txBody>
      </p:sp>
      <p:sp>
        <p:nvSpPr>
          <p:cNvPr id="32" name="#1 title"/>
          <p:cNvSpPr>
            <a:spLocks noGrp="1"/>
          </p:cNvSpPr>
          <p:nvPr>
            <p:ph type="body" sz="quarter" idx="13" hasCustomPrompt="1"/>
          </p:nvPr>
        </p:nvSpPr>
        <p:spPr bwMode="gray">
          <a:xfrm>
            <a:off x="1363152" y="1130780"/>
            <a:ext cx="3749040" cy="246221"/>
          </a:xfrm>
        </p:spPr>
        <p:txBody>
          <a:bodyPr anchor="ctr" anchorCtr="0"/>
          <a:lstStyle>
            <a:lvl1pPr marL="0" indent="0">
              <a:spcBef>
                <a:spcPts val="0"/>
              </a:spcBef>
              <a:buNone/>
              <a:defRPr sz="1600" b="0" baseline="0">
                <a:solidFill>
                  <a:schemeClr val="bg1"/>
                </a:solidFill>
                <a:latin typeface="+mj-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Rockwell 14pt, Title Case</a:t>
            </a:r>
          </a:p>
        </p:txBody>
      </p:sp>
      <p:sp>
        <p:nvSpPr>
          <p:cNvPr id="20" name="#2 number"/>
          <p:cNvSpPr>
            <a:spLocks noGrp="1"/>
          </p:cNvSpPr>
          <p:nvPr>
            <p:ph type="body" sz="quarter" idx="17" hasCustomPrompt="1"/>
          </p:nvPr>
        </p:nvSpPr>
        <p:spPr bwMode="gray">
          <a:xfrm>
            <a:off x="863781" y="1703081"/>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39" name="#2 title"/>
          <p:cNvSpPr>
            <a:spLocks noGrp="1"/>
          </p:cNvSpPr>
          <p:nvPr>
            <p:ph type="body" sz="quarter" idx="18" hasCustomPrompt="1"/>
          </p:nvPr>
        </p:nvSpPr>
        <p:spPr bwMode="gray">
          <a:xfrm>
            <a:off x="1363152" y="1772331"/>
            <a:ext cx="3749040" cy="138499"/>
          </a:xfrm>
        </p:spPr>
        <p:txBody>
          <a:bodyPr anchor="ctr" anchorCtr="0"/>
          <a:lstStyle>
            <a:lvl1pPr marL="0" indent="0">
              <a:spcBef>
                <a:spcPts val="0"/>
              </a:spcBef>
              <a:buNone/>
              <a:defRPr sz="900">
                <a:solidFill>
                  <a:schemeClr val="bg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0" name="#3 number"/>
          <p:cNvSpPr>
            <a:spLocks noGrp="1"/>
          </p:cNvSpPr>
          <p:nvPr>
            <p:ph type="body" sz="quarter" idx="19" hasCustomPrompt="1"/>
          </p:nvPr>
        </p:nvSpPr>
        <p:spPr bwMode="gray">
          <a:xfrm>
            <a:off x="863781" y="2285131"/>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1" name="#3 title"/>
          <p:cNvSpPr>
            <a:spLocks noGrp="1"/>
          </p:cNvSpPr>
          <p:nvPr>
            <p:ph type="body" sz="quarter" idx="20" hasCustomPrompt="1"/>
          </p:nvPr>
        </p:nvSpPr>
        <p:spPr bwMode="gray">
          <a:xfrm>
            <a:off x="1363152" y="2354381"/>
            <a:ext cx="3749040" cy="138499"/>
          </a:xfrm>
        </p:spPr>
        <p:txBody>
          <a:bodyPr anchor="ctr" anchorCtr="0"/>
          <a:lstStyle>
            <a:lvl1pPr marL="0" indent="0">
              <a:spcBef>
                <a:spcPts val="0"/>
              </a:spcBef>
              <a:buNone/>
              <a:defRPr sz="900">
                <a:solidFill>
                  <a:schemeClr val="bg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2" name="#4 number"/>
          <p:cNvSpPr>
            <a:spLocks noGrp="1"/>
          </p:cNvSpPr>
          <p:nvPr>
            <p:ph type="body" sz="quarter" idx="21" hasCustomPrompt="1"/>
          </p:nvPr>
        </p:nvSpPr>
        <p:spPr bwMode="gray">
          <a:xfrm>
            <a:off x="863781" y="2867181"/>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3" name="#4 title"/>
          <p:cNvSpPr>
            <a:spLocks noGrp="1"/>
          </p:cNvSpPr>
          <p:nvPr>
            <p:ph type="body" sz="quarter" idx="22" hasCustomPrompt="1"/>
          </p:nvPr>
        </p:nvSpPr>
        <p:spPr bwMode="gray">
          <a:xfrm>
            <a:off x="1363152" y="2936431"/>
            <a:ext cx="3749040" cy="138499"/>
          </a:xfrm>
        </p:spPr>
        <p:txBody>
          <a:bodyPr anchor="ctr" anchorCtr="0"/>
          <a:lstStyle>
            <a:lvl1pPr marL="0" indent="0">
              <a:spcBef>
                <a:spcPts val="0"/>
              </a:spcBef>
              <a:buNone/>
              <a:defRPr sz="900">
                <a:solidFill>
                  <a:schemeClr val="bg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4" name="#5 number"/>
          <p:cNvSpPr>
            <a:spLocks noGrp="1"/>
          </p:cNvSpPr>
          <p:nvPr>
            <p:ph type="body" sz="quarter" idx="23" hasCustomPrompt="1"/>
          </p:nvPr>
        </p:nvSpPr>
        <p:spPr bwMode="gray">
          <a:xfrm>
            <a:off x="863781" y="3449230"/>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5" name="#5 title"/>
          <p:cNvSpPr>
            <a:spLocks noGrp="1"/>
          </p:cNvSpPr>
          <p:nvPr>
            <p:ph type="body" sz="quarter" idx="24" hasCustomPrompt="1"/>
          </p:nvPr>
        </p:nvSpPr>
        <p:spPr bwMode="gray">
          <a:xfrm>
            <a:off x="1363152" y="3518480"/>
            <a:ext cx="3749040" cy="138499"/>
          </a:xfrm>
        </p:spPr>
        <p:txBody>
          <a:bodyPr anchor="ctr" anchorCtr="0"/>
          <a:lstStyle>
            <a:lvl1pPr marL="0" indent="0">
              <a:spcBef>
                <a:spcPts val="0"/>
              </a:spcBef>
              <a:buNone/>
              <a:defRPr sz="900">
                <a:solidFill>
                  <a:schemeClr val="bg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19" name="Green box directions - decorative">
            <a:extLst>
              <a:ext uri="{C183D7F6-B498-43B3-948B-1728B52AA6E4}">
                <adec:decorative xmlns:adec="http://schemas.microsoft.com/office/drawing/2017/decorative" val="1"/>
              </a:ext>
            </a:extLst>
          </p:cNvPr>
          <p:cNvSpPr txBox="1">
            <a:spLocks/>
          </p:cNvSpPr>
          <p:nvPr userDrawn="1"/>
        </p:nvSpPr>
        <p:spPr bwMode="gray">
          <a:xfrm>
            <a:off x="6469576" y="0"/>
            <a:ext cx="1426069" cy="4296048"/>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How to Use this</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Editable Road Map</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Determine how many sections are needed.</a:t>
            </a:r>
          </a:p>
          <a:p>
            <a:pPr marL="168275" lvl="1" indent="0">
              <a:buNone/>
            </a:pPr>
            <a:r>
              <a:rPr lang="en-US" sz="800" dirty="0">
                <a:solidFill>
                  <a:schemeClr val="bg1"/>
                </a:solidFill>
                <a:latin typeface="Arial" panose="020B0604020202020204" pitchFamily="34" charset="0"/>
                <a:cs typeface="Arial" panose="020B0604020202020204" pitchFamily="34" charset="0"/>
              </a:rPr>
              <a:t>If rows aren’t needed delete from the bottom (for accessibility purposes). Select all rows and move down to visually align on slide. </a:t>
            </a:r>
          </a:p>
          <a:p>
            <a:pPr marL="168275" lvl="1" indent="0">
              <a:buNone/>
            </a:pPr>
            <a:r>
              <a:rPr lang="en-US" sz="800" dirty="0">
                <a:solidFill>
                  <a:schemeClr val="bg1"/>
                </a:solidFill>
                <a:latin typeface="Arial" panose="020B0604020202020204" pitchFamily="34" charset="0"/>
                <a:cs typeface="Arial" panose="020B0604020202020204" pitchFamily="34" charset="0"/>
              </a:rPr>
              <a:t>If more rows are needed copy and paste rows to the bottom (for accessibility purposes). Distribute and align as necessary. </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Change the first section title to Verdana</a:t>
            </a:r>
            <a:r>
              <a:rPr lang="en-US" sz="800" baseline="0" dirty="0">
                <a:solidFill>
                  <a:schemeClr val="bg1"/>
                </a:solidFill>
                <a:latin typeface="Arial" panose="020B0604020202020204" pitchFamily="34" charset="0"/>
                <a:cs typeface="Arial" panose="020B0604020202020204" pitchFamily="34" charset="0"/>
              </a:rPr>
              <a:t> 9</a:t>
            </a:r>
            <a:r>
              <a:rPr lang="en-US" sz="800" dirty="0">
                <a:solidFill>
                  <a:schemeClr val="bg1"/>
                </a:solidFill>
                <a:latin typeface="Arial" panose="020B0604020202020204" pitchFamily="34" charset="0"/>
                <a:cs typeface="Arial" panose="020B0604020202020204" pitchFamily="34" charset="0"/>
              </a:rPr>
              <a:t>pt Regular, so all the titles are the exact same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font style.</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Type in #’s and section titles for all levels.</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Duplicate the slide so you have a slide for each section.</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On each slide, change the highlighted section title to Rockwell 14pt Regular.</a:t>
            </a:r>
          </a:p>
        </p:txBody>
      </p:sp>
      <p:sp>
        <p:nvSpPr>
          <p:cNvPr id="47" name="Slide number - decorative">
            <a:extLst>
              <a:ext uri="{C183D7F6-B498-43B3-948B-1728B52AA6E4}">
                <adec:decorative xmlns:adec="http://schemas.microsoft.com/office/drawing/2017/decorative" val="1"/>
              </a:ext>
            </a:extLst>
          </p:cNvPr>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2582425629"/>
      </p:ext>
    </p:extLst>
  </p:cSld>
  <p:clrMapOvr>
    <a:masterClrMapping/>
  </p:clrMapOvr>
  <p:extLst>
    <p:ext uri="{DCECCB84-F9BA-43D5-87BE-67443E8EF086}">
      <p15:sldGuideLst xmlns:p15="http://schemas.microsoft.com/office/powerpoint/2012/main">
        <p15:guide id="1" pos="8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p:bg bwMode="gray">
      <p:bgPr>
        <a:solidFill>
          <a:schemeClr val="accent5"/>
        </a:solidFill>
        <a:effectLst/>
      </p:bgPr>
    </p:bg>
    <p:spTree>
      <p:nvGrpSpPr>
        <p:cNvPr id="1" name=""/>
        <p:cNvGrpSpPr/>
        <p:nvPr/>
      </p:nvGrpSpPr>
      <p:grpSpPr>
        <a:xfrm>
          <a:off x="0" y="0"/>
          <a:ext cx="0" cy="0"/>
          <a:chOff x="0" y="0"/>
          <a:chExt cx="0" cy="0"/>
        </a:xfrm>
      </p:grpSpPr>
      <p:pic>
        <p:nvPicPr>
          <p:cNvPr id="14" name="EAB logo - decorative">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60600" y="683511"/>
            <a:ext cx="1128820" cy="433532"/>
          </a:xfrm>
          <a:prstGeom prst="rect">
            <a:avLst/>
          </a:prstGeom>
        </p:spPr>
      </p:pic>
      <p:sp>
        <p:nvSpPr>
          <p:cNvPr id="16" name="Section name"/>
          <p:cNvSpPr>
            <a:spLocks noGrp="1"/>
          </p:cNvSpPr>
          <p:nvPr>
            <p:ph type="body" sz="quarter" idx="21" hasCustomPrompt="1"/>
          </p:nvPr>
        </p:nvSpPr>
        <p:spPr bwMode="gray">
          <a:xfrm>
            <a:off x="4136076" y="3494256"/>
            <a:ext cx="1299013" cy="205151"/>
          </a:xfrm>
          <a:prstGeom prst="round2SameRect">
            <a:avLst>
              <a:gd name="adj1" fmla="val 0"/>
              <a:gd name="adj2" fmla="val 19914"/>
            </a:avLst>
          </a:prstGeom>
          <a:solidFill>
            <a:schemeClr val="tx2"/>
          </a:solidFill>
        </p:spPr>
        <p:txBody>
          <a:bodyPr wrap="none" lIns="45720" tIns="27432" rIns="45720" bIns="27432">
            <a:spAutoFit/>
          </a:bodyPr>
          <a:lstStyle>
            <a:lvl1pPr marL="0" indent="0" algn="r">
              <a:spcBef>
                <a:spcPts val="0"/>
              </a:spcBef>
              <a:buNone/>
              <a:defRPr sz="900" cap="all" spc="50" baseline="0">
                <a:solidFill>
                  <a:schemeClr val="bg1"/>
                </a:solidFill>
                <a:latin typeface="+mj-lt"/>
              </a:defRPr>
            </a:lvl1pPr>
          </a:lstStyle>
          <a:p>
            <a:pPr lvl="0"/>
            <a:r>
              <a:rPr lang="en-US" dirty="0"/>
              <a:t>Insert break type</a:t>
            </a:r>
          </a:p>
        </p:txBody>
      </p:sp>
      <p:cxnSp>
        <p:nvCxnSpPr>
          <p:cNvPr id="11" name="Line - decorative">
            <a:extLst>
              <a:ext uri="{C183D7F6-B498-43B3-948B-1728B52AA6E4}">
                <adec:decorative xmlns:adec="http://schemas.microsoft.com/office/drawing/2017/decorative" val="1"/>
              </a:ext>
            </a:extLst>
          </p:cNvPr>
          <p:cNvCxnSpPr/>
          <p:nvPr userDrawn="1"/>
        </p:nvCxnSpPr>
        <p:spPr bwMode="gray">
          <a:xfrm>
            <a:off x="457200" y="3486806"/>
            <a:ext cx="4977889" cy="0"/>
          </a:xfrm>
          <a:prstGeom prst="line">
            <a:avLst/>
          </a:prstGeom>
          <a:ln w="6350">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8" name="Section number"/>
          <p:cNvSpPr>
            <a:spLocks noGrp="1"/>
          </p:cNvSpPr>
          <p:nvPr>
            <p:ph type="body" sz="quarter" idx="22" hasCustomPrompt="1"/>
          </p:nvPr>
        </p:nvSpPr>
        <p:spPr bwMode="gray">
          <a:xfrm>
            <a:off x="5459586" y="3171239"/>
            <a:ext cx="740664" cy="1384995"/>
          </a:xfrm>
        </p:spPr>
        <p:txBody>
          <a:bodyPr/>
          <a:lstStyle>
            <a:lvl1pPr marL="0" indent="0" algn="r">
              <a:spcBef>
                <a:spcPts val="0"/>
              </a:spcBef>
              <a:buNone/>
              <a:defRPr sz="9000">
                <a:solidFill>
                  <a:schemeClr val="accent6"/>
                </a:solidFill>
                <a:latin typeface="+mj-lt"/>
              </a:defRPr>
            </a:lvl1pPr>
          </a:lstStyle>
          <a:p>
            <a:pPr lvl="0"/>
            <a:r>
              <a:rPr lang="en-US" dirty="0"/>
              <a:t>#</a:t>
            </a:r>
          </a:p>
        </p:txBody>
      </p:sp>
      <p:sp>
        <p:nvSpPr>
          <p:cNvPr id="2" name="Divider title"/>
          <p:cNvSpPr>
            <a:spLocks noGrp="1"/>
          </p:cNvSpPr>
          <p:nvPr>
            <p:ph type="title" hasCustomPrompt="1"/>
          </p:nvPr>
        </p:nvSpPr>
        <p:spPr bwMode="gray">
          <a:xfrm>
            <a:off x="457200" y="2033730"/>
            <a:ext cx="411480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r>
              <a:rPr lang="en-US" dirty="0"/>
              <a:t>Divider Title – Rockwell 25pt Regular, Title Case</a:t>
            </a:r>
          </a:p>
        </p:txBody>
      </p:sp>
      <p:sp>
        <p:nvSpPr>
          <p:cNvPr id="4" name="Divider subtitle"/>
          <p:cNvSpPr>
            <a:spLocks noGrp="1"/>
          </p:cNvSpPr>
          <p:nvPr>
            <p:ph type="body" sz="quarter" idx="19" hasCustomPrompt="1"/>
          </p:nvPr>
        </p:nvSpPr>
        <p:spPr bwMode="gray">
          <a:xfrm>
            <a:off x="457200" y="2827417"/>
            <a:ext cx="4114800" cy="169277"/>
          </a:xfrm>
        </p:spPr>
        <p:txBody>
          <a:bodyPr/>
          <a:lstStyle>
            <a:lvl1pPr marL="0" indent="0">
              <a:spcBef>
                <a:spcPts val="0"/>
              </a:spcBef>
              <a:buNone/>
              <a:defRPr sz="1100">
                <a:solidFill>
                  <a:schemeClr val="accent1"/>
                </a:solidFill>
              </a:defRPr>
            </a:lvl1pPr>
            <a:lvl2pPr marL="114300" indent="0">
              <a:spcBef>
                <a:spcPts val="0"/>
              </a:spcBef>
              <a:buNone/>
              <a:defRPr sz="1100">
                <a:solidFill>
                  <a:schemeClr val="accent1"/>
                </a:solidFill>
              </a:defRPr>
            </a:lvl2pPr>
            <a:lvl3pPr marL="228600" indent="0">
              <a:spcBef>
                <a:spcPts val="0"/>
              </a:spcBef>
              <a:buNone/>
              <a:defRPr sz="1100">
                <a:solidFill>
                  <a:schemeClr val="accent1"/>
                </a:solidFill>
              </a:defRPr>
            </a:lvl3pPr>
            <a:lvl4pPr marL="342900" indent="0">
              <a:spcBef>
                <a:spcPts val="0"/>
              </a:spcBef>
              <a:buNone/>
              <a:defRPr sz="1100">
                <a:solidFill>
                  <a:schemeClr val="accent1"/>
                </a:solidFill>
              </a:defRPr>
            </a:lvl4pPr>
            <a:lvl5pPr marL="457200" indent="0">
              <a:spcBef>
                <a:spcPts val="0"/>
              </a:spcBef>
              <a:buNone/>
              <a:defRPr sz="1100">
                <a:solidFill>
                  <a:schemeClr val="accent1"/>
                </a:solidFill>
              </a:defRPr>
            </a:lvl5pPr>
          </a:lstStyle>
          <a:p>
            <a:pPr lvl="0"/>
            <a:r>
              <a:rPr lang="en-US" dirty="0"/>
              <a:t>Divider Subtitle – Verdana 11pt Regular, Title Case</a:t>
            </a:r>
          </a:p>
        </p:txBody>
      </p:sp>
      <p:sp>
        <p:nvSpPr>
          <p:cNvPr id="7" name="Bullets"/>
          <p:cNvSpPr>
            <a:spLocks noGrp="1"/>
          </p:cNvSpPr>
          <p:nvPr>
            <p:ph type="body" sz="quarter" idx="20" hasCustomPrompt="1"/>
          </p:nvPr>
        </p:nvSpPr>
        <p:spPr bwMode="gray">
          <a:xfrm>
            <a:off x="457200" y="3711659"/>
            <a:ext cx="2286000" cy="446276"/>
          </a:xfrm>
        </p:spPr>
        <p:txBody>
          <a:bodyPr/>
          <a:lstStyle>
            <a:lvl1pPr>
              <a:spcBef>
                <a:spcPts val="300"/>
              </a:spcBef>
              <a:defRPr sz="800">
                <a:solidFill>
                  <a:schemeClr val="bg1"/>
                </a:solidFill>
              </a:defRPr>
            </a:lvl1pPr>
            <a:lvl2pPr>
              <a:spcBef>
                <a:spcPts val="300"/>
              </a:spcBef>
              <a:defRPr sz="800">
                <a:solidFill>
                  <a:schemeClr val="bg1"/>
                </a:solidFill>
              </a:defRPr>
            </a:lvl2pPr>
            <a:lvl3pPr>
              <a:spcBef>
                <a:spcPts val="300"/>
              </a:spcBef>
              <a:defRPr sz="800">
                <a:solidFill>
                  <a:schemeClr val="bg1"/>
                </a:solidFill>
              </a:defRPr>
            </a:lvl3pPr>
            <a:lvl4pPr>
              <a:spcBef>
                <a:spcPts val="300"/>
              </a:spcBef>
              <a:defRPr sz="800">
                <a:solidFill>
                  <a:schemeClr val="bg1"/>
                </a:solidFill>
              </a:defRPr>
            </a:lvl4pPr>
            <a:lvl5pPr>
              <a:spcBef>
                <a:spcPts val="300"/>
              </a:spcBef>
              <a:defRPr sz="800">
                <a:solidFill>
                  <a:schemeClr val="bg1"/>
                </a:solidFill>
              </a:defRPr>
            </a:lvl5pPr>
          </a:lstStyle>
          <a:p>
            <a:pPr lvl="0"/>
            <a:r>
              <a:rPr lang="en-US" dirty="0"/>
              <a:t>Divider Bullet Placement (if needed)</a:t>
            </a:r>
          </a:p>
          <a:p>
            <a:pPr lvl="0"/>
            <a:r>
              <a:rPr lang="en-US" dirty="0"/>
              <a:t>Divider Bullet Placement (if needed)</a:t>
            </a:r>
          </a:p>
          <a:p>
            <a:pPr lvl="0"/>
            <a:r>
              <a:rPr lang="en-US" dirty="0"/>
              <a:t>Divider Bullet Placement (if needed)</a:t>
            </a:r>
          </a:p>
        </p:txBody>
      </p:sp>
      <p:sp>
        <p:nvSpPr>
          <p:cNvPr id="12" name="Green box directions - decorative">
            <a:extLst>
              <a:ext uri="{C183D7F6-B498-43B3-948B-1728B52AA6E4}">
                <adec:decorative xmlns:adec="http://schemas.microsoft.com/office/drawing/2017/decorative" val="1"/>
              </a:ext>
            </a:extLst>
          </p:cNvPr>
          <p:cNvSpPr txBox="1">
            <a:spLocks/>
          </p:cNvSpPr>
          <p:nvPr userDrawn="1"/>
        </p:nvSpPr>
        <p:spPr bwMode="gray">
          <a:xfrm>
            <a:off x="6469577" y="3287365"/>
            <a:ext cx="1470912" cy="1513235"/>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What’s a Break Type?</a:t>
            </a:r>
          </a:p>
          <a:p>
            <a:pPr marL="0" indent="0">
              <a:spcBef>
                <a:spcPts val="300"/>
              </a:spcBef>
              <a:buFont typeface="+mj-lt"/>
              <a:buNone/>
            </a:pPr>
            <a:r>
              <a:rPr lang="en-US" sz="800" b="0" dirty="0">
                <a:solidFill>
                  <a:schemeClr val="bg1"/>
                </a:solidFill>
                <a:latin typeface="Arial" panose="020B0604020202020204" pitchFamily="34" charset="0"/>
                <a:cs typeface="Arial" panose="020B0604020202020204" pitchFamily="34" charset="0"/>
              </a:rPr>
              <a:t>Here are some examples:</a:t>
            </a:r>
            <a:endParaRPr lang="en-US" sz="800" b="0" baseline="0" dirty="0">
              <a:solidFill>
                <a:schemeClr val="bg1"/>
              </a:solidFill>
              <a:latin typeface="Arial" panose="020B0604020202020204" pitchFamily="34" charset="0"/>
              <a:cs typeface="Arial" panose="020B0604020202020204" pitchFamily="34" charset="0"/>
            </a:endParaRPr>
          </a:p>
          <a:p>
            <a:pPr marL="117475" indent="-117475">
              <a:spcBef>
                <a:spcPts val="5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Section</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Chapter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Tool</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Appendix</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0" indent="0">
              <a:spcBef>
                <a:spcPts val="6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If not needed, you may delete the break type box.</a:t>
            </a:r>
            <a:endParaRPr lang="en-US" sz="800" b="0" i="1" dirty="0">
              <a:solidFill>
                <a:schemeClr val="bg1"/>
              </a:solidFill>
              <a:latin typeface="Arial" panose="020B0604020202020204" pitchFamily="34" charset="0"/>
              <a:cs typeface="Arial" panose="020B0604020202020204" pitchFamily="34" charset="0"/>
            </a:endParaRPr>
          </a:p>
        </p:txBody>
      </p:sp>
      <p:sp>
        <p:nvSpPr>
          <p:cNvPr id="17" name="Slide number - decorative">
            <a:extLst>
              <a:ext uri="{C183D7F6-B498-43B3-948B-1728B52AA6E4}">
                <adec:decorative xmlns:adec="http://schemas.microsoft.com/office/drawing/2017/decorative" val="1"/>
              </a:ext>
            </a:extLst>
          </p:cNvPr>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2931385124"/>
      </p:ext>
    </p:extLst>
  </p:cSld>
  <p:clrMapOvr>
    <a:masterClrMapping/>
  </p:clrMapOvr>
  <p:extLst>
    <p:ext uri="{DCECCB84-F9BA-43D5-87BE-67443E8EF086}">
      <p15:sldGuideLst xmlns:p15="http://schemas.microsoft.com/office/powerpoint/2012/main">
        <p15:guide id="1" pos="288" userDrawn="1">
          <p15:clr>
            <a:srgbClr val="FBAE40"/>
          </p15:clr>
        </p15:guide>
        <p15:guide id="2" orient="horz" pos="1718">
          <p15:clr>
            <a:srgbClr val="FBAE40"/>
          </p15:clr>
        </p15:guide>
        <p15:guide id="3" orient="horz" pos="1781"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4" name="Header box - decorative">
            <a:extLst>
              <a:ext uri="{C183D7F6-B498-43B3-948B-1728B52AA6E4}">
                <adec:decorative xmlns:adec="http://schemas.microsoft.com/office/drawing/2017/decorative" val="1"/>
              </a:ext>
            </a:extLst>
          </p:cNvPr>
          <p:cNvSpPr/>
          <p:nvPr userDrawn="1"/>
        </p:nvSpPr>
        <p:spPr bwMode="gray">
          <a:xfrm>
            <a:off x="1" y="0"/>
            <a:ext cx="6400799" cy="601181"/>
          </a:xfrm>
          <a:prstGeom prst="rect">
            <a:avLst/>
          </a:prstGeom>
          <a:solidFill>
            <a:schemeClr val="accent5"/>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2" name="Building - decorative">
            <a:extLst>
              <a:ext uri="{FF2B5EF4-FFF2-40B4-BE49-F238E27FC236}">
                <a16:creationId xmlns:a16="http://schemas.microsoft.com/office/drawing/2014/main" id="{0411916B-513C-4328-B806-924E9F6F8466}"/>
              </a:ext>
            </a:extLst>
          </p:cNvPr>
          <p:cNvGrpSpPr/>
          <p:nvPr userDrawn="1"/>
        </p:nvGrpSpPr>
        <p:grpSpPr>
          <a:xfrm>
            <a:off x="5596490" y="0"/>
            <a:ext cx="750245" cy="601181"/>
            <a:chOff x="5596490" y="0"/>
            <a:chExt cx="750245" cy="601181"/>
          </a:xfrm>
          <a:solidFill>
            <a:schemeClr val="accent3"/>
          </a:solidFill>
        </p:grpSpPr>
        <p:sp>
          <p:nvSpPr>
            <p:cNvPr id="19" name="Building shape 1">
              <a:extLst>
                <a:ext uri="{C183D7F6-B498-43B3-948B-1728B52AA6E4}">
                  <adec:decorative xmlns:adec="http://schemas.microsoft.com/office/drawing/2017/decorative" val="1"/>
                </a:ext>
              </a:extLst>
            </p:cNvPr>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7" name="Building shape 2">
              <a:extLst>
                <a:ext uri="{C183D7F6-B498-43B3-948B-1728B52AA6E4}">
                  <adec:decorative xmlns:adec="http://schemas.microsoft.com/office/drawing/2017/decorative" val="1"/>
                </a:ext>
              </a:extLst>
            </p:cNvPr>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Building shape 3">
              <a:extLst>
                <a:ext uri="{C183D7F6-B498-43B3-948B-1728B52AA6E4}">
                  <adec:decorative xmlns:adec="http://schemas.microsoft.com/office/drawing/2017/decorative" val="1"/>
                </a:ext>
              </a:extLst>
            </p:cNvPr>
            <p:cNvSpPr>
              <a:spLocks noChangeArrowheads="1"/>
            </p:cNvSpPr>
            <p:nvPr/>
          </p:nvSpPr>
          <p:spPr bwMode="gray">
            <a:xfrm>
              <a:off x="5888334" y="469154"/>
              <a:ext cx="458401" cy="38446"/>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Building shape 4">
              <a:extLst>
                <a:ext uri="{C183D7F6-B498-43B3-948B-1728B52AA6E4}">
                  <adec:decorative xmlns:adec="http://schemas.microsoft.com/office/drawing/2017/decorative" val="1"/>
                </a:ext>
              </a:extLst>
            </p:cNvPr>
            <p:cNvSpPr>
              <a:spLocks noChangeArrowheads="1"/>
            </p:cNvSpPr>
            <p:nvPr/>
          </p:nvSpPr>
          <p:spPr bwMode="gray">
            <a:xfrm>
              <a:off x="6163373"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Building shape 5">
              <a:extLst>
                <a:ext uri="{C183D7F6-B498-43B3-948B-1728B52AA6E4}">
                  <adec:decorative xmlns:adec="http://schemas.microsoft.com/office/drawing/2017/decorative" val="1"/>
                </a:ext>
              </a:extLst>
            </p:cNvPr>
            <p:cNvSpPr>
              <a:spLocks noChangeArrowheads="1"/>
            </p:cNvSpPr>
            <p:nvPr/>
          </p:nvSpPr>
          <p:spPr bwMode="gray">
            <a:xfrm>
              <a:off x="6027332" y="247346"/>
              <a:ext cx="44362"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Building shape 6">
              <a:extLst>
                <a:ext uri="{C183D7F6-B498-43B3-948B-1728B52AA6E4}">
                  <adec:decorative xmlns:adec="http://schemas.microsoft.com/office/drawing/2017/decorative" val="1"/>
                </a:ext>
              </a:extLst>
            </p:cNvPr>
            <p:cNvSpPr>
              <a:spLocks noChangeArrowheads="1"/>
            </p:cNvSpPr>
            <p:nvPr/>
          </p:nvSpPr>
          <p:spPr bwMode="gray">
            <a:xfrm>
              <a:off x="5888334"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Building shape 7">
              <a:extLst>
                <a:ext uri="{C183D7F6-B498-43B3-948B-1728B52AA6E4}">
                  <adec:decorative xmlns:adec="http://schemas.microsoft.com/office/drawing/2017/decorative" val="1"/>
                </a:ext>
              </a:extLst>
            </p:cNvPr>
            <p:cNvSpPr>
              <a:spLocks noChangeArrowheads="1"/>
            </p:cNvSpPr>
            <p:nvPr/>
          </p:nvSpPr>
          <p:spPr bwMode="gray">
            <a:xfrm>
              <a:off x="6299415" y="247346"/>
              <a:ext cx="47318" cy="1715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Building shape 8">
              <a:extLst>
                <a:ext uri="{FF2B5EF4-FFF2-40B4-BE49-F238E27FC236}">
                  <a16:creationId xmlns:a16="http://schemas.microsoft.com/office/drawing/2014/main" id="{D9E3C7B5-3FCF-4E6A-A488-60E8959A0ECA}"/>
                </a:ext>
              </a:extLst>
            </p:cNvPr>
            <p:cNvSpPr/>
            <p:nvPr userDrawn="1"/>
          </p:nvSpPr>
          <p:spPr bwMode="gray">
            <a:xfrm>
              <a:off x="5596490" y="0"/>
              <a:ext cx="202217" cy="601181"/>
            </a:xfrm>
            <a:custGeom>
              <a:avLst/>
              <a:gdLst>
                <a:gd name="connsiteX0" fmla="*/ 65744 w 202217"/>
                <a:gd name="connsiteY0" fmla="*/ 0 h 601181"/>
                <a:gd name="connsiteX1" fmla="*/ 109746 w 202217"/>
                <a:gd name="connsiteY1" fmla="*/ 0 h 601181"/>
                <a:gd name="connsiteX2" fmla="*/ 74734 w 202217"/>
                <a:gd name="connsiteY2" fmla="*/ 65770 h 601181"/>
                <a:gd name="connsiteX3" fmla="*/ 181051 w 202217"/>
                <a:gd name="connsiteY3" fmla="*/ 584089 h 601181"/>
                <a:gd name="connsiteX4" fmla="*/ 202217 w 202217"/>
                <a:gd name="connsiteY4" fmla="*/ 601181 h 601181"/>
                <a:gd name="connsiteX5" fmla="*/ 144931 w 202217"/>
                <a:gd name="connsiteY5" fmla="*/ 601181 h 601181"/>
                <a:gd name="connsiteX6" fmla="*/ 89496 w 202217"/>
                <a:gd name="connsiteY6" fmla="*/ 534792 h 601181"/>
                <a:gd name="connsiteX7" fmla="*/ 0 w 202217"/>
                <a:gd name="connsiteY7" fmla="*/ 245795 h 601181"/>
                <a:gd name="connsiteX8" fmla="*/ 41191 w 202217"/>
                <a:gd name="connsiteY8" fmla="*/ 44657 h 60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217" h="601181">
                  <a:moveTo>
                    <a:pt x="65744" y="0"/>
                  </a:moveTo>
                  <a:lnTo>
                    <a:pt x="109746" y="0"/>
                  </a:lnTo>
                  <a:lnTo>
                    <a:pt x="74734" y="65770"/>
                  </a:lnTo>
                  <a:cubicBezTo>
                    <a:pt x="3855" y="238543"/>
                    <a:pt x="39295" y="443953"/>
                    <a:pt x="181051" y="584089"/>
                  </a:cubicBezTo>
                  <a:lnTo>
                    <a:pt x="202217" y="601181"/>
                  </a:lnTo>
                  <a:lnTo>
                    <a:pt x="144931" y="601181"/>
                  </a:lnTo>
                  <a:lnTo>
                    <a:pt x="89496" y="534792"/>
                  </a:lnTo>
                  <a:cubicBezTo>
                    <a:pt x="33015" y="452220"/>
                    <a:pt x="0" y="352741"/>
                    <a:pt x="0" y="245795"/>
                  </a:cubicBezTo>
                  <a:cubicBezTo>
                    <a:pt x="0" y="174498"/>
                    <a:pt x="14673" y="106520"/>
                    <a:pt x="41191" y="44657"/>
                  </a:cubicBezTo>
                  <a:close/>
                </a:path>
              </a:pathLst>
            </a:custGeom>
            <a:grp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a:lstStyle>
            <a:p>
              <a:pPr algn="ctr"/>
              <a:endParaRPr lang="en-US" sz="1000" dirty="0"/>
            </a:p>
          </p:txBody>
        </p:sp>
      </p:grpSp>
      <p:cxnSp>
        <p:nvCxnSpPr>
          <p:cNvPr id="14" name="Header line - decorative">
            <a:extLst>
              <a:ext uri="{C183D7F6-B498-43B3-948B-1728B52AA6E4}">
                <adec:decorative xmlns:adec="http://schemas.microsoft.com/office/drawing/2017/decorative" val="1"/>
              </a:ext>
            </a:extLst>
          </p:cNvPr>
          <p:cNvCxnSpPr/>
          <p:nvPr userDrawn="1"/>
        </p:nvCxnSpPr>
        <p:spPr bwMode="gray">
          <a:xfrm>
            <a:off x="0" y="613882"/>
            <a:ext cx="6400800" cy="0"/>
          </a:xfrm>
          <a:prstGeom prst="line">
            <a:avLst/>
          </a:prstGeom>
          <a:noFill/>
          <a:ln w="28575" cap="flat" cmpd="sng" algn="ctr">
            <a:solidFill>
              <a:schemeClr val="accent2"/>
            </a:solidFill>
            <a:prstDash val="solid"/>
            <a:miter lim="800000"/>
          </a:ln>
          <a:effectLst/>
        </p:spPr>
      </p:cxnSp>
      <p:sp>
        <p:nvSpPr>
          <p:cNvPr id="16" name="Top kicker"/>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bg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3" name="Slide title"/>
          <p:cNvSpPr>
            <a:spLocks noGrp="1"/>
          </p:cNvSpPr>
          <p:nvPr userDrawn="1">
            <p:ph type="title" hasCustomPrompt="1"/>
          </p:nvPr>
        </p:nvSpPr>
        <p:spPr bwMode="gray">
          <a:xfrm>
            <a:off x="280194" y="309824"/>
            <a:ext cx="5212080" cy="256480"/>
          </a:xfrm>
        </p:spPr>
        <p:txBody>
          <a:bodyPr/>
          <a:lstStyle>
            <a:lvl1pPr>
              <a:defRPr baseline="0">
                <a:solidFill>
                  <a:schemeClr val="bg1"/>
                </a:solidFill>
              </a:defRPr>
            </a:lvl1pPr>
          </a:lstStyle>
          <a:p>
            <a:r>
              <a:rPr lang="en-US" dirty="0"/>
              <a:t>Slide Title – Rockwell 18pt Regular, Title Case</a:t>
            </a:r>
          </a:p>
        </p:txBody>
      </p:sp>
      <p:sp>
        <p:nvSpPr>
          <p:cNvPr id="13" name="Slide subtitle"/>
          <p:cNvSpPr>
            <a:spLocks noGrp="1"/>
          </p:cNvSpPr>
          <p:nvPr userDrawn="1">
            <p:ph type="body" sz="quarter" idx="15" hasCustomPrompt="1"/>
          </p:nvPr>
        </p:nvSpPr>
        <p:spPr bwMode="gray">
          <a:xfrm>
            <a:off x="280195" y="657732"/>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5" name="Footnote"/>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box to the right as needed.</a:t>
            </a:r>
          </a:p>
        </p:txBody>
      </p:sp>
      <p:sp>
        <p:nvSpPr>
          <p:cNvPr id="22" name="Source - decorative">
            <a:extLst>
              <a:ext uri="{C183D7F6-B498-43B3-948B-1728B52AA6E4}">
                <adec:decorative xmlns:adec="http://schemas.microsoft.com/office/drawing/2017/decorative" val="1"/>
              </a:ext>
            </a:extLst>
          </p:cNvPr>
          <p:cNvSpPr>
            <a:spLocks noGrp="1"/>
          </p:cNvSpPr>
          <p:nvPr userDrawn="1">
            <p:ph type="body" sz="quarter" idx="18" hasCustomPrompt="1"/>
          </p:nvPr>
        </p:nvSpPr>
        <p:spPr bwMode="gray">
          <a:xfrm>
            <a:off x="4111256" y="4598895"/>
            <a:ext cx="2289544" cy="201705"/>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8" name="Slide number - decorative">
            <a:extLst>
              <a:ext uri="{C183D7F6-B498-43B3-948B-1728B52AA6E4}">
                <adec:decorative xmlns:adec="http://schemas.microsoft.com/office/drawing/2017/decorative" val="1"/>
              </a:ext>
            </a:extLst>
          </p:cNvPr>
          <p:cNvSpPr txBox="1"/>
          <p:nvPr userDrawn="1"/>
        </p:nvSpPr>
        <p:spPr bwMode="gray">
          <a:xfrm>
            <a:off x="6163373" y="444101"/>
            <a:ext cx="237427" cy="100027"/>
          </a:xfrm>
          <a:prstGeom prst="rect">
            <a:avLst/>
          </a:prstGeom>
          <a:solidFill>
            <a:schemeClr val="accent5"/>
          </a:solidFill>
        </p:spPr>
        <p:txBody>
          <a:bodyPr wrap="square" lIns="0" tIns="0"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2842800116"/>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pact Slide">
    <p:bg bwMode="gray">
      <p:bgPr>
        <a:solidFill>
          <a:schemeClr val="accent5"/>
        </a:solidFill>
        <a:effectLst/>
      </p:bgPr>
    </p:bg>
    <p:spTree>
      <p:nvGrpSpPr>
        <p:cNvPr id="1" name=""/>
        <p:cNvGrpSpPr/>
        <p:nvPr/>
      </p:nvGrpSpPr>
      <p:grpSpPr>
        <a:xfrm>
          <a:off x="0" y="0"/>
          <a:ext cx="0" cy="0"/>
          <a:chOff x="0" y="0"/>
          <a:chExt cx="0" cy="0"/>
        </a:xfrm>
      </p:grpSpPr>
      <p:sp>
        <p:nvSpPr>
          <p:cNvPr id="2" name="Slide title"/>
          <p:cNvSpPr>
            <a:spLocks noGrp="1"/>
          </p:cNvSpPr>
          <p:nvPr>
            <p:ph type="title" hasCustomPrompt="1"/>
          </p:nvPr>
        </p:nvSpPr>
        <p:spPr bwMode="gray">
          <a:xfrm>
            <a:off x="279056" y="309824"/>
            <a:ext cx="3902242" cy="256480"/>
          </a:xfrm>
          <a:prstGeom prst="rect">
            <a:avLst/>
          </a:prstGeom>
        </p:spPr>
        <p:txBody>
          <a:bodyPr wrap="square" lIns="0" tIns="0" rIns="0" bIns="0" anchor="b" anchorCtr="0">
            <a:spAutoFit/>
          </a:bodyPr>
          <a:lstStyle>
            <a:lvl1pPr>
              <a:lnSpc>
                <a:spcPct val="90000"/>
              </a:lnSpc>
              <a:defRPr b="0" baseline="0">
                <a:solidFill>
                  <a:schemeClr val="bg1"/>
                </a:solidFill>
              </a:defRPr>
            </a:lvl1pPr>
          </a:lstStyle>
          <a:p>
            <a:r>
              <a:rPr lang="en-US" dirty="0"/>
              <a:t>Impact Slide Title – Rockwell 18pt</a:t>
            </a:r>
          </a:p>
        </p:txBody>
      </p:sp>
      <p:sp>
        <p:nvSpPr>
          <p:cNvPr id="6" name="Slide subtitle"/>
          <p:cNvSpPr>
            <a:spLocks noGrp="1"/>
          </p:cNvSpPr>
          <p:nvPr>
            <p:ph type="body" sz="quarter" idx="16" hasCustomPrompt="1"/>
          </p:nvPr>
        </p:nvSpPr>
        <p:spPr bwMode="gray">
          <a:xfrm>
            <a:off x="531293" y="604599"/>
            <a:ext cx="4025123" cy="256480"/>
          </a:xfrm>
        </p:spPr>
        <p:txBody>
          <a:bodyPr/>
          <a:lstStyle>
            <a:lvl1pPr marL="0" indent="0">
              <a:lnSpc>
                <a:spcPct val="90000"/>
              </a:lnSpc>
              <a:spcBef>
                <a:spcPts val="0"/>
              </a:spcBef>
              <a:buNone/>
              <a:defRPr sz="1800" spc="50" baseline="0">
                <a:solidFill>
                  <a:schemeClr val="bg1"/>
                </a:solidFill>
                <a:latin typeface="+mj-lt"/>
              </a:defRPr>
            </a:lvl1pPr>
          </a:lstStyle>
          <a:p>
            <a:pPr lvl="0"/>
            <a:r>
              <a:rPr lang="en-US" dirty="0"/>
              <a:t>Title Continued Here If Needed</a:t>
            </a:r>
          </a:p>
        </p:txBody>
      </p:sp>
      <p:sp>
        <p:nvSpPr>
          <p:cNvPr id="15" name="Text box"/>
          <p:cNvSpPr>
            <a:spLocks noGrp="1"/>
          </p:cNvSpPr>
          <p:nvPr>
            <p:ph type="body" sz="quarter" idx="17" hasCustomPrompt="1"/>
          </p:nvPr>
        </p:nvSpPr>
        <p:spPr bwMode="gray">
          <a:xfrm>
            <a:off x="1079874" y="1727589"/>
            <a:ext cx="4241053" cy="1523815"/>
          </a:xfrm>
        </p:spPr>
        <p:txBody>
          <a:bodyPr/>
          <a:lstStyle>
            <a:lvl1pPr marL="0" indent="0">
              <a:lnSpc>
                <a:spcPct val="120000"/>
              </a:lnSpc>
              <a:spcBef>
                <a:spcPts val="1200"/>
              </a:spcBef>
              <a:buNone/>
              <a:defRPr sz="1400">
                <a:solidFill>
                  <a:schemeClr val="bg1"/>
                </a:solidFill>
              </a:defRPr>
            </a:lvl1pPr>
            <a:lvl2pPr marL="114300" indent="0">
              <a:lnSpc>
                <a:spcPct val="110000"/>
              </a:lnSpc>
              <a:spcBef>
                <a:spcPts val="1200"/>
              </a:spcBef>
              <a:buNone/>
              <a:defRPr sz="1400">
                <a:solidFill>
                  <a:schemeClr val="bg1"/>
                </a:solidFill>
              </a:defRPr>
            </a:lvl2pPr>
            <a:lvl3pPr marL="228600" indent="0">
              <a:lnSpc>
                <a:spcPct val="110000"/>
              </a:lnSpc>
              <a:spcBef>
                <a:spcPts val="1200"/>
              </a:spcBef>
              <a:buNone/>
              <a:defRPr sz="1400">
                <a:solidFill>
                  <a:schemeClr val="bg1"/>
                </a:solidFill>
              </a:defRPr>
            </a:lvl3pPr>
            <a:lvl4pPr marL="342900" indent="0">
              <a:lnSpc>
                <a:spcPct val="110000"/>
              </a:lnSpc>
              <a:spcBef>
                <a:spcPts val="1200"/>
              </a:spcBef>
              <a:buNone/>
              <a:defRPr sz="1400">
                <a:solidFill>
                  <a:schemeClr val="bg1"/>
                </a:solidFill>
              </a:defRPr>
            </a:lvl4pPr>
            <a:lvl5pPr marL="457200" indent="0">
              <a:lnSpc>
                <a:spcPct val="110000"/>
              </a:lnSpc>
              <a:spcBef>
                <a:spcPts val="1200"/>
              </a:spcBef>
              <a:buNone/>
              <a:defRPr sz="1400">
                <a:solidFill>
                  <a:schemeClr val="bg1"/>
                </a:solidFill>
              </a:defRPr>
            </a:lvl5pPr>
          </a:lstStyle>
          <a:p>
            <a:pPr lvl="0"/>
            <a:r>
              <a:rPr lang="en-US" dirty="0"/>
              <a:t>Use dark background (impact) slides sparingly (ex: a single quote, statistic, or large image). See sample impact slides in the EAB On-screen Graphic and Layout Guide. Impact quote text – Verdana 14pt Regular. Keep quote short and minimize slide titling. </a:t>
            </a:r>
          </a:p>
        </p:txBody>
      </p:sp>
      <p:sp>
        <p:nvSpPr>
          <p:cNvPr id="17" name="Footnote"/>
          <p:cNvSpPr>
            <a:spLocks noGrp="1"/>
          </p:cNvSpPr>
          <p:nvPr>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accent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box to the right as needed.</a:t>
            </a:r>
          </a:p>
        </p:txBody>
      </p:sp>
      <p:sp>
        <p:nvSpPr>
          <p:cNvPr id="16" name="Source - decorative">
            <a:extLst>
              <a:ext uri="{C183D7F6-B498-43B3-948B-1728B52AA6E4}">
                <adec:decorative xmlns:adec="http://schemas.microsoft.com/office/drawing/2017/decorative" val="1"/>
              </a:ext>
            </a:extLst>
          </p:cNvPr>
          <p:cNvSpPr>
            <a:spLocks noGrp="1"/>
          </p:cNvSpPr>
          <p:nvPr>
            <p:ph type="body" sz="quarter" idx="18" hasCustomPrompt="1"/>
          </p:nvPr>
        </p:nvSpPr>
        <p:spPr bwMode="gray">
          <a:xfrm>
            <a:off x="4114800" y="4599432"/>
            <a:ext cx="2286000" cy="201168"/>
          </a:xfrm>
        </p:spPr>
        <p:txBody>
          <a:bodyPr rIns="64008" bIns="45720" anchor="b" anchorCtr="0"/>
          <a:lstStyle>
            <a:lvl1pPr marL="0" indent="0">
              <a:spcBef>
                <a:spcPts val="200"/>
              </a:spcBef>
              <a:buNone/>
              <a:defRPr sz="500">
                <a:solidFill>
                  <a:schemeClr val="accent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9" name="Slide number - decorative">
            <a:extLst>
              <a:ext uri="{C183D7F6-B498-43B3-948B-1728B52AA6E4}">
                <adec:decorative xmlns:adec="http://schemas.microsoft.com/office/drawing/2017/decorative" val="1"/>
              </a:ext>
            </a:extLst>
          </p:cNvPr>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1614469931"/>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https://www.eab.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8" name="Master: copyright - decorative">
            <a:hlinkClick r:id="rId21"/>
            <a:extLst>
              <a:ext uri="{C183D7F6-B498-43B3-948B-1728B52AA6E4}">
                <adec:decorative xmlns:adec="http://schemas.microsoft.com/office/drawing/2017/decorative" val="1"/>
              </a:ext>
            </a:extLst>
          </p:cNvPr>
          <p:cNvSpPr txBox="1"/>
          <p:nvPr userDrawn="1"/>
        </p:nvSpPr>
        <p:spPr bwMode="gray">
          <a:xfrm>
            <a:off x="-1" y="4677489"/>
            <a:ext cx="2074069" cy="123111"/>
          </a:xfrm>
          <a:prstGeom prst="rect">
            <a:avLst/>
          </a:prstGeom>
          <a:noFill/>
        </p:spPr>
        <p:txBody>
          <a:bodyPr wrap="square" lIns="64008" tIns="0" rIns="64008" bIns="45720" rtlCol="0" anchor="b" anchorCtr="0">
            <a:spAutoFit/>
          </a:bodyPr>
          <a:lstStyle/>
          <a:p>
            <a:pPr marL="0" marR="0" lvl="0" indent="0" algn="l" defTabSz="64008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Verdana" panose="020B0604030504040204" pitchFamily="34" charset="0"/>
              </a:rPr>
              <a:t>©2020 by EAB. </a:t>
            </a:r>
            <a:r>
              <a:rPr kumimoji="0" lang="en-US" sz="500" b="0"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Arial"/>
              </a:rPr>
              <a:t>All Rights Reserved.</a:t>
            </a:r>
            <a:r>
              <a:rPr kumimoji="0" lang="en-US" sz="500" b="0"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Verdana" panose="020B0604030504040204" pitchFamily="34" charset="0"/>
              </a:rPr>
              <a:t> </a:t>
            </a:r>
            <a:r>
              <a:rPr kumimoji="0" lang="en-US" sz="500" b="1"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Verdana" panose="020B0604030504040204" pitchFamily="34" charset="0"/>
              </a:rPr>
              <a:t>eab.com</a:t>
            </a:r>
            <a:endParaRPr kumimoji="0" lang="en-US" sz="500" b="0" i="0" u="none" strike="noStrike" kern="1200" cap="none" spc="0" normalizeH="0" baseline="0" noProof="0" dirty="0">
              <a:ln>
                <a:noFill/>
              </a:ln>
              <a:solidFill>
                <a:schemeClr val="bg2">
                  <a:lumMod val="75000"/>
                </a:schemeClr>
              </a:solidFill>
              <a:effectLst/>
              <a:uLnTx/>
              <a:uFillTx/>
              <a:latin typeface="+mn-lt"/>
              <a:ea typeface="Verdana" panose="020B0604030504040204" pitchFamily="34" charset="0"/>
              <a:cs typeface="Verdana" panose="020B0604030504040204" pitchFamily="34" charset="0"/>
            </a:endParaRPr>
          </a:p>
        </p:txBody>
      </p:sp>
      <p:sp>
        <p:nvSpPr>
          <p:cNvPr id="10" name="Master: slide title"/>
          <p:cNvSpPr>
            <a:spLocks noGrp="1"/>
          </p:cNvSpPr>
          <p:nvPr>
            <p:ph type="title"/>
          </p:nvPr>
        </p:nvSpPr>
        <p:spPr bwMode="gray">
          <a:xfrm>
            <a:off x="277813" y="309824"/>
            <a:ext cx="5486400" cy="256480"/>
          </a:xfrm>
          <a:prstGeom prst="rect">
            <a:avLst/>
          </a:prstGeom>
        </p:spPr>
        <p:txBody>
          <a:bodyPr vert="horz" lIns="0" tIns="0" rIns="0" bIns="0" rtlCol="0" anchor="b" anchorCtr="0">
            <a:spAutoFit/>
          </a:bodyPr>
          <a:lstStyle/>
          <a:p>
            <a:r>
              <a:rPr lang="en-US" dirty="0"/>
              <a:t>Slide Title – Rockwell 18pt Regular, Title Case</a:t>
            </a:r>
          </a:p>
        </p:txBody>
      </p:sp>
      <p:sp>
        <p:nvSpPr>
          <p:cNvPr id="12" name="Master: bullets"/>
          <p:cNvSpPr>
            <a:spLocks noGrp="1"/>
          </p:cNvSpPr>
          <p:nvPr>
            <p:ph type="body" idx="1"/>
          </p:nvPr>
        </p:nvSpPr>
        <p:spPr bwMode="gray">
          <a:xfrm>
            <a:off x="2361804" y="1587129"/>
            <a:ext cx="1677192" cy="1759456"/>
          </a:xfrm>
          <a:prstGeom prst="rect">
            <a:avLst/>
          </a:prstGeom>
        </p:spPr>
        <p:txBody>
          <a:bodyPr vert="horz" wrap="square" lIns="0" tIns="0" rIns="0" bIns="0" rtlCol="0">
            <a:sp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Tree>
    <p:custDataLst>
      <p:tags r:id="rId20"/>
    </p:custDataLst>
    <p:extLst>
      <p:ext uri="{BB962C8B-B14F-4D97-AF65-F5344CB8AC3E}">
        <p14:creationId xmlns:p14="http://schemas.microsoft.com/office/powerpoint/2010/main" val="405802110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54" r:id="rId3"/>
    <p:sldLayoutId id="2147483652" r:id="rId4"/>
    <p:sldLayoutId id="2147483674" r:id="rId5"/>
    <p:sldLayoutId id="2147483657" r:id="rId6"/>
    <p:sldLayoutId id="2147483658" r:id="rId7"/>
    <p:sldLayoutId id="2147483659" r:id="rId8"/>
    <p:sldLayoutId id="2147483661" r:id="rId9"/>
    <p:sldLayoutId id="2147483662" r:id="rId10"/>
    <p:sldLayoutId id="2147483663" r:id="rId11"/>
    <p:sldLayoutId id="2147483664" r:id="rId12"/>
    <p:sldLayoutId id="2147483666" r:id="rId13"/>
    <p:sldLayoutId id="2147483667" r:id="rId14"/>
    <p:sldLayoutId id="2147483668" r:id="rId15"/>
    <p:sldLayoutId id="2147483669" r:id="rId16"/>
    <p:sldLayoutId id="2147483670" r:id="rId17"/>
    <p:sldLayoutId id="2147483671" r:id="rId18"/>
  </p:sldLayoutIdLst>
  <p:hf hdr="0" ftr="0" dt="0"/>
  <p:txStyles>
    <p:titleStyle>
      <a:lvl1pPr algn="l" defTabSz="480060" rtl="0" eaLnBrk="1" latinLnBrk="0" hangingPunct="1">
        <a:lnSpc>
          <a:spcPct val="90000"/>
        </a:lnSpc>
        <a:spcBef>
          <a:spcPct val="0"/>
        </a:spcBef>
        <a:buNone/>
        <a:defRPr sz="1800" kern="1200" spc="50" baseline="0">
          <a:solidFill>
            <a:schemeClr val="tx1"/>
          </a:solidFill>
          <a:latin typeface="+mj-lt"/>
          <a:ea typeface="+mj-ea"/>
          <a:cs typeface="+mj-cs"/>
        </a:defRPr>
      </a:lvl1pPr>
    </p:titleStyle>
    <p:body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p:bodyStyle>
    <p:otherStyle>
      <a:defPPr>
        <a:defRPr lang="en-US"/>
      </a:defPPr>
      <a:lvl1pPr marL="0" algn="l" defTabSz="-114300" rtl="0" eaLnBrk="1" latinLnBrk="0" hangingPunct="1">
        <a:lnSpc>
          <a:spcPct val="100000"/>
        </a:lnSpc>
        <a:spcBef>
          <a:spcPts val="300"/>
        </a:spcBef>
        <a:defRPr sz="800" kern="1200">
          <a:solidFill>
            <a:schemeClr val="tx1"/>
          </a:solidFill>
          <a:latin typeface="+mn-lt"/>
          <a:ea typeface="+mn-ea"/>
          <a:cs typeface="+mn-cs"/>
        </a:defRPr>
      </a:lvl1pPr>
      <a:lvl2pPr marL="0" algn="l" defTabSz="-114300" rtl="0" eaLnBrk="1" latinLnBrk="0" hangingPunct="1">
        <a:lnSpc>
          <a:spcPct val="100000"/>
        </a:lnSpc>
        <a:spcBef>
          <a:spcPts val="300"/>
        </a:spcBef>
        <a:defRPr sz="800" kern="1200">
          <a:solidFill>
            <a:schemeClr val="tx1"/>
          </a:solidFill>
          <a:latin typeface="+mn-lt"/>
          <a:ea typeface="+mn-ea"/>
          <a:cs typeface="+mn-cs"/>
        </a:defRPr>
      </a:lvl2pPr>
      <a:lvl3pPr marL="0" algn="l" defTabSz="-114300" rtl="0" eaLnBrk="1" latinLnBrk="0" hangingPunct="1">
        <a:lnSpc>
          <a:spcPct val="100000"/>
        </a:lnSpc>
        <a:spcBef>
          <a:spcPts val="300"/>
        </a:spcBef>
        <a:defRPr sz="800" kern="1200">
          <a:solidFill>
            <a:schemeClr val="tx1"/>
          </a:solidFill>
          <a:latin typeface="+mn-lt"/>
          <a:ea typeface="+mn-ea"/>
          <a:cs typeface="+mn-cs"/>
        </a:defRPr>
      </a:lvl3pPr>
      <a:lvl4pPr marL="0" algn="l" defTabSz="-114300" rtl="0" eaLnBrk="1" latinLnBrk="0" hangingPunct="1">
        <a:lnSpc>
          <a:spcPct val="100000"/>
        </a:lnSpc>
        <a:spcBef>
          <a:spcPts val="300"/>
        </a:spcBef>
        <a:defRPr sz="800" kern="1200">
          <a:solidFill>
            <a:schemeClr val="tx1"/>
          </a:solidFill>
          <a:latin typeface="+mn-lt"/>
          <a:ea typeface="+mn-ea"/>
          <a:cs typeface="+mn-cs"/>
        </a:defRPr>
      </a:lvl4pPr>
      <a:lvl5pPr marL="0" algn="l" defTabSz="-114300" rtl="0" eaLnBrk="1" latinLnBrk="0" hangingPunct="1">
        <a:lnSpc>
          <a:spcPct val="100000"/>
        </a:lnSpc>
        <a:spcBef>
          <a:spcPts val="300"/>
        </a:spcBef>
        <a:defRPr sz="800" kern="1200">
          <a:solidFill>
            <a:schemeClr val="tx1"/>
          </a:solidFill>
          <a:latin typeface="+mn-lt"/>
          <a:ea typeface="+mn-ea"/>
          <a:cs typeface="+mn-cs"/>
        </a:defRPr>
      </a:lvl5pPr>
      <a:lvl6pPr marL="0" algn="l" defTabSz="-114300" rtl="0" eaLnBrk="1" latinLnBrk="0" hangingPunct="1">
        <a:lnSpc>
          <a:spcPct val="100000"/>
        </a:lnSpc>
        <a:spcBef>
          <a:spcPts val="300"/>
        </a:spcBef>
        <a:defRPr sz="800" kern="1200">
          <a:solidFill>
            <a:schemeClr val="tx1"/>
          </a:solidFill>
          <a:latin typeface="+mn-lt"/>
          <a:ea typeface="+mn-ea"/>
          <a:cs typeface="+mn-cs"/>
        </a:defRPr>
      </a:lvl6pPr>
      <a:lvl7pPr marL="0" algn="l" defTabSz="-114300" rtl="0" eaLnBrk="1" latinLnBrk="0" hangingPunct="1">
        <a:lnSpc>
          <a:spcPct val="100000"/>
        </a:lnSpc>
        <a:spcBef>
          <a:spcPts val="300"/>
        </a:spcBef>
        <a:defRPr sz="800" kern="1200">
          <a:solidFill>
            <a:schemeClr val="tx1"/>
          </a:solidFill>
          <a:latin typeface="+mn-lt"/>
          <a:ea typeface="+mn-ea"/>
          <a:cs typeface="+mn-cs"/>
        </a:defRPr>
      </a:lvl7pPr>
      <a:lvl8pPr marL="0" algn="l" defTabSz="-114300" rtl="0" eaLnBrk="1" latinLnBrk="0" hangingPunct="1">
        <a:lnSpc>
          <a:spcPct val="100000"/>
        </a:lnSpc>
        <a:spcBef>
          <a:spcPts val="300"/>
        </a:spcBef>
        <a:defRPr sz="800" kern="1200">
          <a:solidFill>
            <a:schemeClr val="tx1"/>
          </a:solidFill>
          <a:latin typeface="+mn-lt"/>
          <a:ea typeface="+mn-ea"/>
          <a:cs typeface="+mn-cs"/>
        </a:defRPr>
      </a:lvl8pPr>
      <a:lvl9pPr marL="0" algn="l" defTabSz="-114300" rtl="0" eaLnBrk="1" latinLnBrk="0" hangingPunct="1">
        <a:lnSpc>
          <a:spcPct val="100000"/>
        </a:lnSpc>
        <a:spcBef>
          <a:spcPts val="300"/>
        </a:spcBef>
        <a:defRPr sz="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57" userDrawn="1">
          <p15:clr>
            <a:srgbClr val="C35EA4"/>
          </p15:clr>
        </p15:guide>
        <p15:guide id="2" pos="175" userDrawn="1">
          <p15:clr>
            <a:srgbClr val="C35EA4"/>
          </p15:clr>
        </p15:guide>
        <p15:guide id="3" orient="horz" pos="2849" userDrawn="1">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rquillard@eab.com"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hyperlink" Target="https://attachment.eab.com/wp-content/uploads/2019/07/Designing-and-Implementing-Targeted-Advising-Campaigns-Toolkit.pdf" TargetMode="Externa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hyperlink" Target="https://support.gradesfirst.com/hc/en-us/article_attachments/360079026873/Advanced_Search_User_Guide_5.pdf" TargetMode="External"/><Relationship Id="rId10" Type="http://schemas.openxmlformats.org/officeDocument/2006/relationships/image" Target="../media/image20.png"/><Relationship Id="rId4" Type="http://schemas.openxmlformats.org/officeDocument/2006/relationships/image" Target="../media/image15.sv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3801E-CDAF-4EFF-9CCB-B282F46EB6F4}"/>
              </a:ext>
            </a:extLst>
          </p:cNvPr>
          <p:cNvSpPr>
            <a:spLocks noGrp="1"/>
          </p:cNvSpPr>
          <p:nvPr>
            <p:ph type="title"/>
          </p:nvPr>
        </p:nvSpPr>
        <p:spPr>
          <a:xfrm>
            <a:off x="812800" y="2203377"/>
            <a:ext cx="4389120" cy="692497"/>
          </a:xfrm>
        </p:spPr>
        <p:txBody>
          <a:bodyPr/>
          <a:lstStyle/>
          <a:p>
            <a:r>
              <a:rPr lang="en-US" dirty="0"/>
              <a:t>Using Navigate Insights for Student-Centered Support</a:t>
            </a:r>
          </a:p>
        </p:txBody>
      </p:sp>
      <p:sp>
        <p:nvSpPr>
          <p:cNvPr id="3" name="Text Placeholder 2">
            <a:extLst>
              <a:ext uri="{FF2B5EF4-FFF2-40B4-BE49-F238E27FC236}">
                <a16:creationId xmlns:a16="http://schemas.microsoft.com/office/drawing/2014/main" id="{54AFA248-048C-46A3-8433-70192E3606F6}"/>
              </a:ext>
            </a:extLst>
          </p:cNvPr>
          <p:cNvSpPr>
            <a:spLocks noGrp="1"/>
          </p:cNvSpPr>
          <p:nvPr>
            <p:ph type="body" sz="quarter" idx="13"/>
          </p:nvPr>
        </p:nvSpPr>
        <p:spPr/>
        <p:txBody>
          <a:bodyPr/>
          <a:lstStyle/>
          <a:p>
            <a:endParaRPr lang="en-US"/>
          </a:p>
        </p:txBody>
      </p:sp>
      <p:sp>
        <p:nvSpPr>
          <p:cNvPr id="4" name="Text Placeholder 3">
            <a:extLst>
              <a:ext uri="{FF2B5EF4-FFF2-40B4-BE49-F238E27FC236}">
                <a16:creationId xmlns:a16="http://schemas.microsoft.com/office/drawing/2014/main" id="{154B26D1-2D44-45D9-8628-0CCC8CCA58F2}"/>
              </a:ext>
            </a:extLst>
          </p:cNvPr>
          <p:cNvSpPr>
            <a:spLocks noGrp="1"/>
          </p:cNvSpPr>
          <p:nvPr>
            <p:ph type="body" sz="quarter" idx="14"/>
          </p:nvPr>
        </p:nvSpPr>
        <p:spPr/>
        <p:txBody>
          <a:bodyPr/>
          <a:lstStyle/>
          <a:p>
            <a:r>
              <a:rPr lang="en-US" dirty="0"/>
              <a:t>Student Success Collaborative</a:t>
            </a:r>
          </a:p>
        </p:txBody>
      </p:sp>
    </p:spTree>
    <p:extLst>
      <p:ext uri="{BB962C8B-B14F-4D97-AF65-F5344CB8AC3E}">
        <p14:creationId xmlns:p14="http://schemas.microsoft.com/office/powerpoint/2010/main" val="1567899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F09B471-3B22-4629-9598-260EFC465116}"/>
              </a:ext>
            </a:extLst>
          </p:cNvPr>
          <p:cNvSpPr>
            <a:spLocks noGrp="1"/>
          </p:cNvSpPr>
          <p:nvPr>
            <p:ph type="title"/>
          </p:nvPr>
        </p:nvSpPr>
        <p:spPr/>
        <p:txBody>
          <a:bodyPr/>
          <a:lstStyle/>
          <a:p>
            <a:r>
              <a:rPr lang="en-US" dirty="0"/>
              <a:t>Using Zoom</a:t>
            </a:r>
          </a:p>
        </p:txBody>
      </p:sp>
      <p:sp>
        <p:nvSpPr>
          <p:cNvPr id="4" name="Text Placeholder 3">
            <a:extLst>
              <a:ext uri="{FF2B5EF4-FFF2-40B4-BE49-F238E27FC236}">
                <a16:creationId xmlns:a16="http://schemas.microsoft.com/office/drawing/2014/main" id="{62FE5BA7-2ACA-4BB2-8271-F67B9096D427}"/>
              </a:ext>
            </a:extLst>
          </p:cNvPr>
          <p:cNvSpPr>
            <a:spLocks noGrp="1"/>
          </p:cNvSpPr>
          <p:nvPr>
            <p:ph type="body" sz="quarter" idx="16"/>
          </p:nvPr>
        </p:nvSpPr>
        <p:spPr/>
        <p:txBody>
          <a:bodyPr/>
          <a:lstStyle/>
          <a:p>
            <a:r>
              <a:rPr lang="en-US" b="1" dirty="0"/>
              <a:t>Audio Options</a:t>
            </a:r>
          </a:p>
        </p:txBody>
      </p:sp>
      <p:sp>
        <p:nvSpPr>
          <p:cNvPr id="8" name="Text Placeholder 7">
            <a:extLst>
              <a:ext uri="{FF2B5EF4-FFF2-40B4-BE49-F238E27FC236}">
                <a16:creationId xmlns:a16="http://schemas.microsoft.com/office/drawing/2014/main" id="{0C890299-866C-4A86-B454-53CC415444A4}"/>
              </a:ext>
            </a:extLst>
          </p:cNvPr>
          <p:cNvSpPr>
            <a:spLocks noGrp="1"/>
          </p:cNvSpPr>
          <p:nvPr>
            <p:ph type="body" sz="quarter" idx="19"/>
          </p:nvPr>
        </p:nvSpPr>
        <p:spPr/>
        <p:txBody>
          <a:bodyPr/>
          <a:lstStyle/>
          <a:p>
            <a:endParaRPr lang="en-US"/>
          </a:p>
        </p:txBody>
      </p:sp>
      <p:sp>
        <p:nvSpPr>
          <p:cNvPr id="7" name="Text Placeholder 6">
            <a:extLst>
              <a:ext uri="{FF2B5EF4-FFF2-40B4-BE49-F238E27FC236}">
                <a16:creationId xmlns:a16="http://schemas.microsoft.com/office/drawing/2014/main" id="{A0B65BAC-7AE4-45C1-8828-8DF0CF610111}"/>
              </a:ext>
            </a:extLst>
          </p:cNvPr>
          <p:cNvSpPr>
            <a:spLocks noGrp="1"/>
          </p:cNvSpPr>
          <p:nvPr>
            <p:ph type="body" sz="quarter" idx="18"/>
          </p:nvPr>
        </p:nvSpPr>
        <p:spPr/>
        <p:txBody>
          <a:bodyPr/>
          <a:lstStyle/>
          <a:p>
            <a:endParaRPr lang="en-US"/>
          </a:p>
        </p:txBody>
      </p:sp>
      <p:pic>
        <p:nvPicPr>
          <p:cNvPr id="16" name="Picture 15">
            <a:extLst>
              <a:ext uri="{FF2B5EF4-FFF2-40B4-BE49-F238E27FC236}">
                <a16:creationId xmlns:a16="http://schemas.microsoft.com/office/drawing/2014/main" id="{FE0F5151-337C-4173-9A1E-B8B121C36A54}"/>
              </a:ext>
            </a:extLst>
          </p:cNvPr>
          <p:cNvPicPr>
            <a:picLocks noChangeAspect="1"/>
          </p:cNvPicPr>
          <p:nvPr/>
        </p:nvPicPr>
        <p:blipFill rotWithShape="1">
          <a:blip r:embed="rId3"/>
          <a:srcRect t="1238"/>
          <a:stretch/>
        </p:blipFill>
        <p:spPr>
          <a:xfrm>
            <a:off x="279056" y="1408128"/>
            <a:ext cx="3339740" cy="2562819"/>
          </a:xfrm>
          <a:prstGeom prst="rect">
            <a:avLst/>
          </a:prstGeom>
          <a:ln>
            <a:solidFill>
              <a:schemeClr val="accent5"/>
            </a:solidFill>
          </a:ln>
        </p:spPr>
      </p:pic>
      <p:sp>
        <p:nvSpPr>
          <p:cNvPr id="2" name="Rectangle 1">
            <a:extLst>
              <a:ext uri="{FF2B5EF4-FFF2-40B4-BE49-F238E27FC236}">
                <a16:creationId xmlns:a16="http://schemas.microsoft.com/office/drawing/2014/main" id="{0B49313A-F6DD-40C9-A62F-14A343DC0270}"/>
              </a:ext>
            </a:extLst>
          </p:cNvPr>
          <p:cNvSpPr/>
          <p:nvPr/>
        </p:nvSpPr>
        <p:spPr>
          <a:xfrm>
            <a:off x="196453" y="1025876"/>
            <a:ext cx="5089922" cy="255134"/>
          </a:xfrm>
          <a:prstGeom prst="rect">
            <a:avLst/>
          </a:prstGeom>
        </p:spPr>
        <p:txBody>
          <a:bodyPr wrap="square">
            <a:spAutoFit/>
          </a:bodyPr>
          <a:lstStyle/>
          <a:p>
            <a:pPr>
              <a:spcBef>
                <a:spcPts val="500"/>
              </a:spcBef>
            </a:pPr>
            <a:r>
              <a:rPr lang="en-US" dirty="0">
                <a:solidFill>
                  <a:schemeClr val="bg1"/>
                </a:solidFill>
              </a:rPr>
              <a:t>Refer to the webinar confirmation email you received in your inbox. </a:t>
            </a:r>
          </a:p>
        </p:txBody>
      </p:sp>
      <p:sp>
        <p:nvSpPr>
          <p:cNvPr id="17" name="Text Placeholder 5">
            <a:extLst>
              <a:ext uri="{FF2B5EF4-FFF2-40B4-BE49-F238E27FC236}">
                <a16:creationId xmlns:a16="http://schemas.microsoft.com/office/drawing/2014/main" id="{4185F0B4-B5F6-46E5-AD25-E7FEECA71D47}"/>
              </a:ext>
            </a:extLst>
          </p:cNvPr>
          <p:cNvSpPr txBox="1">
            <a:spLocks/>
          </p:cNvSpPr>
          <p:nvPr/>
        </p:nvSpPr>
        <p:spPr>
          <a:xfrm>
            <a:off x="3737125" y="2724300"/>
            <a:ext cx="3045052" cy="241608"/>
          </a:xfrm>
          <a:prstGeom prst="rect">
            <a:avLst/>
          </a:prstGeom>
        </p:spPr>
        <p:txBody>
          <a:bodyPr lIns="0" tIns="0" rIns="0" bIns="0"/>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marR="0" lvl="0" indent="0" defTabSz="1018879" rtl="0" eaLnBrk="1" fontAlgn="auto" latinLnBrk="0" hangingPunct="1">
              <a:lnSpc>
                <a:spcPct val="100000"/>
              </a:lnSpc>
              <a:spcBef>
                <a:spcPts val="500"/>
              </a:spcBef>
              <a:spcAft>
                <a:spcPts val="0"/>
              </a:spcAft>
              <a:buClrTx/>
              <a:buSzTx/>
              <a:buNone/>
              <a:tabLst/>
              <a:defRPr/>
            </a:pPr>
            <a:r>
              <a:rPr kumimoji="0" lang="en-US" sz="1050" b="1" i="0" u="none" strike="noStrike" kern="1200" cap="none" spc="0" normalizeH="0" baseline="0" noProof="0" dirty="0">
                <a:ln>
                  <a:noFill/>
                </a:ln>
                <a:solidFill>
                  <a:schemeClr val="bg1"/>
                </a:solidFill>
                <a:effectLst/>
                <a:uLnTx/>
                <a:uFillTx/>
              </a:rPr>
              <a:t>Using</a:t>
            </a:r>
            <a:r>
              <a:rPr kumimoji="0" lang="en-US" sz="1050" b="1" i="0" u="none" strike="noStrike" kern="1200" cap="none" spc="0" normalizeH="0" noProof="0" dirty="0">
                <a:ln>
                  <a:noFill/>
                </a:ln>
                <a:solidFill>
                  <a:schemeClr val="bg1"/>
                </a:solidFill>
                <a:effectLst/>
                <a:uLnTx/>
                <a:uFillTx/>
              </a:rPr>
              <a:t> Your</a:t>
            </a:r>
            <a:r>
              <a:rPr kumimoji="0" lang="en-US" sz="1050" b="1" i="0" u="none" strike="noStrike" kern="1200" cap="none" spc="0" normalizeH="0" baseline="0" noProof="0" dirty="0">
                <a:ln>
                  <a:noFill/>
                </a:ln>
                <a:solidFill>
                  <a:schemeClr val="bg1"/>
                </a:solidFill>
                <a:effectLst/>
                <a:uLnTx/>
                <a:uFillTx/>
              </a:rPr>
              <a:t> Telephone</a:t>
            </a:r>
          </a:p>
        </p:txBody>
      </p:sp>
      <p:sp>
        <p:nvSpPr>
          <p:cNvPr id="20" name="TextBox 19">
            <a:extLst>
              <a:ext uri="{FF2B5EF4-FFF2-40B4-BE49-F238E27FC236}">
                <a16:creationId xmlns:a16="http://schemas.microsoft.com/office/drawing/2014/main" id="{1A4D43C1-7EAA-4215-97BA-81CC84F271C6}"/>
              </a:ext>
            </a:extLst>
          </p:cNvPr>
          <p:cNvSpPr txBox="1"/>
          <p:nvPr/>
        </p:nvSpPr>
        <p:spPr>
          <a:xfrm>
            <a:off x="3737125" y="2965907"/>
            <a:ext cx="2463980" cy="426221"/>
          </a:xfrm>
          <a:prstGeom prst="rect">
            <a:avLst/>
          </a:prstGeom>
          <a:noFill/>
        </p:spPr>
        <p:txBody>
          <a:bodyPr wrap="square" lIns="41005" tIns="0" rIns="41005" bIns="0" rtlCol="0">
            <a:spAutoFit/>
          </a:bodyPr>
          <a:lstStyle/>
          <a:p>
            <a:pPr defTabSz="1312734" fontAlgn="base">
              <a:spcBef>
                <a:spcPct val="20000"/>
              </a:spcBef>
              <a:spcAft>
                <a:spcPct val="0"/>
              </a:spcAft>
              <a:defRPr/>
            </a:pPr>
            <a:r>
              <a:rPr lang="en-US" sz="900" kern="0" dirty="0">
                <a:solidFill>
                  <a:schemeClr val="bg1"/>
                </a:solidFill>
                <a:cs typeface="Arial" pitchFamily="34" charset="0"/>
              </a:rPr>
              <a:t>If you select the “Phone Call” option, please dial in with the phone number and access code provided.</a:t>
            </a:r>
          </a:p>
        </p:txBody>
      </p:sp>
      <p:sp>
        <p:nvSpPr>
          <p:cNvPr id="21" name="TextBox 20">
            <a:extLst>
              <a:ext uri="{FF2B5EF4-FFF2-40B4-BE49-F238E27FC236}">
                <a16:creationId xmlns:a16="http://schemas.microsoft.com/office/drawing/2014/main" id="{FBCFAB9E-0453-4942-AD98-5BE55061809A}"/>
              </a:ext>
            </a:extLst>
          </p:cNvPr>
          <p:cNvSpPr txBox="1"/>
          <p:nvPr/>
        </p:nvSpPr>
        <p:spPr>
          <a:xfrm>
            <a:off x="3737125" y="1721077"/>
            <a:ext cx="2523041" cy="415498"/>
          </a:xfrm>
          <a:prstGeom prst="rect">
            <a:avLst/>
          </a:prstGeom>
          <a:noFill/>
        </p:spPr>
        <p:txBody>
          <a:bodyPr wrap="square" lIns="41005" tIns="0" rIns="41005" bIns="0" rtlCol="0">
            <a:spAutoFit/>
          </a:bodyPr>
          <a:lstStyle/>
          <a:p>
            <a:pPr marL="0" marR="0" lvl="0" indent="0" defTabSz="1312734" eaLnBrk="1" fontAlgn="auto" latinLnBrk="0" hangingPunct="1">
              <a:lnSpc>
                <a:spcPct val="100000"/>
              </a:lnSpc>
              <a:spcBef>
                <a:spcPct val="20000"/>
              </a:spcBef>
              <a:spcAft>
                <a:spcPts val="0"/>
              </a:spcAft>
              <a:buClrTx/>
              <a:buSzTx/>
              <a:buFontTx/>
              <a:buNone/>
              <a:tabLst/>
              <a:defRPr/>
            </a:pPr>
            <a:r>
              <a:rPr kumimoji="0" lang="en-US" sz="900" b="0" i="0" u="none" strike="noStrike" kern="0" cap="none" spc="0" normalizeH="0" baseline="0" noProof="0" dirty="0">
                <a:ln>
                  <a:noFill/>
                </a:ln>
                <a:solidFill>
                  <a:schemeClr val="bg1"/>
                </a:solidFill>
                <a:effectLst/>
                <a:uLnTx/>
                <a:uFillTx/>
                <a:cs typeface="Arial" pitchFamily="34" charset="0"/>
              </a:rPr>
              <a:t>If you select the </a:t>
            </a:r>
            <a:r>
              <a:rPr lang="en-US" sz="900" kern="0" dirty="0">
                <a:solidFill>
                  <a:schemeClr val="bg1"/>
                </a:solidFill>
                <a:cs typeface="Arial" pitchFamily="34" charset="0"/>
              </a:rPr>
              <a:t>“Computer Audio</a:t>
            </a:r>
            <a:r>
              <a:rPr kumimoji="0" lang="en-US" sz="900" b="0" i="0" u="none" strike="noStrike" kern="0" cap="none" spc="0" normalizeH="0" baseline="0" noProof="0" dirty="0">
                <a:ln>
                  <a:noFill/>
                </a:ln>
                <a:solidFill>
                  <a:schemeClr val="bg1"/>
                </a:solidFill>
                <a:effectLst/>
                <a:uLnTx/>
                <a:uFillTx/>
                <a:cs typeface="Arial" pitchFamily="34" charset="0"/>
              </a:rPr>
              <a:t>” option, please be sure that your speakers</a:t>
            </a:r>
            <a:r>
              <a:rPr kumimoji="0" lang="en-US" sz="900" b="0" i="0" u="none" strike="noStrike" kern="0" cap="none" spc="0" normalizeH="0" noProof="0" dirty="0">
                <a:ln>
                  <a:noFill/>
                </a:ln>
                <a:solidFill>
                  <a:schemeClr val="bg1"/>
                </a:solidFill>
                <a:effectLst/>
                <a:uLnTx/>
                <a:uFillTx/>
                <a:cs typeface="Arial" pitchFamily="34" charset="0"/>
              </a:rPr>
              <a:t> or h</a:t>
            </a:r>
            <a:r>
              <a:rPr kumimoji="0" lang="en-US" sz="900" b="0" i="0" u="none" strike="noStrike" kern="0" cap="none" spc="0" normalizeH="0" baseline="0" noProof="0" dirty="0">
                <a:ln>
                  <a:noFill/>
                </a:ln>
                <a:solidFill>
                  <a:schemeClr val="bg1"/>
                </a:solidFill>
                <a:effectLst/>
                <a:uLnTx/>
                <a:uFillTx/>
                <a:cs typeface="Arial" pitchFamily="34" charset="0"/>
              </a:rPr>
              <a:t>eadphones are connected</a:t>
            </a:r>
            <a:r>
              <a:rPr lang="en-US" sz="900" kern="0" dirty="0">
                <a:solidFill>
                  <a:schemeClr val="bg1"/>
                </a:solidFill>
                <a:cs typeface="Arial" pitchFamily="34" charset="0"/>
              </a:rPr>
              <a:t>.</a:t>
            </a:r>
            <a:endParaRPr kumimoji="0" lang="en-US" sz="900" b="0" i="0" u="none" strike="noStrike" kern="0" cap="none" spc="0" normalizeH="0" baseline="0" noProof="0" dirty="0">
              <a:ln>
                <a:noFill/>
              </a:ln>
              <a:solidFill>
                <a:schemeClr val="bg1"/>
              </a:solidFill>
              <a:effectLst/>
              <a:uLnTx/>
              <a:uFillTx/>
            </a:endParaRPr>
          </a:p>
        </p:txBody>
      </p:sp>
      <p:sp>
        <p:nvSpPr>
          <p:cNvPr id="22" name="Text Placeholder 5">
            <a:extLst>
              <a:ext uri="{FF2B5EF4-FFF2-40B4-BE49-F238E27FC236}">
                <a16:creationId xmlns:a16="http://schemas.microsoft.com/office/drawing/2014/main" id="{9CAADD1F-D20E-4B69-927D-BA2F7225A521}"/>
              </a:ext>
            </a:extLst>
          </p:cNvPr>
          <p:cNvSpPr txBox="1">
            <a:spLocks/>
          </p:cNvSpPr>
          <p:nvPr/>
        </p:nvSpPr>
        <p:spPr>
          <a:xfrm>
            <a:off x="3737125" y="1486171"/>
            <a:ext cx="2463980" cy="234905"/>
          </a:xfrm>
          <a:prstGeom prst="rect">
            <a:avLst/>
          </a:prstGeom>
        </p:spPr>
        <p:txBody>
          <a:bodyPr lIns="0" tIns="0" rIns="0" bIns="0"/>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marR="0" lvl="0" indent="0" defTabSz="1018879" rtl="0" eaLnBrk="1" fontAlgn="auto" latinLnBrk="0" hangingPunct="1">
              <a:lnSpc>
                <a:spcPct val="100000"/>
              </a:lnSpc>
              <a:spcBef>
                <a:spcPts val="500"/>
              </a:spcBef>
              <a:spcAft>
                <a:spcPts val="0"/>
              </a:spcAft>
              <a:buClrTx/>
              <a:buSzTx/>
              <a:buNone/>
              <a:tabLst/>
              <a:defRPr/>
            </a:pPr>
            <a:r>
              <a:rPr kumimoji="0" lang="en-US" sz="1050" b="1" i="0" u="none" strike="noStrike" kern="1200" cap="none" spc="0" normalizeH="0" baseline="0" noProof="0" dirty="0">
                <a:ln>
                  <a:noFill/>
                </a:ln>
                <a:solidFill>
                  <a:schemeClr val="bg1"/>
                </a:solidFill>
                <a:effectLst/>
                <a:uLnTx/>
                <a:uFillTx/>
              </a:rPr>
              <a:t>Using</a:t>
            </a:r>
            <a:r>
              <a:rPr kumimoji="0" lang="en-US" sz="1050" b="1" i="0" u="none" strike="noStrike" kern="1200" cap="none" spc="0" normalizeH="0" noProof="0" dirty="0">
                <a:ln>
                  <a:noFill/>
                </a:ln>
                <a:solidFill>
                  <a:schemeClr val="bg1"/>
                </a:solidFill>
                <a:effectLst/>
                <a:uLnTx/>
                <a:uFillTx/>
              </a:rPr>
              <a:t> Your</a:t>
            </a:r>
            <a:r>
              <a:rPr kumimoji="0" lang="en-US" sz="1050" b="1" i="0" u="none" strike="noStrike" kern="1200" cap="none" spc="0" normalizeH="0" baseline="0" noProof="0" dirty="0">
                <a:ln>
                  <a:noFill/>
                </a:ln>
                <a:solidFill>
                  <a:schemeClr val="bg1"/>
                </a:solidFill>
                <a:effectLst/>
                <a:uLnTx/>
                <a:uFillTx/>
              </a:rPr>
              <a:t> Computer Speakers</a:t>
            </a:r>
          </a:p>
        </p:txBody>
      </p:sp>
      <p:cxnSp>
        <p:nvCxnSpPr>
          <p:cNvPr id="23" name="Straight Arrow Connector 22">
            <a:extLst>
              <a:ext uri="{FF2B5EF4-FFF2-40B4-BE49-F238E27FC236}">
                <a16:creationId xmlns:a16="http://schemas.microsoft.com/office/drawing/2014/main" id="{97F9F200-AD33-4958-9C80-5B5CB8788E48}"/>
              </a:ext>
            </a:extLst>
          </p:cNvPr>
          <p:cNvCxnSpPr/>
          <p:nvPr/>
        </p:nvCxnSpPr>
        <p:spPr bwMode="gray">
          <a:xfrm flipH="1">
            <a:off x="3908323" y="2241755"/>
            <a:ext cx="55306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2DBA782-DBB4-47C1-BFD8-D2D6BB5F636D}"/>
              </a:ext>
            </a:extLst>
          </p:cNvPr>
          <p:cNvCxnSpPr/>
          <p:nvPr/>
        </p:nvCxnSpPr>
        <p:spPr bwMode="gray">
          <a:xfrm flipH="1">
            <a:off x="3908323" y="3537155"/>
            <a:ext cx="553064"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8229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Using Zoom</a:t>
            </a:r>
          </a:p>
        </p:txBody>
      </p:sp>
      <p:sp>
        <p:nvSpPr>
          <p:cNvPr id="2" name="Text Placeholder 1"/>
          <p:cNvSpPr>
            <a:spLocks noGrp="1"/>
          </p:cNvSpPr>
          <p:nvPr>
            <p:ph type="body" sz="quarter" idx="16"/>
          </p:nvPr>
        </p:nvSpPr>
        <p:spPr/>
        <p:txBody>
          <a:bodyPr/>
          <a:lstStyle/>
          <a:p>
            <a:r>
              <a:rPr lang="en-US" b="1" dirty="0"/>
              <a:t>Asking a Question</a:t>
            </a:r>
          </a:p>
          <a:p>
            <a:endParaRPr lang="en-US" dirty="0"/>
          </a:p>
        </p:txBody>
      </p:sp>
      <p:sp>
        <p:nvSpPr>
          <p:cNvPr id="7" name="Text Placeholder 6">
            <a:extLst>
              <a:ext uri="{FF2B5EF4-FFF2-40B4-BE49-F238E27FC236}">
                <a16:creationId xmlns:a16="http://schemas.microsoft.com/office/drawing/2014/main" id="{F701C072-070F-42F9-9ECF-1325AF4C9487}"/>
              </a:ext>
            </a:extLst>
          </p:cNvPr>
          <p:cNvSpPr>
            <a:spLocks noGrp="1"/>
          </p:cNvSpPr>
          <p:nvPr>
            <p:ph type="body" sz="quarter" idx="19"/>
          </p:nvPr>
        </p:nvSpPr>
        <p:spPr/>
        <p:txBody>
          <a:bodyPr/>
          <a:lstStyle/>
          <a:p>
            <a:endParaRPr lang="en-US"/>
          </a:p>
        </p:txBody>
      </p:sp>
      <p:sp>
        <p:nvSpPr>
          <p:cNvPr id="5" name="Text Placeholder 4">
            <a:extLst>
              <a:ext uri="{FF2B5EF4-FFF2-40B4-BE49-F238E27FC236}">
                <a16:creationId xmlns:a16="http://schemas.microsoft.com/office/drawing/2014/main" id="{123E794E-5B3A-4556-8567-34FEC10ED60D}"/>
              </a:ext>
            </a:extLst>
          </p:cNvPr>
          <p:cNvSpPr>
            <a:spLocks noGrp="1"/>
          </p:cNvSpPr>
          <p:nvPr>
            <p:ph type="body" sz="quarter" idx="18"/>
          </p:nvPr>
        </p:nvSpPr>
        <p:spPr/>
        <p:txBody>
          <a:bodyPr/>
          <a:lstStyle/>
          <a:p>
            <a:endParaRPr lang="en-US"/>
          </a:p>
        </p:txBody>
      </p:sp>
      <p:sp>
        <p:nvSpPr>
          <p:cNvPr id="8" name="Text Placeholder 7"/>
          <p:cNvSpPr txBox="1">
            <a:spLocks/>
          </p:cNvSpPr>
          <p:nvPr/>
        </p:nvSpPr>
        <p:spPr>
          <a:xfrm>
            <a:off x="280194" y="1776736"/>
            <a:ext cx="2662109" cy="1320425"/>
          </a:xfrm>
          <a:prstGeom prst="rect">
            <a:avLst/>
          </a:prstGeom>
        </p:spPr>
        <p:txBody>
          <a:bodyPr lIns="0" tIns="0" rIns="0" bIns="0"/>
          <a:lstStyle>
            <a:lvl1pPr marL="114300" indent="-114300" algn="l" defTabSz="640080" rtl="0" eaLnBrk="1" latinLnBrk="0" hangingPunct="1">
              <a:spcBef>
                <a:spcPts val="500"/>
              </a:spcBef>
              <a:buFont typeface="Wingdings" panose="05000000000000000000" pitchFamily="2" charset="2"/>
              <a:buChar char="§"/>
              <a:defRPr sz="1000" kern="120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Wingdings" panose="05000000000000000000" pitchFamily="2" charset="2"/>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Wingdings" panose="05000000000000000000" pitchFamily="2" charset="2"/>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Font typeface="Wingdings" panose="05000000000000000000" pitchFamily="2" charset="2"/>
              <a:buNone/>
            </a:pPr>
            <a:r>
              <a:rPr lang="en-US" sz="900" dirty="0">
                <a:solidFill>
                  <a:schemeClr val="bg1"/>
                </a:solidFill>
                <a:cs typeface="Arial" pitchFamily="34" charset="0"/>
              </a:rPr>
              <a:t>To ask the presenter a question, navigate to the Q&amp;A button at the bottom of your screen and type it into the Q&amp;A Panel. </a:t>
            </a:r>
          </a:p>
          <a:p>
            <a:pPr marL="0" indent="0">
              <a:buFont typeface="Wingdings" panose="05000000000000000000" pitchFamily="2" charset="2"/>
              <a:buNone/>
            </a:pPr>
            <a:endParaRPr lang="en-US" sz="900" dirty="0">
              <a:solidFill>
                <a:schemeClr val="bg1"/>
              </a:solidFill>
              <a:cs typeface="Arial" pitchFamily="34" charset="0"/>
            </a:endParaRPr>
          </a:p>
          <a:p>
            <a:pPr marL="0" indent="0">
              <a:buFont typeface="Wingdings" panose="05000000000000000000" pitchFamily="2" charset="2"/>
              <a:buNone/>
            </a:pPr>
            <a:r>
              <a:rPr lang="en-US" sz="900" dirty="0">
                <a:solidFill>
                  <a:schemeClr val="bg1"/>
                </a:solidFill>
                <a:cs typeface="Arial" pitchFamily="34" charset="0"/>
              </a:rPr>
              <a:t>If we are unable to address question live, a member of our team will be in touch to follow-up on your questions individually. </a:t>
            </a:r>
          </a:p>
          <a:p>
            <a:endParaRPr lang="en-US" sz="900" dirty="0">
              <a:cs typeface="Arial" pitchFamily="34"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1848" y="816921"/>
            <a:ext cx="2859739" cy="3718208"/>
          </a:xfrm>
          <a:prstGeom prst="rect">
            <a:avLst/>
          </a:prstGeom>
          <a:ln>
            <a:solidFill>
              <a:schemeClr val="accent5"/>
            </a:solidFill>
          </a:ln>
        </p:spPr>
      </p:pic>
      <p:sp>
        <p:nvSpPr>
          <p:cNvPr id="10" name="Oval 9"/>
          <p:cNvSpPr/>
          <p:nvPr/>
        </p:nvSpPr>
        <p:spPr bwMode="gray">
          <a:xfrm>
            <a:off x="4631717" y="4159045"/>
            <a:ext cx="522844" cy="471949"/>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TextBox 10"/>
          <p:cNvSpPr txBox="1"/>
          <p:nvPr/>
        </p:nvSpPr>
        <p:spPr>
          <a:xfrm flipH="1">
            <a:off x="1526498" y="3438684"/>
            <a:ext cx="1496896" cy="138499"/>
          </a:xfrm>
          <a:prstGeom prst="rect">
            <a:avLst/>
          </a:prstGeom>
          <a:noFill/>
        </p:spPr>
        <p:txBody>
          <a:bodyPr wrap="square" lIns="0" tIns="0" rIns="0" bIns="0" rtlCol="0">
            <a:spAutoFit/>
          </a:bodyPr>
          <a:lstStyle/>
          <a:p>
            <a:pPr>
              <a:spcBef>
                <a:spcPts val="500"/>
              </a:spcBef>
            </a:pPr>
            <a:r>
              <a:rPr lang="en-US" sz="900" i="1" dirty="0">
                <a:solidFill>
                  <a:schemeClr val="bg1"/>
                </a:solidFill>
              </a:rPr>
              <a:t>Type your question here</a:t>
            </a:r>
          </a:p>
        </p:txBody>
      </p:sp>
      <p:cxnSp>
        <p:nvCxnSpPr>
          <p:cNvPr id="16" name="Straight Arrow Connector 15"/>
          <p:cNvCxnSpPr/>
          <p:nvPr/>
        </p:nvCxnSpPr>
        <p:spPr bwMode="gray">
          <a:xfrm>
            <a:off x="2346443" y="3642852"/>
            <a:ext cx="494071" cy="0"/>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935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F6A83-0C92-4563-9EE2-7BC00545F83B}"/>
              </a:ext>
            </a:extLst>
          </p:cNvPr>
          <p:cNvSpPr>
            <a:spLocks noGrp="1"/>
          </p:cNvSpPr>
          <p:nvPr>
            <p:ph type="title"/>
          </p:nvPr>
        </p:nvSpPr>
        <p:spPr/>
        <p:txBody>
          <a:bodyPr/>
          <a:lstStyle/>
          <a:p>
            <a:r>
              <a:rPr lang="en-US" dirty="0"/>
              <a:t>Meet Today’s Presenter</a:t>
            </a:r>
          </a:p>
        </p:txBody>
      </p:sp>
      <p:sp>
        <p:nvSpPr>
          <p:cNvPr id="3" name="Text Placeholder 2">
            <a:extLst>
              <a:ext uri="{FF2B5EF4-FFF2-40B4-BE49-F238E27FC236}">
                <a16:creationId xmlns:a16="http://schemas.microsoft.com/office/drawing/2014/main" id="{09976172-10CA-4E65-BE00-178CC35A5701}"/>
              </a:ext>
            </a:extLst>
          </p:cNvPr>
          <p:cNvSpPr>
            <a:spLocks noGrp="1"/>
          </p:cNvSpPr>
          <p:nvPr>
            <p:ph type="body" sz="quarter" idx="16"/>
          </p:nvPr>
        </p:nvSpPr>
        <p:spPr/>
        <p:txBody>
          <a:bodyPr/>
          <a:lstStyle/>
          <a:p>
            <a:endParaRPr lang="en-US"/>
          </a:p>
        </p:txBody>
      </p:sp>
      <p:sp>
        <p:nvSpPr>
          <p:cNvPr id="5" name="Text Placeholder 4">
            <a:extLst>
              <a:ext uri="{FF2B5EF4-FFF2-40B4-BE49-F238E27FC236}">
                <a16:creationId xmlns:a16="http://schemas.microsoft.com/office/drawing/2014/main" id="{46DAA8A8-778D-4014-9BF9-2809A4CBCD8E}"/>
              </a:ext>
            </a:extLst>
          </p:cNvPr>
          <p:cNvSpPr>
            <a:spLocks noGrp="1"/>
          </p:cNvSpPr>
          <p:nvPr>
            <p:ph type="body" sz="quarter" idx="19"/>
          </p:nvPr>
        </p:nvSpPr>
        <p:spPr/>
        <p:txBody>
          <a:bodyPr/>
          <a:lstStyle/>
          <a:p>
            <a:endParaRPr lang="en-US"/>
          </a:p>
        </p:txBody>
      </p:sp>
      <p:sp>
        <p:nvSpPr>
          <p:cNvPr id="6" name="Text Placeholder 5">
            <a:extLst>
              <a:ext uri="{FF2B5EF4-FFF2-40B4-BE49-F238E27FC236}">
                <a16:creationId xmlns:a16="http://schemas.microsoft.com/office/drawing/2014/main" id="{095CA6C5-9A53-4BB1-94DF-D368425BEB57}"/>
              </a:ext>
            </a:extLst>
          </p:cNvPr>
          <p:cNvSpPr>
            <a:spLocks noGrp="1"/>
          </p:cNvSpPr>
          <p:nvPr>
            <p:ph type="body" sz="quarter" idx="18"/>
          </p:nvPr>
        </p:nvSpPr>
        <p:spPr/>
        <p:txBody>
          <a:bodyPr/>
          <a:lstStyle/>
          <a:p>
            <a:endParaRPr lang="en-US"/>
          </a:p>
        </p:txBody>
      </p:sp>
      <p:sp>
        <p:nvSpPr>
          <p:cNvPr id="8" name="TextBox 7">
            <a:extLst>
              <a:ext uri="{FF2B5EF4-FFF2-40B4-BE49-F238E27FC236}">
                <a16:creationId xmlns:a16="http://schemas.microsoft.com/office/drawing/2014/main" id="{A87BF436-F773-4A40-9564-7AD9568EA395}"/>
              </a:ext>
            </a:extLst>
          </p:cNvPr>
          <p:cNvSpPr txBox="1"/>
          <p:nvPr/>
        </p:nvSpPr>
        <p:spPr bwMode="gray">
          <a:xfrm>
            <a:off x="3067043" y="1991499"/>
            <a:ext cx="2978746" cy="1269578"/>
          </a:xfrm>
          <a:prstGeom prst="rect">
            <a:avLst/>
          </a:prstGeom>
          <a:noFill/>
        </p:spPr>
        <p:txBody>
          <a:bodyPr wrap="square" lIns="0" tIns="0" rIns="0" bIns="0" rtlCol="0">
            <a:spAutoFit/>
          </a:bodyPr>
          <a:lstStyle/>
          <a:p>
            <a:pPr>
              <a:spcBef>
                <a:spcPts val="500"/>
              </a:spcBef>
            </a:pPr>
            <a:r>
              <a:rPr lang="en-US" sz="2200" b="1" dirty="0">
                <a:solidFill>
                  <a:schemeClr val="bg1"/>
                </a:solidFill>
                <a:latin typeface="+mj-lt"/>
              </a:rPr>
              <a:t>Ryan Quillard</a:t>
            </a:r>
          </a:p>
          <a:p>
            <a:pPr>
              <a:spcBef>
                <a:spcPts val="500"/>
              </a:spcBef>
            </a:pPr>
            <a:r>
              <a:rPr lang="en-US" sz="1600" dirty="0">
                <a:solidFill>
                  <a:schemeClr val="bg1"/>
                </a:solidFill>
              </a:rPr>
              <a:t>Strategic Leader, </a:t>
            </a:r>
          </a:p>
          <a:p>
            <a:pPr>
              <a:spcBef>
                <a:spcPts val="500"/>
              </a:spcBef>
            </a:pPr>
            <a:r>
              <a:rPr lang="en-US" sz="1600" dirty="0">
                <a:solidFill>
                  <a:schemeClr val="bg1"/>
                </a:solidFill>
              </a:rPr>
              <a:t>Student Success</a:t>
            </a:r>
          </a:p>
          <a:p>
            <a:pPr>
              <a:spcBef>
                <a:spcPts val="500"/>
              </a:spcBef>
            </a:pPr>
            <a:r>
              <a:rPr lang="en-US" sz="1600" dirty="0">
                <a:solidFill>
                  <a:schemeClr val="bg1"/>
                </a:solidFill>
                <a:hlinkClick r:id="rId2"/>
              </a:rPr>
              <a:t>rquillard@eab.com</a:t>
            </a:r>
            <a:endParaRPr lang="en-US" sz="1600" dirty="0">
              <a:solidFill>
                <a:schemeClr val="bg1"/>
              </a:solidFill>
            </a:endParaRPr>
          </a:p>
        </p:txBody>
      </p:sp>
      <p:pic>
        <p:nvPicPr>
          <p:cNvPr id="11" name="Picture 10">
            <a:extLst>
              <a:ext uri="{FF2B5EF4-FFF2-40B4-BE49-F238E27FC236}">
                <a16:creationId xmlns:a16="http://schemas.microsoft.com/office/drawing/2014/main" id="{7C20BC16-DE94-4B09-AAFD-294368702E6F}"/>
              </a:ext>
            </a:extLst>
          </p:cNvPr>
          <p:cNvPicPr>
            <a:picLocks noChangeAspect="1"/>
          </p:cNvPicPr>
          <p:nvPr/>
        </p:nvPicPr>
        <p:blipFill>
          <a:blip r:embed="rId3"/>
          <a:srcRect/>
          <a:stretch/>
        </p:blipFill>
        <p:spPr>
          <a:xfrm>
            <a:off x="1348592" y="1755209"/>
            <a:ext cx="1431816" cy="1431816"/>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82270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hevron 37">
            <a:extLst>
              <a:ext uri="{FF2B5EF4-FFF2-40B4-BE49-F238E27FC236}">
                <a16:creationId xmlns:a16="http://schemas.microsoft.com/office/drawing/2014/main" id="{F801488B-D731-4815-90AF-042CE034FF7A}"/>
              </a:ext>
            </a:extLst>
          </p:cNvPr>
          <p:cNvSpPr/>
          <p:nvPr/>
        </p:nvSpPr>
        <p:spPr bwMode="gray">
          <a:xfrm>
            <a:off x="4482536" y="950734"/>
            <a:ext cx="1544324" cy="197214"/>
          </a:xfrm>
          <a:prstGeom prst="chevron">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rgbClr val="003D70"/>
              </a:solidFill>
            </a:endParaRPr>
          </a:p>
        </p:txBody>
      </p:sp>
      <p:sp>
        <p:nvSpPr>
          <p:cNvPr id="29" name="Chevron 84">
            <a:extLst>
              <a:ext uri="{FF2B5EF4-FFF2-40B4-BE49-F238E27FC236}">
                <a16:creationId xmlns:a16="http://schemas.microsoft.com/office/drawing/2014/main" id="{85D29067-8A6C-4DB7-AD26-175CC5D05009}"/>
              </a:ext>
            </a:extLst>
          </p:cNvPr>
          <p:cNvSpPr/>
          <p:nvPr/>
        </p:nvSpPr>
        <p:spPr bwMode="gray">
          <a:xfrm>
            <a:off x="2419436" y="943980"/>
            <a:ext cx="1544324" cy="198793"/>
          </a:xfrm>
          <a:prstGeom prst="chevron">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rgbClr val="003D70"/>
              </a:solidFill>
            </a:endParaRPr>
          </a:p>
        </p:txBody>
      </p:sp>
      <p:sp>
        <p:nvSpPr>
          <p:cNvPr id="31" name="Chevron 85">
            <a:extLst>
              <a:ext uri="{FF2B5EF4-FFF2-40B4-BE49-F238E27FC236}">
                <a16:creationId xmlns:a16="http://schemas.microsoft.com/office/drawing/2014/main" id="{F77017A1-3F86-45E3-9DFE-E558C699407B}"/>
              </a:ext>
            </a:extLst>
          </p:cNvPr>
          <p:cNvSpPr/>
          <p:nvPr/>
        </p:nvSpPr>
        <p:spPr bwMode="gray">
          <a:xfrm>
            <a:off x="335706" y="945320"/>
            <a:ext cx="1517000" cy="198793"/>
          </a:xfrm>
          <a:prstGeom prst="chevron">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463675"/>
            <a:endParaRPr lang="en-US" sz="800" i="1" dirty="0">
              <a:solidFill>
                <a:srgbClr val="003D70"/>
              </a:solidFill>
            </a:endParaRPr>
          </a:p>
        </p:txBody>
      </p:sp>
      <p:sp>
        <p:nvSpPr>
          <p:cNvPr id="39" name="TextBox 38">
            <a:extLst>
              <a:ext uri="{FF2B5EF4-FFF2-40B4-BE49-F238E27FC236}">
                <a16:creationId xmlns:a16="http://schemas.microsoft.com/office/drawing/2014/main" id="{C8899EBC-32FE-4676-9C84-D5CE06155A5D}"/>
              </a:ext>
            </a:extLst>
          </p:cNvPr>
          <p:cNvSpPr txBox="1"/>
          <p:nvPr/>
        </p:nvSpPr>
        <p:spPr bwMode="gray">
          <a:xfrm>
            <a:off x="4557962" y="980091"/>
            <a:ext cx="1296918" cy="138499"/>
          </a:xfrm>
          <a:prstGeom prst="rect">
            <a:avLst/>
          </a:prstGeom>
          <a:solidFill>
            <a:schemeClr val="bg2"/>
          </a:solidFill>
        </p:spPr>
        <p:txBody>
          <a:bodyPr wrap="square" lIns="0" tIns="0" rIns="0" bIns="0" rtlCol="0">
            <a:spAutoFit/>
          </a:bodyPr>
          <a:lstStyle/>
          <a:p>
            <a:pPr algn="ctr">
              <a:spcBef>
                <a:spcPts val="500"/>
              </a:spcBef>
            </a:pPr>
            <a:r>
              <a:rPr lang="en-US" sz="900" dirty="0">
                <a:solidFill>
                  <a:srgbClr val="003D70"/>
                </a:solidFill>
              </a:rPr>
              <a:t>Second Half</a:t>
            </a:r>
          </a:p>
        </p:txBody>
      </p:sp>
      <p:sp>
        <p:nvSpPr>
          <p:cNvPr id="43" name="TextBox 42">
            <a:extLst>
              <a:ext uri="{FF2B5EF4-FFF2-40B4-BE49-F238E27FC236}">
                <a16:creationId xmlns:a16="http://schemas.microsoft.com/office/drawing/2014/main" id="{667FC43E-1DC6-4C45-9C68-578E2294225C}"/>
              </a:ext>
            </a:extLst>
          </p:cNvPr>
          <p:cNvSpPr txBox="1"/>
          <p:nvPr/>
        </p:nvSpPr>
        <p:spPr bwMode="gray">
          <a:xfrm>
            <a:off x="515251" y="977108"/>
            <a:ext cx="1143000" cy="138499"/>
          </a:xfrm>
          <a:prstGeom prst="rect">
            <a:avLst/>
          </a:prstGeom>
          <a:solidFill>
            <a:schemeClr val="bg2"/>
          </a:solidFill>
        </p:spPr>
        <p:txBody>
          <a:bodyPr wrap="square" lIns="0" tIns="0" rIns="0" bIns="0" rtlCol="0">
            <a:spAutoFit/>
          </a:bodyPr>
          <a:lstStyle/>
          <a:p>
            <a:pPr algn="ctr">
              <a:spcBef>
                <a:spcPts val="500"/>
              </a:spcBef>
            </a:pPr>
            <a:r>
              <a:rPr lang="en-US" sz="900" dirty="0">
                <a:solidFill>
                  <a:srgbClr val="003D70"/>
                </a:solidFill>
              </a:rPr>
              <a:t>First Quarter</a:t>
            </a:r>
          </a:p>
        </p:txBody>
      </p:sp>
      <p:sp>
        <p:nvSpPr>
          <p:cNvPr id="53" name="TextBox 52">
            <a:extLst>
              <a:ext uri="{FF2B5EF4-FFF2-40B4-BE49-F238E27FC236}">
                <a16:creationId xmlns:a16="http://schemas.microsoft.com/office/drawing/2014/main" id="{BE9F5264-C0CA-4AD9-8396-DC158CB5E6BE}"/>
              </a:ext>
            </a:extLst>
          </p:cNvPr>
          <p:cNvSpPr txBox="1"/>
          <p:nvPr/>
        </p:nvSpPr>
        <p:spPr bwMode="gray">
          <a:xfrm>
            <a:off x="2574993" y="978862"/>
            <a:ext cx="1246957" cy="138499"/>
          </a:xfrm>
          <a:prstGeom prst="rect">
            <a:avLst/>
          </a:prstGeom>
          <a:solidFill>
            <a:schemeClr val="bg2"/>
          </a:solidFill>
        </p:spPr>
        <p:txBody>
          <a:bodyPr wrap="square" lIns="0" tIns="0" rIns="0" bIns="0" rtlCol="0">
            <a:spAutoFit/>
          </a:bodyPr>
          <a:lstStyle/>
          <a:p>
            <a:pPr algn="ctr">
              <a:spcBef>
                <a:spcPts val="500"/>
              </a:spcBef>
            </a:pPr>
            <a:r>
              <a:rPr lang="en-US" sz="900" dirty="0">
                <a:solidFill>
                  <a:srgbClr val="003D70"/>
                </a:solidFill>
              </a:rPr>
              <a:t>Second Quarter</a:t>
            </a:r>
          </a:p>
        </p:txBody>
      </p:sp>
      <p:sp>
        <p:nvSpPr>
          <p:cNvPr id="59" name="Text Placeholder 1">
            <a:extLst>
              <a:ext uri="{FF2B5EF4-FFF2-40B4-BE49-F238E27FC236}">
                <a16:creationId xmlns:a16="http://schemas.microsoft.com/office/drawing/2014/main" id="{7D21DF3D-690E-416D-A9EA-3CA6E0FABE83}"/>
              </a:ext>
            </a:extLst>
          </p:cNvPr>
          <p:cNvSpPr txBox="1">
            <a:spLocks/>
          </p:cNvSpPr>
          <p:nvPr/>
        </p:nvSpPr>
        <p:spPr bwMode="gray">
          <a:xfrm>
            <a:off x="4546775" y="1233831"/>
            <a:ext cx="1404587" cy="2198038"/>
          </a:xfrm>
          <a:prstGeom prst="rect">
            <a:avLst/>
          </a:prstGeom>
          <a:noFill/>
        </p:spPr>
        <p:txBody>
          <a:bodyPr wrap="square" lIns="0" tIns="0" rIns="0" bIns="0" rtlCol="0">
            <a:spAutoFit/>
          </a:bodyPr>
          <a:lstStyle>
            <a:defPPr>
              <a:defRPr lang="en-US"/>
            </a:defPPr>
            <a:lvl1pPr indent="0" algn="ctr" defTabSz="640080">
              <a:spcBef>
                <a:spcPts val="500"/>
              </a:spcBef>
              <a:spcAft>
                <a:spcPts val="1200"/>
              </a:spcAft>
              <a:buFont typeface="Arial" pitchFamily="34" charset="0"/>
              <a:buNone/>
              <a:defRPr sz="900" b="1" baseline="0">
                <a:solidFill>
                  <a:srgbClr val="003D70"/>
                </a:solidFill>
              </a:defRPr>
            </a:lvl1pPr>
            <a:lvl2pPr marL="228600" indent="-114300" defTabSz="640080">
              <a:spcBef>
                <a:spcPts val="300"/>
              </a:spcBef>
              <a:buFont typeface="Arial" pitchFamily="34" charset="0"/>
              <a:buChar char="–"/>
              <a:defRPr sz="900"/>
            </a:lvl2pPr>
            <a:lvl3pPr marL="342900" indent="-114300" defTabSz="640080">
              <a:spcBef>
                <a:spcPts val="300"/>
              </a:spcBef>
              <a:buFont typeface="Arial" pitchFamily="34" charset="0"/>
              <a:buChar char="•"/>
              <a:defRPr sz="900"/>
            </a:lvl3pPr>
            <a:lvl4pPr marL="457200" indent="-114300" defTabSz="640080">
              <a:spcBef>
                <a:spcPts val="300"/>
              </a:spcBef>
              <a:buFont typeface="Arial" pitchFamily="34" charset="0"/>
              <a:buChar char="–"/>
              <a:defRPr sz="900"/>
            </a:lvl4pPr>
            <a:lvl5pPr marL="571500" indent="-114300" defTabSz="640080">
              <a:spcBef>
                <a:spcPts val="300"/>
              </a:spcBef>
              <a:buFont typeface="Arial" pitchFamily="34" charset="0"/>
              <a:buChar char="•"/>
              <a:defRPr sz="900" baseline="0"/>
            </a:lvl5pPr>
            <a:lvl6pPr marL="1760220" indent="-160020" defTabSz="640080">
              <a:spcBef>
                <a:spcPct val="20000"/>
              </a:spcBef>
              <a:buFont typeface="Arial" pitchFamily="34" charset="0"/>
              <a:buChar char="•"/>
              <a:defRPr sz="1400"/>
            </a:lvl6pPr>
            <a:lvl7pPr marL="2080260" indent="-160020" defTabSz="640080">
              <a:spcBef>
                <a:spcPct val="20000"/>
              </a:spcBef>
              <a:buFont typeface="Arial" pitchFamily="34" charset="0"/>
              <a:buChar char="•"/>
              <a:defRPr sz="1400"/>
            </a:lvl7pPr>
            <a:lvl8pPr marL="2400300" indent="-160020" defTabSz="640080">
              <a:spcBef>
                <a:spcPct val="20000"/>
              </a:spcBef>
              <a:buFont typeface="Arial" pitchFamily="34" charset="0"/>
              <a:buChar char="•"/>
              <a:defRPr sz="1400"/>
            </a:lvl8pPr>
            <a:lvl9pPr marL="2720340" indent="-160020" defTabSz="640080">
              <a:spcBef>
                <a:spcPct val="20000"/>
              </a:spcBef>
              <a:buFont typeface="Arial" pitchFamily="34" charset="0"/>
              <a:buChar char="•"/>
              <a:defRPr sz="1400"/>
            </a:lvl9pPr>
          </a:lstStyle>
          <a:p>
            <a:r>
              <a:rPr lang="en-US" dirty="0"/>
              <a:t>Student Enrollments</a:t>
            </a:r>
          </a:p>
          <a:p>
            <a:r>
              <a:rPr lang="en-US" dirty="0"/>
              <a:t>Appointments</a:t>
            </a:r>
          </a:p>
          <a:p>
            <a:r>
              <a:rPr lang="en-US" dirty="0"/>
              <a:t>Appt. Summaries</a:t>
            </a:r>
          </a:p>
          <a:p>
            <a:r>
              <a:rPr lang="en-US" dirty="0"/>
              <a:t>Activity Dashboard, Reports</a:t>
            </a:r>
          </a:p>
          <a:p>
            <a:r>
              <a:rPr lang="en-US" dirty="0"/>
              <a:t>SMD: Study Buddies</a:t>
            </a:r>
          </a:p>
          <a:p>
            <a:r>
              <a:rPr lang="en-US" b="0" dirty="0"/>
              <a:t>Enrollment History, Course Data</a:t>
            </a:r>
          </a:p>
        </p:txBody>
      </p:sp>
      <p:sp>
        <p:nvSpPr>
          <p:cNvPr id="63" name="Text Placeholder 9">
            <a:extLst>
              <a:ext uri="{FF2B5EF4-FFF2-40B4-BE49-F238E27FC236}">
                <a16:creationId xmlns:a16="http://schemas.microsoft.com/office/drawing/2014/main" id="{DA4E1159-15BF-45BA-8571-CC37D6074FB1}"/>
              </a:ext>
            </a:extLst>
          </p:cNvPr>
          <p:cNvSpPr>
            <a:spLocks noGrp="1"/>
          </p:cNvSpPr>
          <p:nvPr/>
        </p:nvSpPr>
        <p:spPr bwMode="gray">
          <a:xfrm>
            <a:off x="2582392" y="1236505"/>
            <a:ext cx="1201538" cy="2059538"/>
          </a:xfrm>
          <a:prstGeom prst="rect">
            <a:avLst/>
          </a:prstGeom>
          <a:noFill/>
        </p:spPr>
        <p:txBody>
          <a:bodyPr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lgn="ctr">
              <a:spcBef>
                <a:spcPts val="500"/>
              </a:spcBef>
              <a:spcAft>
                <a:spcPts val="1200"/>
              </a:spcAft>
              <a:buNone/>
            </a:pPr>
            <a:r>
              <a:rPr lang="en-US" b="1" dirty="0">
                <a:solidFill>
                  <a:srgbClr val="003D70"/>
                </a:solidFill>
              </a:rPr>
              <a:t>Progress Report Campaign</a:t>
            </a:r>
          </a:p>
          <a:p>
            <a:pPr marL="0" indent="0" algn="ctr">
              <a:spcBef>
                <a:spcPts val="500"/>
              </a:spcBef>
              <a:spcAft>
                <a:spcPts val="1200"/>
              </a:spcAft>
              <a:buNone/>
            </a:pPr>
            <a:r>
              <a:rPr lang="en-US" b="1" dirty="0">
                <a:solidFill>
                  <a:srgbClr val="003D70"/>
                </a:solidFill>
              </a:rPr>
              <a:t>Progress Report</a:t>
            </a:r>
          </a:p>
          <a:p>
            <a:pPr marL="0" indent="0" algn="ctr">
              <a:spcBef>
                <a:spcPts val="500"/>
              </a:spcBef>
              <a:spcAft>
                <a:spcPts val="1200"/>
              </a:spcAft>
              <a:buNone/>
            </a:pPr>
            <a:r>
              <a:rPr lang="en-US" b="1" dirty="0">
                <a:solidFill>
                  <a:srgbClr val="003D70"/>
                </a:solidFill>
              </a:rPr>
              <a:t>Alerts</a:t>
            </a:r>
          </a:p>
          <a:p>
            <a:pPr marL="0" indent="0" algn="ctr">
              <a:spcBef>
                <a:spcPts val="500"/>
              </a:spcBef>
              <a:spcAft>
                <a:spcPts val="1200"/>
              </a:spcAft>
              <a:buNone/>
            </a:pPr>
            <a:r>
              <a:rPr lang="en-US" b="1" dirty="0">
                <a:solidFill>
                  <a:srgbClr val="003D70"/>
                </a:solidFill>
              </a:rPr>
              <a:t>Cases</a:t>
            </a:r>
          </a:p>
          <a:p>
            <a:pPr marL="0" indent="0" algn="ctr">
              <a:spcBef>
                <a:spcPts val="500"/>
              </a:spcBef>
              <a:spcAft>
                <a:spcPts val="1200"/>
              </a:spcAft>
              <a:buNone/>
            </a:pPr>
            <a:r>
              <a:rPr lang="en-US" b="1" dirty="0">
                <a:solidFill>
                  <a:srgbClr val="003D70"/>
                </a:solidFill>
              </a:rPr>
              <a:t>Assignments</a:t>
            </a:r>
          </a:p>
          <a:p>
            <a:pPr marL="0" indent="0" algn="ctr">
              <a:spcBef>
                <a:spcPts val="500"/>
              </a:spcBef>
              <a:spcAft>
                <a:spcPts val="1200"/>
              </a:spcAft>
              <a:buNone/>
            </a:pPr>
            <a:r>
              <a:rPr lang="en-US" dirty="0">
                <a:solidFill>
                  <a:srgbClr val="003D70"/>
                </a:solidFill>
              </a:rPr>
              <a:t>Surveys</a:t>
            </a:r>
          </a:p>
        </p:txBody>
      </p:sp>
      <p:sp>
        <p:nvSpPr>
          <p:cNvPr id="68" name="TextBox 67">
            <a:extLst>
              <a:ext uri="{FF2B5EF4-FFF2-40B4-BE49-F238E27FC236}">
                <a16:creationId xmlns:a16="http://schemas.microsoft.com/office/drawing/2014/main" id="{C1724E98-C8B5-4467-8DAE-A0C411CEEE69}"/>
              </a:ext>
            </a:extLst>
          </p:cNvPr>
          <p:cNvSpPr txBox="1"/>
          <p:nvPr/>
        </p:nvSpPr>
        <p:spPr bwMode="gray">
          <a:xfrm>
            <a:off x="2636603" y="3722994"/>
            <a:ext cx="1147327" cy="138499"/>
          </a:xfrm>
          <a:prstGeom prst="rect">
            <a:avLst/>
          </a:prstGeom>
          <a:noFill/>
        </p:spPr>
        <p:txBody>
          <a:bodyPr wrap="square" lIns="0" tIns="0" rIns="0" bIns="0" rtlCol="0">
            <a:spAutoFit/>
          </a:bodyPr>
          <a:lstStyle/>
          <a:p>
            <a:pPr algn="ctr">
              <a:spcBef>
                <a:spcPts val="500"/>
              </a:spcBef>
            </a:pPr>
            <a:r>
              <a:rPr lang="en-US" sz="900" dirty="0"/>
              <a:t>Student List</a:t>
            </a:r>
          </a:p>
        </p:txBody>
      </p:sp>
      <p:sp>
        <p:nvSpPr>
          <p:cNvPr id="75" name="Right Brace 74">
            <a:extLst>
              <a:ext uri="{FF2B5EF4-FFF2-40B4-BE49-F238E27FC236}">
                <a16:creationId xmlns:a16="http://schemas.microsoft.com/office/drawing/2014/main" id="{EF568D48-1188-4A74-B9F4-660A66650AF2}"/>
              </a:ext>
              <a:ext uri="{C183D7F6-B498-43B3-948B-1728B52AA6E4}">
                <adec:decorative xmlns:adec="http://schemas.microsoft.com/office/drawing/2017/decorative" val="1"/>
              </a:ext>
            </a:extLst>
          </p:cNvPr>
          <p:cNvSpPr/>
          <p:nvPr/>
        </p:nvSpPr>
        <p:spPr bwMode="gray">
          <a:xfrm rot="16200000" flipH="1">
            <a:off x="3082495" y="514491"/>
            <a:ext cx="182879" cy="5777200"/>
          </a:xfrm>
          <a:prstGeom prst="rightBrace">
            <a:avLst>
              <a:gd name="adj1" fmla="val 9741"/>
              <a:gd name="adj2" fmla="val 50205"/>
            </a:avLst>
          </a:prstGeom>
          <a:ln w="9525">
            <a:solidFill>
              <a:schemeClr val="accent1">
                <a:lumMod val="7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cxnSp>
        <p:nvCxnSpPr>
          <p:cNvPr id="77" name="Straight Connector 76">
            <a:extLst>
              <a:ext uri="{FF2B5EF4-FFF2-40B4-BE49-F238E27FC236}">
                <a16:creationId xmlns:a16="http://schemas.microsoft.com/office/drawing/2014/main" id="{136A8425-093B-4CCE-81EA-0BE2D992E4FE}"/>
              </a:ext>
            </a:extLst>
          </p:cNvPr>
          <p:cNvCxnSpPr>
            <a:cxnSpLocks/>
          </p:cNvCxnSpPr>
          <p:nvPr/>
        </p:nvCxnSpPr>
        <p:spPr bwMode="gray">
          <a:xfrm>
            <a:off x="3200400" y="3880314"/>
            <a:ext cx="1" cy="176581"/>
          </a:xfrm>
          <a:prstGeom prst="line">
            <a:avLst/>
          </a:prstGeom>
          <a:ln w="127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83395B34-02EE-4FE5-9CC7-4722450CD86B}"/>
              </a:ext>
            </a:extLst>
          </p:cNvPr>
          <p:cNvSpPr txBox="1"/>
          <p:nvPr/>
        </p:nvSpPr>
        <p:spPr bwMode="gray">
          <a:xfrm>
            <a:off x="2107397" y="4513014"/>
            <a:ext cx="2254299" cy="138499"/>
          </a:xfrm>
          <a:prstGeom prst="rect">
            <a:avLst/>
          </a:prstGeom>
          <a:noFill/>
        </p:spPr>
        <p:txBody>
          <a:bodyPr wrap="square" lIns="0" tIns="0" rIns="0" bIns="0" rtlCol="0">
            <a:spAutoFit/>
          </a:bodyPr>
          <a:lstStyle/>
          <a:p>
            <a:pPr algn="ctr">
              <a:spcBef>
                <a:spcPts val="500"/>
              </a:spcBef>
            </a:pPr>
            <a:r>
              <a:rPr lang="en-US" sz="900" b="1" dirty="0"/>
              <a:t>Intervention Effectiveness</a:t>
            </a:r>
          </a:p>
        </p:txBody>
      </p:sp>
      <p:sp>
        <p:nvSpPr>
          <p:cNvPr id="149" name="Right Brace 148">
            <a:extLst>
              <a:ext uri="{FF2B5EF4-FFF2-40B4-BE49-F238E27FC236}">
                <a16:creationId xmlns:a16="http://schemas.microsoft.com/office/drawing/2014/main" id="{297DEA11-7659-4E36-AC67-8D0EB4F7A4E4}"/>
              </a:ext>
              <a:ext uri="{C183D7F6-B498-43B3-948B-1728B52AA6E4}">
                <adec:decorative xmlns:adec="http://schemas.microsoft.com/office/drawing/2017/decorative" val="1"/>
              </a:ext>
            </a:extLst>
          </p:cNvPr>
          <p:cNvSpPr/>
          <p:nvPr/>
        </p:nvSpPr>
        <p:spPr bwMode="gray">
          <a:xfrm rot="16200000" flipH="1">
            <a:off x="3107031" y="1418768"/>
            <a:ext cx="182879" cy="5777200"/>
          </a:xfrm>
          <a:prstGeom prst="rightBrace">
            <a:avLst>
              <a:gd name="adj1" fmla="val 9741"/>
              <a:gd name="adj2" fmla="val 50205"/>
            </a:avLst>
          </a:prstGeom>
          <a:ln w="19050">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sp>
        <p:nvSpPr>
          <p:cNvPr id="150" name="TextBox 149">
            <a:extLst>
              <a:ext uri="{FF2B5EF4-FFF2-40B4-BE49-F238E27FC236}">
                <a16:creationId xmlns:a16="http://schemas.microsoft.com/office/drawing/2014/main" id="{FCA6FA22-D063-4049-B8E8-674AB698F358}"/>
              </a:ext>
            </a:extLst>
          </p:cNvPr>
          <p:cNvSpPr txBox="1"/>
          <p:nvPr/>
        </p:nvSpPr>
        <p:spPr bwMode="gray">
          <a:xfrm>
            <a:off x="2446070" y="4078249"/>
            <a:ext cx="1508660" cy="138499"/>
          </a:xfrm>
          <a:prstGeom prst="rect">
            <a:avLst/>
          </a:prstGeom>
          <a:noFill/>
        </p:spPr>
        <p:txBody>
          <a:bodyPr wrap="square" lIns="0" tIns="0" rIns="0" bIns="0" rtlCol="0">
            <a:spAutoFit/>
          </a:bodyPr>
          <a:lstStyle/>
          <a:p>
            <a:pPr algn="ctr">
              <a:spcBef>
                <a:spcPts val="500"/>
              </a:spcBef>
            </a:pPr>
            <a:r>
              <a:rPr lang="en-US" sz="900" b="1" dirty="0">
                <a:solidFill>
                  <a:schemeClr val="tx2"/>
                </a:solidFill>
                <a:hlinkClick r:id="rId2">
                  <a:extLst>
                    <a:ext uri="{A12FA001-AC4F-418D-AE19-62706E023703}">
                      <ahyp:hlinkClr xmlns:ahyp="http://schemas.microsoft.com/office/drawing/2018/hyperlinkcolor" val="tx"/>
                    </a:ext>
                  </a:extLst>
                </a:hlinkClick>
              </a:rPr>
              <a:t>Appointment Campaign</a:t>
            </a:r>
            <a:endParaRPr lang="en-US" sz="900" b="1" dirty="0">
              <a:solidFill>
                <a:schemeClr val="tx2"/>
              </a:solidFill>
            </a:endParaRPr>
          </a:p>
        </p:txBody>
      </p:sp>
      <p:sp>
        <p:nvSpPr>
          <p:cNvPr id="158" name="Text Placeholder 157">
            <a:extLst>
              <a:ext uri="{FF2B5EF4-FFF2-40B4-BE49-F238E27FC236}">
                <a16:creationId xmlns:a16="http://schemas.microsoft.com/office/drawing/2014/main" id="{9CC48991-398E-431C-BACE-703AB1D9DF53}"/>
              </a:ext>
            </a:extLst>
          </p:cNvPr>
          <p:cNvSpPr>
            <a:spLocks noGrp="1"/>
          </p:cNvSpPr>
          <p:nvPr>
            <p:ph type="body" sz="quarter" idx="16"/>
          </p:nvPr>
        </p:nvSpPr>
        <p:spPr/>
        <p:txBody>
          <a:bodyPr/>
          <a:lstStyle/>
          <a:p>
            <a:endParaRPr lang="en-US"/>
          </a:p>
        </p:txBody>
      </p:sp>
      <p:sp>
        <p:nvSpPr>
          <p:cNvPr id="156" name="Title 155">
            <a:extLst>
              <a:ext uri="{FF2B5EF4-FFF2-40B4-BE49-F238E27FC236}">
                <a16:creationId xmlns:a16="http://schemas.microsoft.com/office/drawing/2014/main" id="{8E607453-893A-4587-AB60-049730754F9D}"/>
              </a:ext>
            </a:extLst>
          </p:cNvPr>
          <p:cNvSpPr>
            <a:spLocks noGrp="1"/>
          </p:cNvSpPr>
          <p:nvPr>
            <p:ph type="title"/>
          </p:nvPr>
        </p:nvSpPr>
        <p:spPr/>
        <p:txBody>
          <a:bodyPr/>
          <a:lstStyle/>
          <a:p>
            <a:r>
              <a:rPr lang="en-US" dirty="0"/>
              <a:t>The When and Where of Navigate Insights</a:t>
            </a:r>
          </a:p>
        </p:txBody>
      </p:sp>
      <p:pic>
        <p:nvPicPr>
          <p:cNvPr id="5" name="Graphic 4" descr="Magnifying glass">
            <a:extLst>
              <a:ext uri="{FF2B5EF4-FFF2-40B4-BE49-F238E27FC236}">
                <a16:creationId xmlns:a16="http://schemas.microsoft.com/office/drawing/2014/main" id="{275C0C11-A37A-48B8-BE7B-5042505578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7477" y="640032"/>
            <a:ext cx="287680" cy="287680"/>
          </a:xfrm>
          <a:prstGeom prst="rect">
            <a:avLst/>
          </a:prstGeom>
        </p:spPr>
      </p:pic>
      <p:sp>
        <p:nvSpPr>
          <p:cNvPr id="6" name="TextBox 5">
            <a:hlinkClick r:id="rId5"/>
            <a:extLst>
              <a:ext uri="{FF2B5EF4-FFF2-40B4-BE49-F238E27FC236}">
                <a16:creationId xmlns:a16="http://schemas.microsoft.com/office/drawing/2014/main" id="{7BBE3FB8-2651-4D03-B2EA-25D9E6E03629}"/>
              </a:ext>
            </a:extLst>
          </p:cNvPr>
          <p:cNvSpPr txBox="1"/>
          <p:nvPr/>
        </p:nvSpPr>
        <p:spPr bwMode="gray">
          <a:xfrm>
            <a:off x="615157" y="696944"/>
            <a:ext cx="1147327" cy="138499"/>
          </a:xfrm>
          <a:prstGeom prst="rect">
            <a:avLst/>
          </a:prstGeom>
          <a:noFill/>
        </p:spPr>
        <p:txBody>
          <a:bodyPr wrap="square" lIns="0" tIns="0" rIns="0" bIns="0" rtlCol="0">
            <a:spAutoFit/>
          </a:bodyPr>
          <a:lstStyle/>
          <a:p>
            <a:pPr algn="ctr">
              <a:spcBef>
                <a:spcPts val="500"/>
              </a:spcBef>
            </a:pPr>
            <a:r>
              <a:rPr lang="en-US" sz="900" b="1" dirty="0">
                <a:solidFill>
                  <a:schemeClr val="tx2"/>
                </a:solidFill>
              </a:rPr>
              <a:t>Advanced Search</a:t>
            </a:r>
          </a:p>
        </p:txBody>
      </p:sp>
      <p:pic>
        <p:nvPicPr>
          <p:cNvPr id="8" name="Picture 7">
            <a:extLst>
              <a:ext uri="{FF2B5EF4-FFF2-40B4-BE49-F238E27FC236}">
                <a16:creationId xmlns:a16="http://schemas.microsoft.com/office/drawing/2014/main" id="{66036250-08B2-413F-A9B0-747099DE1F95}"/>
              </a:ext>
            </a:extLst>
          </p:cNvPr>
          <p:cNvPicPr>
            <a:picLocks noChangeAspect="1"/>
          </p:cNvPicPr>
          <p:nvPr/>
        </p:nvPicPr>
        <p:blipFill>
          <a:blip r:embed="rId6"/>
          <a:stretch>
            <a:fillRect/>
          </a:stretch>
        </p:blipFill>
        <p:spPr>
          <a:xfrm>
            <a:off x="2478647" y="3641226"/>
            <a:ext cx="308668" cy="263934"/>
          </a:xfrm>
          <a:prstGeom prst="rect">
            <a:avLst/>
          </a:prstGeom>
        </p:spPr>
      </p:pic>
      <p:pic>
        <p:nvPicPr>
          <p:cNvPr id="10" name="Picture 9">
            <a:extLst>
              <a:ext uri="{FF2B5EF4-FFF2-40B4-BE49-F238E27FC236}">
                <a16:creationId xmlns:a16="http://schemas.microsoft.com/office/drawing/2014/main" id="{ABB3AF1C-FE7D-4463-BA37-011D3462171D}"/>
              </a:ext>
            </a:extLst>
          </p:cNvPr>
          <p:cNvPicPr>
            <a:picLocks noChangeAspect="1"/>
          </p:cNvPicPr>
          <p:nvPr/>
        </p:nvPicPr>
        <p:blipFill>
          <a:blip r:embed="rId7"/>
          <a:stretch>
            <a:fillRect/>
          </a:stretch>
        </p:blipFill>
        <p:spPr>
          <a:xfrm>
            <a:off x="327259" y="1259790"/>
            <a:ext cx="288922" cy="249523"/>
          </a:xfrm>
          <a:prstGeom prst="rect">
            <a:avLst/>
          </a:prstGeom>
        </p:spPr>
      </p:pic>
      <p:pic>
        <p:nvPicPr>
          <p:cNvPr id="14" name="Picture 13">
            <a:extLst>
              <a:ext uri="{FF2B5EF4-FFF2-40B4-BE49-F238E27FC236}">
                <a16:creationId xmlns:a16="http://schemas.microsoft.com/office/drawing/2014/main" id="{09B9387F-DED5-4989-AE87-9F7D5100AF48}"/>
              </a:ext>
            </a:extLst>
          </p:cNvPr>
          <p:cNvPicPr>
            <a:picLocks noChangeAspect="1"/>
          </p:cNvPicPr>
          <p:nvPr/>
        </p:nvPicPr>
        <p:blipFill>
          <a:blip r:embed="rId8"/>
          <a:stretch>
            <a:fillRect/>
          </a:stretch>
        </p:blipFill>
        <p:spPr>
          <a:xfrm>
            <a:off x="2056756" y="4005340"/>
            <a:ext cx="294179" cy="276349"/>
          </a:xfrm>
          <a:prstGeom prst="rect">
            <a:avLst/>
          </a:prstGeom>
        </p:spPr>
      </p:pic>
      <p:pic>
        <p:nvPicPr>
          <p:cNvPr id="16" name="Picture 15">
            <a:extLst>
              <a:ext uri="{FF2B5EF4-FFF2-40B4-BE49-F238E27FC236}">
                <a16:creationId xmlns:a16="http://schemas.microsoft.com/office/drawing/2014/main" id="{E5410410-A659-449A-AE59-0DE00D428F2E}"/>
              </a:ext>
            </a:extLst>
          </p:cNvPr>
          <p:cNvPicPr>
            <a:picLocks noChangeAspect="1"/>
          </p:cNvPicPr>
          <p:nvPr/>
        </p:nvPicPr>
        <p:blipFill>
          <a:blip r:embed="rId9"/>
          <a:stretch>
            <a:fillRect/>
          </a:stretch>
        </p:blipFill>
        <p:spPr>
          <a:xfrm>
            <a:off x="2880959" y="3424551"/>
            <a:ext cx="635023" cy="227272"/>
          </a:xfrm>
          <a:prstGeom prst="rect">
            <a:avLst/>
          </a:prstGeom>
        </p:spPr>
      </p:pic>
      <p:pic>
        <p:nvPicPr>
          <p:cNvPr id="23" name="Picture 22">
            <a:extLst>
              <a:ext uri="{FF2B5EF4-FFF2-40B4-BE49-F238E27FC236}">
                <a16:creationId xmlns:a16="http://schemas.microsoft.com/office/drawing/2014/main" id="{BE0A421A-AEE9-46F4-B65C-281FDDD26DDE}"/>
              </a:ext>
            </a:extLst>
          </p:cNvPr>
          <p:cNvPicPr>
            <a:picLocks noChangeAspect="1"/>
          </p:cNvPicPr>
          <p:nvPr/>
        </p:nvPicPr>
        <p:blipFill>
          <a:blip r:embed="rId10"/>
          <a:stretch>
            <a:fillRect/>
          </a:stretch>
        </p:blipFill>
        <p:spPr>
          <a:xfrm>
            <a:off x="515251" y="2071193"/>
            <a:ext cx="241679" cy="264480"/>
          </a:xfrm>
          <a:prstGeom prst="rect">
            <a:avLst/>
          </a:prstGeom>
        </p:spPr>
      </p:pic>
      <p:sp>
        <p:nvSpPr>
          <p:cNvPr id="25" name="TextBox 24">
            <a:hlinkClick r:id="rId5"/>
            <a:extLst>
              <a:ext uri="{FF2B5EF4-FFF2-40B4-BE49-F238E27FC236}">
                <a16:creationId xmlns:a16="http://schemas.microsoft.com/office/drawing/2014/main" id="{EA5A1A51-BA9E-42A3-BD04-3B13285EECAC}"/>
              </a:ext>
            </a:extLst>
          </p:cNvPr>
          <p:cNvSpPr txBox="1"/>
          <p:nvPr/>
        </p:nvSpPr>
        <p:spPr bwMode="gray">
          <a:xfrm>
            <a:off x="488439" y="1281337"/>
            <a:ext cx="1533117" cy="1703030"/>
          </a:xfrm>
          <a:prstGeom prst="rect">
            <a:avLst/>
          </a:prstGeom>
          <a:noFill/>
        </p:spPr>
        <p:txBody>
          <a:bodyPr wrap="square" lIns="0" tIns="0" rIns="0" bIns="0" rtlCol="0">
            <a:spAutoFit/>
          </a:bodyPr>
          <a:lstStyle/>
          <a:p>
            <a:pPr algn="ctr">
              <a:spcBef>
                <a:spcPts val="500"/>
              </a:spcBef>
              <a:spcAft>
                <a:spcPts val="1200"/>
              </a:spcAft>
            </a:pPr>
            <a:r>
              <a:rPr lang="en-US" sz="900" b="1" dirty="0">
                <a:solidFill>
                  <a:srgbClr val="003D70"/>
                </a:solidFill>
              </a:rPr>
              <a:t>Population Health Dashboard</a:t>
            </a:r>
          </a:p>
          <a:p>
            <a:pPr algn="ctr">
              <a:spcBef>
                <a:spcPts val="500"/>
              </a:spcBef>
              <a:spcAft>
                <a:spcPts val="1200"/>
              </a:spcAft>
            </a:pPr>
            <a:r>
              <a:rPr lang="en-US" sz="900" b="1" dirty="0">
                <a:solidFill>
                  <a:srgbClr val="003D70"/>
                </a:solidFill>
              </a:rPr>
              <a:t>Enrollment Census</a:t>
            </a:r>
          </a:p>
          <a:p>
            <a:pPr algn="ctr">
              <a:spcBef>
                <a:spcPts val="500"/>
              </a:spcBef>
              <a:spcAft>
                <a:spcPts val="1200"/>
              </a:spcAft>
            </a:pPr>
            <a:r>
              <a:rPr lang="en-US" sz="900" b="1" dirty="0">
                <a:solidFill>
                  <a:srgbClr val="003D70"/>
                </a:solidFill>
              </a:rPr>
              <a:t>Attendance</a:t>
            </a:r>
          </a:p>
          <a:p>
            <a:pPr algn="ctr">
              <a:spcBef>
                <a:spcPts val="500"/>
              </a:spcBef>
              <a:spcAft>
                <a:spcPts val="1200"/>
              </a:spcAft>
            </a:pPr>
            <a:r>
              <a:rPr lang="en-US" sz="900" b="1" dirty="0">
                <a:solidFill>
                  <a:srgbClr val="003D70"/>
                </a:solidFill>
              </a:rPr>
              <a:t>SMD: Program Explorer</a:t>
            </a:r>
          </a:p>
          <a:p>
            <a:pPr algn="ctr">
              <a:spcBef>
                <a:spcPts val="500"/>
              </a:spcBef>
              <a:spcAft>
                <a:spcPts val="1200"/>
              </a:spcAft>
            </a:pPr>
            <a:r>
              <a:rPr lang="en-US" sz="900" dirty="0">
                <a:solidFill>
                  <a:srgbClr val="003D70"/>
                </a:solidFill>
              </a:rPr>
              <a:t>Goals and Interests</a:t>
            </a:r>
          </a:p>
        </p:txBody>
      </p:sp>
      <p:pic>
        <p:nvPicPr>
          <p:cNvPr id="26" name="Picture 25">
            <a:extLst>
              <a:ext uri="{FF2B5EF4-FFF2-40B4-BE49-F238E27FC236}">
                <a16:creationId xmlns:a16="http://schemas.microsoft.com/office/drawing/2014/main" id="{C4A01EE9-2120-4734-A989-97AFB3238983}"/>
              </a:ext>
            </a:extLst>
          </p:cNvPr>
          <p:cNvPicPr>
            <a:picLocks noChangeAspect="1"/>
          </p:cNvPicPr>
          <p:nvPr/>
        </p:nvPicPr>
        <p:blipFill>
          <a:blip r:embed="rId10"/>
          <a:stretch>
            <a:fillRect/>
          </a:stretch>
        </p:blipFill>
        <p:spPr>
          <a:xfrm>
            <a:off x="360199" y="1712733"/>
            <a:ext cx="241679" cy="264480"/>
          </a:xfrm>
          <a:prstGeom prst="rect">
            <a:avLst/>
          </a:prstGeom>
        </p:spPr>
      </p:pic>
      <p:pic>
        <p:nvPicPr>
          <p:cNvPr id="28" name="Picture 27">
            <a:extLst>
              <a:ext uri="{FF2B5EF4-FFF2-40B4-BE49-F238E27FC236}">
                <a16:creationId xmlns:a16="http://schemas.microsoft.com/office/drawing/2014/main" id="{03FE4DD0-A27E-4C4F-990E-4EE3A14A7986}"/>
              </a:ext>
            </a:extLst>
          </p:cNvPr>
          <p:cNvPicPr>
            <a:picLocks noChangeAspect="1"/>
          </p:cNvPicPr>
          <p:nvPr/>
        </p:nvPicPr>
        <p:blipFill>
          <a:blip r:embed="rId10"/>
          <a:stretch>
            <a:fillRect/>
          </a:stretch>
        </p:blipFill>
        <p:spPr>
          <a:xfrm>
            <a:off x="2333314" y="1209705"/>
            <a:ext cx="241679" cy="264480"/>
          </a:xfrm>
          <a:prstGeom prst="rect">
            <a:avLst/>
          </a:prstGeom>
        </p:spPr>
      </p:pic>
      <p:pic>
        <p:nvPicPr>
          <p:cNvPr id="30" name="Picture 29">
            <a:extLst>
              <a:ext uri="{FF2B5EF4-FFF2-40B4-BE49-F238E27FC236}">
                <a16:creationId xmlns:a16="http://schemas.microsoft.com/office/drawing/2014/main" id="{2B8285D5-BF89-45E5-8890-C024C704D34E}"/>
              </a:ext>
            </a:extLst>
          </p:cNvPr>
          <p:cNvPicPr>
            <a:picLocks noChangeAspect="1"/>
          </p:cNvPicPr>
          <p:nvPr/>
        </p:nvPicPr>
        <p:blipFill>
          <a:blip r:embed="rId10"/>
          <a:stretch>
            <a:fillRect/>
          </a:stretch>
        </p:blipFill>
        <p:spPr>
          <a:xfrm>
            <a:off x="2676544" y="2365267"/>
            <a:ext cx="241679" cy="264480"/>
          </a:xfrm>
          <a:prstGeom prst="rect">
            <a:avLst/>
          </a:prstGeom>
        </p:spPr>
      </p:pic>
      <p:pic>
        <p:nvPicPr>
          <p:cNvPr id="32" name="Picture 31">
            <a:extLst>
              <a:ext uri="{FF2B5EF4-FFF2-40B4-BE49-F238E27FC236}">
                <a16:creationId xmlns:a16="http://schemas.microsoft.com/office/drawing/2014/main" id="{6C41C7D6-8C3E-46C8-9809-B020EA91433F}"/>
              </a:ext>
            </a:extLst>
          </p:cNvPr>
          <p:cNvPicPr>
            <a:picLocks noChangeAspect="1"/>
          </p:cNvPicPr>
          <p:nvPr/>
        </p:nvPicPr>
        <p:blipFill>
          <a:blip r:embed="rId10"/>
          <a:stretch>
            <a:fillRect/>
          </a:stretch>
        </p:blipFill>
        <p:spPr>
          <a:xfrm>
            <a:off x="2676543" y="2036169"/>
            <a:ext cx="241679" cy="264480"/>
          </a:xfrm>
          <a:prstGeom prst="rect">
            <a:avLst/>
          </a:prstGeom>
        </p:spPr>
      </p:pic>
      <p:pic>
        <p:nvPicPr>
          <p:cNvPr id="34" name="Picture 33">
            <a:extLst>
              <a:ext uri="{FF2B5EF4-FFF2-40B4-BE49-F238E27FC236}">
                <a16:creationId xmlns:a16="http://schemas.microsoft.com/office/drawing/2014/main" id="{6C346AB2-1384-4744-B651-644EC2D03ADF}"/>
              </a:ext>
            </a:extLst>
          </p:cNvPr>
          <p:cNvPicPr>
            <a:picLocks noChangeAspect="1"/>
          </p:cNvPicPr>
          <p:nvPr/>
        </p:nvPicPr>
        <p:blipFill>
          <a:blip r:embed="rId10"/>
          <a:stretch>
            <a:fillRect/>
          </a:stretch>
        </p:blipFill>
        <p:spPr>
          <a:xfrm>
            <a:off x="2333313" y="1657716"/>
            <a:ext cx="241679" cy="264480"/>
          </a:xfrm>
          <a:prstGeom prst="rect">
            <a:avLst/>
          </a:prstGeom>
        </p:spPr>
      </p:pic>
      <p:pic>
        <p:nvPicPr>
          <p:cNvPr id="36" name="Picture 35">
            <a:extLst>
              <a:ext uri="{FF2B5EF4-FFF2-40B4-BE49-F238E27FC236}">
                <a16:creationId xmlns:a16="http://schemas.microsoft.com/office/drawing/2014/main" id="{1477C04C-C401-4077-B4F5-19AB8F023D48}"/>
              </a:ext>
            </a:extLst>
          </p:cNvPr>
          <p:cNvPicPr>
            <a:picLocks noChangeAspect="1"/>
          </p:cNvPicPr>
          <p:nvPr/>
        </p:nvPicPr>
        <p:blipFill>
          <a:blip r:embed="rId10"/>
          <a:stretch>
            <a:fillRect/>
          </a:stretch>
        </p:blipFill>
        <p:spPr>
          <a:xfrm>
            <a:off x="2467005" y="2736326"/>
            <a:ext cx="241679" cy="264480"/>
          </a:xfrm>
          <a:prstGeom prst="rect">
            <a:avLst/>
          </a:prstGeom>
        </p:spPr>
      </p:pic>
      <p:pic>
        <p:nvPicPr>
          <p:cNvPr id="38" name="Picture 37">
            <a:extLst>
              <a:ext uri="{FF2B5EF4-FFF2-40B4-BE49-F238E27FC236}">
                <a16:creationId xmlns:a16="http://schemas.microsoft.com/office/drawing/2014/main" id="{EB5668D1-16AA-4390-8805-F804EBDD1A21}"/>
              </a:ext>
            </a:extLst>
          </p:cNvPr>
          <p:cNvPicPr>
            <a:picLocks noChangeAspect="1"/>
          </p:cNvPicPr>
          <p:nvPr/>
        </p:nvPicPr>
        <p:blipFill>
          <a:blip r:embed="rId10"/>
          <a:stretch>
            <a:fillRect/>
          </a:stretch>
        </p:blipFill>
        <p:spPr>
          <a:xfrm>
            <a:off x="4240857" y="1209705"/>
            <a:ext cx="241679" cy="264480"/>
          </a:xfrm>
          <a:prstGeom prst="rect">
            <a:avLst/>
          </a:prstGeom>
        </p:spPr>
      </p:pic>
      <p:pic>
        <p:nvPicPr>
          <p:cNvPr id="44" name="Picture 43">
            <a:extLst>
              <a:ext uri="{FF2B5EF4-FFF2-40B4-BE49-F238E27FC236}">
                <a16:creationId xmlns:a16="http://schemas.microsoft.com/office/drawing/2014/main" id="{4AB05315-0D8F-4390-A42D-BF2B3E3BB4B9}"/>
              </a:ext>
            </a:extLst>
          </p:cNvPr>
          <p:cNvPicPr>
            <a:picLocks noChangeAspect="1"/>
          </p:cNvPicPr>
          <p:nvPr/>
        </p:nvPicPr>
        <p:blipFill>
          <a:blip r:embed="rId10"/>
          <a:stretch>
            <a:fillRect/>
          </a:stretch>
        </p:blipFill>
        <p:spPr>
          <a:xfrm>
            <a:off x="4022774" y="3993395"/>
            <a:ext cx="241679" cy="264480"/>
          </a:xfrm>
          <a:prstGeom prst="rect">
            <a:avLst/>
          </a:prstGeom>
        </p:spPr>
      </p:pic>
      <p:pic>
        <p:nvPicPr>
          <p:cNvPr id="46" name="Picture 45">
            <a:extLst>
              <a:ext uri="{FF2B5EF4-FFF2-40B4-BE49-F238E27FC236}">
                <a16:creationId xmlns:a16="http://schemas.microsoft.com/office/drawing/2014/main" id="{98C28491-3C37-4238-8957-29E50DC95A28}"/>
              </a:ext>
            </a:extLst>
          </p:cNvPr>
          <p:cNvPicPr>
            <a:picLocks noChangeAspect="1"/>
          </p:cNvPicPr>
          <p:nvPr/>
        </p:nvPicPr>
        <p:blipFill>
          <a:blip r:embed="rId7"/>
          <a:stretch>
            <a:fillRect/>
          </a:stretch>
        </p:blipFill>
        <p:spPr>
          <a:xfrm>
            <a:off x="2056756" y="4457501"/>
            <a:ext cx="288922" cy="249523"/>
          </a:xfrm>
          <a:prstGeom prst="rect">
            <a:avLst/>
          </a:prstGeom>
        </p:spPr>
      </p:pic>
      <p:pic>
        <p:nvPicPr>
          <p:cNvPr id="48" name="Picture 47">
            <a:extLst>
              <a:ext uri="{FF2B5EF4-FFF2-40B4-BE49-F238E27FC236}">
                <a16:creationId xmlns:a16="http://schemas.microsoft.com/office/drawing/2014/main" id="{537524BA-7947-421A-944B-7ACB7C89796A}"/>
              </a:ext>
            </a:extLst>
          </p:cNvPr>
          <p:cNvPicPr>
            <a:picLocks noChangeAspect="1"/>
          </p:cNvPicPr>
          <p:nvPr/>
        </p:nvPicPr>
        <p:blipFill>
          <a:blip r:embed="rId7"/>
          <a:stretch>
            <a:fillRect/>
          </a:stretch>
        </p:blipFill>
        <p:spPr>
          <a:xfrm>
            <a:off x="4269040" y="2270537"/>
            <a:ext cx="288922" cy="249523"/>
          </a:xfrm>
          <a:prstGeom prst="rect">
            <a:avLst/>
          </a:prstGeom>
        </p:spPr>
      </p:pic>
      <p:pic>
        <p:nvPicPr>
          <p:cNvPr id="64" name="Picture 63">
            <a:extLst>
              <a:ext uri="{FF2B5EF4-FFF2-40B4-BE49-F238E27FC236}">
                <a16:creationId xmlns:a16="http://schemas.microsoft.com/office/drawing/2014/main" id="{04104E6E-0597-48EA-BCD3-270F271D8DFA}"/>
              </a:ext>
            </a:extLst>
          </p:cNvPr>
          <p:cNvPicPr>
            <a:picLocks noChangeAspect="1"/>
          </p:cNvPicPr>
          <p:nvPr/>
        </p:nvPicPr>
        <p:blipFill>
          <a:blip r:embed="rId10"/>
          <a:stretch>
            <a:fillRect/>
          </a:stretch>
        </p:blipFill>
        <p:spPr>
          <a:xfrm>
            <a:off x="4292661" y="1514438"/>
            <a:ext cx="241679" cy="264480"/>
          </a:xfrm>
          <a:prstGeom prst="rect">
            <a:avLst/>
          </a:prstGeom>
        </p:spPr>
      </p:pic>
      <p:pic>
        <p:nvPicPr>
          <p:cNvPr id="67" name="Picture 66">
            <a:extLst>
              <a:ext uri="{FF2B5EF4-FFF2-40B4-BE49-F238E27FC236}">
                <a16:creationId xmlns:a16="http://schemas.microsoft.com/office/drawing/2014/main" id="{0D2F5AAE-5A95-4CB3-8BC2-E052E11C3AD5}"/>
              </a:ext>
            </a:extLst>
          </p:cNvPr>
          <p:cNvPicPr>
            <a:picLocks noChangeAspect="1"/>
          </p:cNvPicPr>
          <p:nvPr/>
        </p:nvPicPr>
        <p:blipFill>
          <a:blip r:embed="rId10"/>
          <a:stretch>
            <a:fillRect/>
          </a:stretch>
        </p:blipFill>
        <p:spPr>
          <a:xfrm>
            <a:off x="4292661" y="1914108"/>
            <a:ext cx="241679" cy="264480"/>
          </a:xfrm>
          <a:prstGeom prst="rect">
            <a:avLst/>
          </a:prstGeom>
        </p:spPr>
      </p:pic>
      <p:pic>
        <p:nvPicPr>
          <p:cNvPr id="81" name="Picture 80">
            <a:extLst>
              <a:ext uri="{FF2B5EF4-FFF2-40B4-BE49-F238E27FC236}">
                <a16:creationId xmlns:a16="http://schemas.microsoft.com/office/drawing/2014/main" id="{1735EE91-68FC-4C63-86FE-6CDD395F67A6}"/>
              </a:ext>
            </a:extLst>
          </p:cNvPr>
          <p:cNvPicPr>
            <a:picLocks noChangeAspect="1"/>
          </p:cNvPicPr>
          <p:nvPr/>
        </p:nvPicPr>
        <p:blipFill>
          <a:blip r:embed="rId7"/>
          <a:stretch>
            <a:fillRect/>
          </a:stretch>
        </p:blipFill>
        <p:spPr>
          <a:xfrm>
            <a:off x="181661" y="2425258"/>
            <a:ext cx="288922" cy="249523"/>
          </a:xfrm>
          <a:prstGeom prst="rect">
            <a:avLst/>
          </a:prstGeom>
        </p:spPr>
      </p:pic>
      <p:pic>
        <p:nvPicPr>
          <p:cNvPr id="83" name="Graphic 82" descr="Magnifying glass">
            <a:extLst>
              <a:ext uri="{FF2B5EF4-FFF2-40B4-BE49-F238E27FC236}">
                <a16:creationId xmlns:a16="http://schemas.microsoft.com/office/drawing/2014/main" id="{F1765ED6-13D7-46F5-B9BC-B681A079B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5877" y="2753461"/>
            <a:ext cx="287680" cy="287680"/>
          </a:xfrm>
          <a:prstGeom prst="rect">
            <a:avLst/>
          </a:prstGeom>
        </p:spPr>
      </p:pic>
      <p:pic>
        <p:nvPicPr>
          <p:cNvPr id="85" name="Graphic 84" descr="Magnifying glass">
            <a:extLst>
              <a:ext uri="{FF2B5EF4-FFF2-40B4-BE49-F238E27FC236}">
                <a16:creationId xmlns:a16="http://schemas.microsoft.com/office/drawing/2014/main" id="{364F793F-8467-4812-BC47-EFCEB49A93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30542" y="3127476"/>
            <a:ext cx="287680" cy="287680"/>
          </a:xfrm>
          <a:prstGeom prst="rect">
            <a:avLst/>
          </a:prstGeom>
        </p:spPr>
      </p:pic>
      <p:pic>
        <p:nvPicPr>
          <p:cNvPr id="87" name="Picture 86">
            <a:extLst>
              <a:ext uri="{FF2B5EF4-FFF2-40B4-BE49-F238E27FC236}">
                <a16:creationId xmlns:a16="http://schemas.microsoft.com/office/drawing/2014/main" id="{CB83905C-6E1D-4126-BB9A-8C873A3CD2D1}"/>
              </a:ext>
            </a:extLst>
          </p:cNvPr>
          <p:cNvPicPr>
            <a:picLocks noChangeAspect="1"/>
          </p:cNvPicPr>
          <p:nvPr/>
        </p:nvPicPr>
        <p:blipFill>
          <a:blip r:embed="rId7"/>
          <a:stretch>
            <a:fillRect/>
          </a:stretch>
        </p:blipFill>
        <p:spPr>
          <a:xfrm>
            <a:off x="4264453" y="2726778"/>
            <a:ext cx="288922" cy="249523"/>
          </a:xfrm>
          <a:prstGeom prst="rect">
            <a:avLst/>
          </a:prstGeom>
        </p:spPr>
      </p:pic>
      <p:pic>
        <p:nvPicPr>
          <p:cNvPr id="89" name="Graphic 88" descr="Magnifying glass">
            <a:extLst>
              <a:ext uri="{FF2B5EF4-FFF2-40B4-BE49-F238E27FC236}">
                <a16:creationId xmlns:a16="http://schemas.microsoft.com/office/drawing/2014/main" id="{E68F45E9-5778-4B93-9990-2DBE8DF28F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73351" y="3147923"/>
            <a:ext cx="287680" cy="287680"/>
          </a:xfrm>
          <a:prstGeom prst="rect">
            <a:avLst/>
          </a:prstGeom>
        </p:spPr>
      </p:pic>
    </p:spTree>
    <p:extLst>
      <p:ext uri="{BB962C8B-B14F-4D97-AF65-F5344CB8AC3E}">
        <p14:creationId xmlns:p14="http://schemas.microsoft.com/office/powerpoint/2010/main" val="24514144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Yb3LAX9a"/>
  <p:tag name="ARTICULATE_DESIGN_ID_EAB1 ON-SCREEN MASTER" val="WodUfpOz"/>
  <p:tag name="ARTICULATE_SLIDE_THUMBNAIL_REFRESH" val="1"/>
  <p:tag name="ARTICULATE_DESIGN_ID_EAB1 ON-SCREEN" val="OJDy01kg"/>
  <p:tag name="ARTICULATE_DESIGN_ID_EAB GLOBAL, INC. THEME" val="EgU1CIIs"/>
  <p:tag name="ARTICULATE_DESIGN_ID_EAB1 4X3 ON-SCREEN" val="Lynb0GK1"/>
  <p:tag name="ARTICULATE_SLIDE_COUNT" val="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AB1 4x3 On-screen">
  <a:themeElements>
    <a:clrScheme name="EAB Theme Colors 2020">
      <a:dk1>
        <a:srgbClr val="333E48"/>
      </a:dk1>
      <a:lt1>
        <a:srgbClr val="FFFFFF"/>
      </a:lt1>
      <a:dk2>
        <a:srgbClr val="ED8B00"/>
      </a:dk2>
      <a:lt2>
        <a:srgbClr val="D6D8DA"/>
      </a:lt2>
      <a:accent1>
        <a:srgbClr val="C4C7CA"/>
      </a:accent1>
      <a:accent2>
        <a:srgbClr val="7FCFCF"/>
      </a:accent2>
      <a:accent3>
        <a:srgbClr val="004B87"/>
      </a:accent3>
      <a:accent4>
        <a:srgbClr val="0072CE"/>
      </a:accent4>
      <a:accent5>
        <a:srgbClr val="00355F"/>
      </a:accent5>
      <a:accent6>
        <a:srgbClr val="00B1B0"/>
      </a:accent6>
      <a:hlink>
        <a:srgbClr val="0072CE"/>
      </a:hlink>
      <a:folHlink>
        <a:srgbClr val="0072CE"/>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5"/>
        </a:solidFill>
        <a:ln>
          <a:solidFill>
            <a:schemeClr val="accent5"/>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spcBef>
            <a:spcPts val="500"/>
          </a:spcBef>
          <a:defRPr sz="900" dirty="0" err="1" smtClean="0"/>
        </a:defPPr>
      </a:lstStyle>
    </a:txDef>
  </a:objectDefaults>
  <a:extraClrSchemeLst/>
  <a:custClrLst>
    <a:custClr name="Dark Background">
      <a:srgbClr val="003D70"/>
    </a:custClr>
    <a:custClr name="Red">
      <a:srgbClr val="CF102D"/>
    </a:custClr>
    <a:custClr name="Yellow">
      <a:srgbClr val="F6D900"/>
    </a:custClr>
    <a:custClr name="Green">
      <a:srgbClr val="7FCB3B"/>
    </a:custClr>
    <a:custClr name="Purple">
      <a:srgbClr val="8B4BB3"/>
    </a:custClr>
    <a:custClr name="Light Blue">
      <a:srgbClr val="23B1F1"/>
    </a:custClr>
    <a:custClr name="Teal">
      <a:srgbClr val="35BDCB"/>
    </a:custClr>
    <a:custClr name="Not Used">
      <a:srgbClr val="FFFFFF"/>
    </a:custClr>
    <a:custClr name="Not Used">
      <a:srgbClr val="FFFFFF"/>
    </a:custClr>
    <a:custClr name="Not Used">
      <a:srgbClr val="FFFFFF"/>
    </a:custClr>
    <a:custClr name="Not Used">
      <a:srgbClr val="FFFFFF"/>
    </a:custClr>
    <a:custClr name="Red Tint">
      <a:srgbClr val="F47A74"/>
    </a:custClr>
    <a:custClr name="Yellow Tint">
      <a:srgbClr val="FFEE6D"/>
    </a:custClr>
    <a:custClr name="Green Tint">
      <a:srgbClr val="B0DF85"/>
    </a:custClr>
    <a:custClr name="Purple Tint">
      <a:srgbClr val="BD98D4"/>
    </a:custClr>
    <a:custClr name="Light Blue Tint">
      <a:srgbClr val="92D8F8"/>
    </a:custClr>
    <a:custClr name="Teal Tint">
      <a:srgbClr val="91DBE3"/>
    </a:custClr>
    <a:custClr name="Not Used">
      <a:srgbClr val="FFFFFF"/>
    </a:custClr>
    <a:custClr name="Not Used">
      <a:srgbClr val="FFFFFF"/>
    </a:custClr>
    <a:custClr name="Not Used">
      <a:srgbClr val="FFFFFF"/>
    </a:custClr>
  </a:custClrLst>
  <a:extLst>
    <a:ext uri="{05A4C25C-085E-4340-85A3-A5531E510DB2}">
      <thm15:themeFamily xmlns:thm15="http://schemas.microsoft.com/office/thememl/2012/main" name="EAB1 On-screen 4x3 Template 042320" id="{71B1D944-70C3-4C84-B19D-601891B7EE30}" vid="{D58D86F4-D78E-446E-AE40-588197A50D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AB chart theme colors dk-lt 2020">
    <a:dk1>
      <a:srgbClr val="333E48"/>
    </a:dk1>
    <a:lt1>
      <a:srgbClr val="FFFFFF"/>
    </a:lt1>
    <a:dk2>
      <a:srgbClr val="F28B00"/>
    </a:dk2>
    <a:lt2>
      <a:srgbClr val="D6D8DA"/>
    </a:lt2>
    <a:accent1>
      <a:srgbClr val="00355F"/>
    </a:accent1>
    <a:accent2>
      <a:srgbClr val="004B87"/>
    </a:accent2>
    <a:accent3>
      <a:srgbClr val="0072CC"/>
    </a:accent3>
    <a:accent4>
      <a:srgbClr val="00B1B0"/>
    </a:accent4>
    <a:accent5>
      <a:srgbClr val="7FCFCF"/>
    </a:accent5>
    <a:accent6>
      <a:srgbClr val="C4C7CA"/>
    </a:accent6>
    <a:hlink>
      <a:srgbClr val="0072CC"/>
    </a:hlink>
    <a:folHlink>
      <a:srgbClr val="0072CC"/>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EAB chart theme colors dk-lt 2020">
    <a:dk1>
      <a:srgbClr val="333E48"/>
    </a:dk1>
    <a:lt1>
      <a:srgbClr val="FFFFFF"/>
    </a:lt1>
    <a:dk2>
      <a:srgbClr val="F28B00"/>
    </a:dk2>
    <a:lt2>
      <a:srgbClr val="D6D8DA"/>
    </a:lt2>
    <a:accent1>
      <a:srgbClr val="00355F"/>
    </a:accent1>
    <a:accent2>
      <a:srgbClr val="004B87"/>
    </a:accent2>
    <a:accent3>
      <a:srgbClr val="0072CC"/>
    </a:accent3>
    <a:accent4>
      <a:srgbClr val="00B1B0"/>
    </a:accent4>
    <a:accent5>
      <a:srgbClr val="7FCFCF"/>
    </a:accent5>
    <a:accent6>
      <a:srgbClr val="C4C7CA"/>
    </a:accent6>
    <a:hlink>
      <a:srgbClr val="0072CC"/>
    </a:hlink>
    <a:folHlink>
      <a:srgbClr val="0072CC"/>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EAB chart theme colors dk-lt 2020">
    <a:dk1>
      <a:srgbClr val="333E48"/>
    </a:dk1>
    <a:lt1>
      <a:srgbClr val="FFFFFF"/>
    </a:lt1>
    <a:dk2>
      <a:srgbClr val="F28B00"/>
    </a:dk2>
    <a:lt2>
      <a:srgbClr val="D6D8DA"/>
    </a:lt2>
    <a:accent1>
      <a:srgbClr val="00355F"/>
    </a:accent1>
    <a:accent2>
      <a:srgbClr val="004B87"/>
    </a:accent2>
    <a:accent3>
      <a:srgbClr val="0072CC"/>
    </a:accent3>
    <a:accent4>
      <a:srgbClr val="00B1B0"/>
    </a:accent4>
    <a:accent5>
      <a:srgbClr val="7FCFCF"/>
    </a:accent5>
    <a:accent6>
      <a:srgbClr val="C4C7CA"/>
    </a:accent6>
    <a:hlink>
      <a:srgbClr val="0072CC"/>
    </a:hlink>
    <a:folHlink>
      <a:srgbClr val="0072CC"/>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EAB1 On-screen 4x3 Template 052220</Template>
  <TotalTime>0</TotalTime>
  <Words>324</Words>
  <Application>Microsoft Office PowerPoint</Application>
  <PresentationFormat>Custom</PresentationFormat>
  <Paragraphs>50</Paragraphs>
  <Slides>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Rockwell</vt:lpstr>
      <vt:lpstr>Verdana</vt:lpstr>
      <vt:lpstr>Wingdings</vt:lpstr>
      <vt:lpstr>EAB1 4x3 On-screen</vt:lpstr>
      <vt:lpstr>Using Navigate Insights for Student-Centered Support</vt:lpstr>
      <vt:lpstr>Using Zoom</vt:lpstr>
      <vt:lpstr>Using Zoom</vt:lpstr>
      <vt:lpstr>Meet Today’s Presenter</vt:lpstr>
      <vt:lpstr>The When and Where of Navigate Insights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2020-06-16T22:06:36Z</dcterms:created>
  <dcterms:modified xsi:type="dcterms:W3CDTF">2020-08-10T18:33:31Z</dcterms:modified>
  <cp:category/>
</cp:coreProperties>
</file>